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48" r:id="rId2"/>
    <p:sldMasterId id="2147483660" r:id="rId3"/>
  </p:sldMasterIdLst>
  <p:notesMasterIdLst>
    <p:notesMasterId r:id="rId58"/>
  </p:notesMasterIdLst>
  <p:sldIdLst>
    <p:sldId id="256" r:id="rId4"/>
    <p:sldId id="349" r:id="rId5"/>
    <p:sldId id="260" r:id="rId6"/>
    <p:sldId id="257" r:id="rId7"/>
    <p:sldId id="350" r:id="rId8"/>
    <p:sldId id="351" r:id="rId9"/>
    <p:sldId id="353" r:id="rId10"/>
    <p:sldId id="354" r:id="rId11"/>
    <p:sldId id="356" r:id="rId12"/>
    <p:sldId id="355" r:id="rId13"/>
    <p:sldId id="278" r:id="rId14"/>
    <p:sldId id="289" r:id="rId15"/>
    <p:sldId id="264" r:id="rId16"/>
    <p:sldId id="268" r:id="rId17"/>
    <p:sldId id="265" r:id="rId18"/>
    <p:sldId id="270" r:id="rId19"/>
    <p:sldId id="271" r:id="rId20"/>
    <p:sldId id="272" r:id="rId21"/>
    <p:sldId id="273" r:id="rId22"/>
    <p:sldId id="286" r:id="rId23"/>
    <p:sldId id="287" r:id="rId24"/>
    <p:sldId id="288" r:id="rId25"/>
    <p:sldId id="266" r:id="rId26"/>
    <p:sldId id="290" r:id="rId27"/>
    <p:sldId id="291" r:id="rId28"/>
    <p:sldId id="277" r:id="rId29"/>
    <p:sldId id="274" r:id="rId30"/>
    <p:sldId id="285" r:id="rId31"/>
    <p:sldId id="275" r:id="rId32"/>
    <p:sldId id="276" r:id="rId33"/>
    <p:sldId id="280" r:id="rId34"/>
    <p:sldId id="281" r:id="rId35"/>
    <p:sldId id="282" r:id="rId36"/>
    <p:sldId id="283" r:id="rId37"/>
    <p:sldId id="293" r:id="rId38"/>
    <p:sldId id="284" r:id="rId39"/>
    <p:sldId id="294" r:id="rId40"/>
    <p:sldId id="296" r:id="rId41"/>
    <p:sldId id="297" r:id="rId42"/>
    <p:sldId id="348" r:id="rId43"/>
    <p:sldId id="310" r:id="rId44"/>
    <p:sldId id="314" r:id="rId45"/>
    <p:sldId id="315" r:id="rId46"/>
    <p:sldId id="340" r:id="rId47"/>
    <p:sldId id="341" r:id="rId48"/>
    <p:sldId id="342" r:id="rId49"/>
    <p:sldId id="344" r:id="rId50"/>
    <p:sldId id="345" r:id="rId51"/>
    <p:sldId id="346" r:id="rId52"/>
    <p:sldId id="347" r:id="rId53"/>
    <p:sldId id="267" r:id="rId54"/>
    <p:sldId id="292" r:id="rId55"/>
    <p:sldId id="295" r:id="rId56"/>
    <p:sldId id="339" r:id="rId5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F1875D-DDFE-84C2-6DD0-F755213EC034}" v="137" dt="2022-03-23T08:22:51.407"/>
    <p1510:client id="{050D9995-0AD4-4F10-AE16-A7F6A6A5F1FC}" v="324" dt="2022-02-25T13:22:53.301"/>
    <p1510:client id="{0B531E64-FCB3-C134-A4EC-0D792F1CE7FB}" v="798" dt="2022-02-25T15:29:44.407"/>
    <p1510:client id="{36721B59-9ADF-FB78-80AA-C632C9144365}" v="40" dt="2022-03-02T11:36:10.184"/>
    <p1510:client id="{3E0CAC33-6EC2-CD4C-0B8D-A5CBF869AB90}" v="274" dt="2022-05-06T06:55:52.460"/>
    <p1510:client id="{457C3AC0-C62E-8921-F692-1D3A0BD0AF68}" v="1099" dt="2022-03-22T15:12:16.393"/>
    <p1510:client id="{4639A1FF-7912-825C-A839-C7C8F1F921F4}" v="282" dt="2022-04-28T07:57:15.921"/>
    <p1510:client id="{4B0C429B-FC97-9731-024A-F59A1E5A2607}" v="274" dt="2022-03-25T10:28:32.608"/>
    <p1510:client id="{4CA10AF7-9499-5A48-D240-524842961C63}" v="7" dt="2022-05-16T11:15:53.817"/>
    <p1510:client id="{54EFA2E8-8990-6F2D-D1D1-3FFD0C879C7A}" v="1186" dt="2022-02-28T14:21:16.261"/>
    <p1510:client id="{55B93581-048D-BE50-CC5B-B58DF2A0B603}" v="239" dt="2022-03-02T17:59:13.112"/>
    <p1510:client id="{58F2BB5E-92C7-1E43-2C42-312DEE905E3B}" v="29" dt="2022-03-09T14:59:58.554"/>
    <p1510:client id="{60457F7D-CD35-DBE7-1B5C-EEBCC13CA80A}" v="77" dt="2022-03-09T10:44:44.129"/>
    <p1510:client id="{66F39C07-DA63-D497-44F6-0F75FBFBBBB9}" v="14" dt="2022-03-01T15:07:16.078"/>
    <p1510:client id="{71A3A20E-2A60-FF9C-E95F-93C9F0BB19CB}" v="485" dt="2022-03-25T16:59:31.611"/>
    <p1510:client id="{73E170C6-CFB1-ABAE-2ACE-EBA653149D08}" v="974" dt="2022-03-23T15:16:50.318"/>
    <p1510:client id="{7ACFAF2B-C93D-3093-9B8D-6B208FADDC96}" v="26" dt="2022-03-04T12:48:35.308"/>
    <p1510:client id="{861CF84A-BEFD-5911-4CE7-30FA16F09826}" v="17" dt="2022-03-24T12:26:18.308"/>
    <p1510:client id="{8A891C73-59B7-CA8A-8E1F-631CE8CA7DA5}" v="339" dt="2022-02-25T15:51:57.296"/>
    <p1510:client id="{91EF9F29-2148-EADB-5CE6-16442887A9E8}" v="35" dt="2022-03-18T15:05:12.793"/>
    <p1510:client id="{A2A07E35-AF3A-768A-2534-04F64762B3F9}" v="261" dt="2022-03-08T08:11:02.810"/>
    <p1510:client id="{A893CC68-5FB6-FE4E-8CC9-B96561EB7783}" v="486" dt="2022-03-21T15:36:47.127"/>
    <p1510:client id="{AA2C2EEB-3E0A-B3F0-0EFE-3FF984546A76}" v="79" dt="2022-05-13T15:06:33.523"/>
    <p1510:client id="{B386A477-A287-32BB-36EE-14273B7FC783}" v="48" dt="2022-03-24T15:58:33.553"/>
    <p1510:client id="{B5783FBD-B834-7081-C0BB-6A46C4C0954C}" v="285" dt="2022-03-11T15:23:41.206"/>
    <p1510:client id="{B66999CA-7A70-9997-E740-90AE11E3EDA7}" v="5" dt="2022-03-11T10:39:09.469"/>
    <p1510:client id="{BD4618AF-4B8C-6FDF-51E6-94EA591FC40C}" v="950" dt="2022-03-01T14:58:04.110"/>
    <p1510:client id="{CCDAD6B1-C938-F767-8C57-0AC296DD35DD}" v="368" dt="2022-03-24T11:00:53.313"/>
    <p1510:client id="{D09E47DB-E801-8716-CE52-112A59D90B0E}" v="168" dt="2022-03-03T14:53:52.891"/>
    <p1510:client id="{D82FEA15-3890-BF9B-DFE4-ED4377EA030E}" v="13" dt="2022-03-21T08:11:29.485"/>
    <p1510:client id="{E7116530-4E66-15AF-1F66-EBAD141C76A9}" v="27" dt="2022-03-04T14:54:27.600"/>
    <p1510:client id="{E8546A58-7861-4205-7936-A4BD31EFD9D8}" v="217" dt="2022-03-21T08:25:19.095"/>
    <p1510:client id="{E9AA7B6E-4F64-66C9-6DDF-883D4B3EF71F}" v="251" dt="2022-03-10T12:16:47.319"/>
    <p1510:client id="{ECA17A89-97A3-14EE-84B9-7ED7687F9C29}" v="156" dt="2022-03-03T07:57:53.368"/>
    <p1510:client id="{F4FE0DCE-F5AC-2173-9B28-FBB19AE865A4}" v="63" dt="2022-03-09T14:54:31.823"/>
    <p1510:client id="{FB4B6F4E-E8EC-7FA3-1C79-F948A63A8E90}" v="7" dt="2022-03-09T15:02:59.0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microsoft.com/office/2015/10/relationships/revisionInfo" Target="revisionInfo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1" Type="http://schemas.openxmlformats.org/officeDocument/2006/relationships/theme" Target="theme/theme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30:15.4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10159 13121 16383 0 0,'-5'0'0'0'0,"4"-4"0"0"0,1-6 0 0 0,-3-2 0 0 0,-2-2 0 0 0,-4 0 0 0 0,-5 3 0 0 0,0 8 0 0 0,3 9 0 0 0,2 7 0 0 0,12 2 0 0 0,11-2 0 0 0,6-2 0 0 0,0-9 0 0 0,-3-8 0 0 0,-5-8 0 0 0,-8-6 0 0 0,-6-4 0 0 0,-6 3 0 0 0,-6 8 0 0 0,-2 12 0 0 0,3 9 0 0 0,4 9 0 0 0,2 5 0 0 0,8 0 0 0 0,3-9 0 0 0,2-12 0 0 0,-6 0 0 0 0,-2 3 0 0 0,-1 2 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30:15.44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24368 13397 16383 0 0,'5'0'0'0'0,"5"-4"0"0"0,10-2 0 0 0,11-4 0 0 0,13-9 0 0 0,7-11 0 0 0,1-8 0 0 0,-1-7 0 0 0,-4-5 0 0 0,-1-2 0 0 0,-5-1 0 0 0,1-6 0 0 0,-4 0 0 0 0,-3 0 0 0 0,-3 1 0 0 0,1 3 0 0 0,1 1 0 0 0,6-8 0 0 0,6 2 0 0 0,4 7 0 0 0,7 4 0 0 0,6 6 0 0 0,7 1 0 0 0,4 3 0 0 0,-2 4 0 0 0,0 0 0 0 0,2 0 0 0 0,0-2 0 0 0,-2-3 0 0 0,-1-5 0 0 0,-4-7 0 0 0,-4-4 0 0 0,-8 4 0 0 0,-10 5 0 0 0,-12 3 0 0 0,-11 0 0 0 0,-11 2 0 0 0,-6 0 0 0 0,-4-1 0 0 0,-2-3 0 0 0,-1 2 0 0 0,-1 5 0 0 0,1 3 0 0 0,10 9 0 0 0,7 9 0 0 0,6 7 0 0 0,3 6 0 0 0,3 8 0 0 0,1 3 0 0 0,4 1 0 0 0,1-1 0 0 0,0-1 0 0 0,-2-2 0 0 0,8-1 0 0 0,1-1 0 0 0,-2-5 0 0 0,2-6 0 0 0,2-7 0 0 0,0-8 0 0 0,4-9 0 0 0,9-3 0 0 0,8 0 0 0 0,1-2 0 0 0,0 1 0 0 0,2 2 0 0 0,-2 8 0 0 0,2 4 0 0 0,-7 6 0 0 0,1 6 0 0 0,-1 5 0 0 0,2 4 0 0 0,4 7 0 0 0,14 15 0 0 0,6 14 0 0 0,1 6 0 0 0,1 9 0 0 0,-7 6 0 0 0,-8 1 0 0 0,-7 6 0 0 0,-10-3 0 0 0,-11 1 0 0 0,-3-1 0 0 0,-5 4 0 0 0,1 0 0 0 0,-2-2 0 0 0,3 2 0 0 0,2 4 0 0 0,0-1 0 0 0,-3-2 0 0 0,2-3 0 0 0,-2-3 0 0 0,1-3 0 0 0,4-1 0 0 0,3-1 0 0 0,-2-5 0 0 0,1 12 0 0 0,2 0 0 0 0,-3-2 0 0 0,1-5 0 0 0,-4-3 0 0 0,1-10 0 0 0,-2-7 0 0 0,-4-4 0 0 0,2-4 0 0 0,3 0 0 0 0,3-5 0 0 0,-1-5 0 0 0,-3-5 0 0 0,1-5 0 0 0,-3-7 0 0 0,2-11 0 0 0,3-9 0 0 0,7-8 0 0 0,5-9 0 0 0,-3-5 0 0 0,3-9 0 0 0,-3-4 0 0 0,-1-1 0 0 0,-1-3 0 0 0,-4-5 0 0 0,-1-5 0 0 0,1 7 0 0 0,2 0 0 0 0,1 3 0 0 0,2 3 0 0 0,1 3 0 0 0,-4 6 0 0 0,-1 7 0 0 0,5 7 0 0 0,3 9 0 0 0,1 6 0 0 0,-1 0 0 0 0,-4 1 0 0 0,-2-1 0 0 0,3-2 0 0 0,8-1 0 0 0,1 0 0 0 0,9-2 0 0 0,10 0 0 0 0,5 0 0 0 0,6 0 0 0 0,5-5 0 0 0,-1 4 0 0 0,-2 1 0 0 0,-8 5 0 0 0,-6 7 0 0 0,-11 1 0 0 0,-9 7 0 0 0,-4 9 0 0 0,-8 8 0 0 0,-3 7 0 0 0,1 5 0 0 0,1 3 0 0 0,2 1 0 0 0,-3 5 0 0 0,0 6 0 0 0,-3 5 0 0 0,1 4 0 0 0,1 3 0 0 0,3 2 0 0 0,-3 1 0 0 0,6 0 0 0 0,2 0 0 0 0,6 0 0 0 0,7-5 0 0 0,6-2 0 0 0,8 1 0 0 0,8 0 0 0 0,4 2 0 0 0,3-4 0 0 0,5 0 0 0 0,-3-8 0 0 0,2-5 0 0 0,0-1 0 0 0,3 0 0 0 0,15 8 0 0 0,0 10 0 0 0,-9 2 0 0 0,-24-9 0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67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4149 1588 16383 0 0,'-4'0'0'0'0,"-2"4"0"0"0,0 6 0 0 0,2 6 0 0 0,0 9 0 0 0,2 4 0 0 0,1 2 0 0 0,1 5 0 0 0,0 5 0 0 0,0 4 0 0 0,0 3 0 0 0,1 3 0 0 0,-1-4 0 0 0,0 4 0 0 0,-4 7 0 0 0,-7 6 0 0 0,-9 1 0 0 0,-2 3 0 0 0,-1 4 0 0 0,-2 1 0 0 0,0-1 0 0 0,-1-5 0 0 0,4-5 0 0 0,2-9 0 0 0,4-8 0 0 0,4-8 0 0 0,14-15 0 0 0,11-15 0 0 0,2-9 0 0 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21.41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33335 1588 16383 0 0,'-18'17'0'0'0,"-10"11"0"0"0,0 5 0 0 0,0 1 0 0 0,5-1 0 0 0,6-2 0 0 0,10-1 0 0 0,12-2 0 0 0,8 0 0 0 0,7-2 0 0 0,9-5 0 0 0,8-5 0 0 0,2-6 0 0 0,0-5 0 0 0,-4-3 0 0 0,2-2 0 0 0,-1-5 0 0 0,-2-11 0 0 0,-8-7 0 0 0,-3-4 0 0 0,-5-2 0 0 0,-6 0 0 0 0,-6 0 0 0 0,-3 1 0 0 0,-6 1 0 0 0,-8 0 0 0 0,-6 5 0 0 0,-4 6 0 0 0,-4 6 0 0 0,-1 4 0 0 0,-1 4 0 0 0,-1 2 0 0 0,1 5 0 0 0,0 2 0 0 0,0 4 0 0 0,1 5 0 0 0,4 4 0 0 0,7-2 0 0 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21.41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33629 1879 16383 0 0,'0'4'0'0'0,"0"6"0"0"0,0 6 0 0 0,4 4 0 0 0,2 4 0 0 0,4 2 0 0 0,5 0 0 0 0,4-3 0 0 0,3-2 0 0 0,7 0 0 0 0,7 2 0 0 0,3-5 0 0 0,2 1 0 0 0,-1 0 0 0 0,-2-2 0 0 0,-4-9 0 0 0,-8-6 0 0 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21.42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33995 2064 16383 0 0,'0'4'0'0'0,"5"6"0"0"0,5 6 0 0 0,1 5 0 0 0,4 2 0 0 0,3 3 0 0 0,-1 1 0 0 0,0-5 0 0 0,-2-1 0 0 0,1-4 0 0 0,-3 0 0 0 0,-12-4 0 0 0,-11-4 0 0 0,-12-3 0 0 0,-7 2 0 0 0,-7-1 0 0 0,-7-2 0 0 0,-5-1 0 0 0,-2-1 0 0 0,2-2 0 0 0,10 0 0 0 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21.42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32724 1879 16383 0 0,'-4'0'0'0'0,"-7"4"0"0"0,-4 2 0 0 0,-6 4 0 0 0,-2 0 0 0 0,1 3 0 0 0,2 4 0 0 0,-2 3 0 0 0,0 3 0 0 0,2 2 0 0 0,2-4 0 0 0,2 0 0 0 0,5 0 0 0 0,9 1 0 0 0,8-3 0 0 0,9-1 0 0 0,14-3 0 0 0,11 1 0 0 0,8-4 0 0 0,4-2 0 0 0,-2-4 0 0 0,0-7 0 0 0,-6-4 0 0 0,-4-4 0 0 0,-6-7 0 0 0,-7-3 0 0 0,-6-4 0 0 0,-9-7 0 0 0,-7-2 0 0 0,-14-1 0 0 0,-9-3 0 0 0,-11 5 0 0 0,-8 2 0 0 0,-13 7 0 0 0,-5 7 0 0 0,-7 6 0 0 0,2 9 0 0 0,8 9 0 0 0,7 7 0 0 0,12 6 0 0 0,12 3 0 0 0,9 2 0 0 0,6-4 0 0 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21.4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32587 2143 16383 0 0,'-4'0'0'0'0,"-2"5"0"0"0,-4 0 0 0 0,-5 5 0 0 0,-4 5 0 0 0,-8 4 0 0 0,-7 4 0 0 0,-8 1 0 0 0,-5 2 0 0 0,1 1 0 0 0,3-5 0 0 0,6-1 0 0 0,4-4 0 0 0,3-1 0 0 0,3-3 0 0 0,5 1 0 0 0,3-2 0 0 0,13-8 0 0 0,11-4 0 0 0,6-2 0 0 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21.44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32170 2170 16383 0 0,'0'4'0'0'0,"-4"2"0"0"0,-6 4 0 0 0,-2 5 0 0 0,-2 4 0 0 0,0 8 0 0 0,-1 3 0 0 0,-3 2 0 0 0,2-1 0 0 0,-1-1 0 0 0,2-1 0 0 0,5-2 0 0 0,3 0 0 0 0,2 0 0 0 0,12-6 0 0 0,14-5 0 0 0,11-7 0 0 0,5-8 0 0 0,5-4 0 0 0,8-7 0 0 0,14-1 0 0 0,-4 1 0 0 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21.45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34659 1346 16383 0 0,'0'5'0'0'0,"0"5"0"0"0,0 6 0 0 0,0 4 0 0 0,0 4 0 0 0,-5 1 0 0 0,0 2 0 0 0,-1 4 0 0 0,1 2 0 0 0,2 0 0 0 0,1-2 0 0 0,1-1 0 0 0,1-2 0 0 0,0-1 0 0 0,0-1 0 0 0,-4 0 0 0 0,-2 0 0 0 0,-4-9 0 0 0,0-12 0 0 0,1-11 0 0 0,3-9 0 0 0,2-11 0 0 0,1-5 0 0 0,2-6 0 0 0,1-2 0 0 0,0-2 0 0 0,5 0 0 0 0,6 0 0 0 0,5 1 0 0 0,0 4 0 0 0,2 3 0 0 0,2 3 0 0 0,2 2 0 0 0,-2 2 0 0 0,-1 4 0 0 0,1 3 0 0 0,-2-1 0 0 0,-1 4 0 0 0,2-1 0 0 0,1 4 0 0 0,3 3 0 0 0,1 4 0 0 0,1 2 0 0 0,1 3 0 0 0,0 5 0 0 0,1 2 0 0 0,-1 5 0 0 0,-4 4 0 0 0,-2 5 0 0 0,-4 3 0 0 0,-9 2 0 0 0,-10 1 0 0 0,-10 1 0 0 0,-6-1 0 0 0,-9 1 0 0 0,-4 0 0 0 0,-1-5 0 0 0,0-6 0 0 0,2-2 0 0 0,2-2 0 0 0,1-4 0 0 0,5-8 0 0 0,12-3 0 0 0,7-2 0 0 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21.45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35504 1376 16383 0 0,'-9'4'0'0'0,"-3"11"0"0"0,-4 7 0 0 0,-3-1 0 0 0,1 6 0 0 0,0 2 0 0 0,-2 1 0 0 0,2-1 0 0 0,5 0 0 0 0,0 3 0 0 0,2 1 0 0 0,3-1 0 0 0,3-1 0 0 0,6 11 0 0 0,8 8 0 0 0,7-1 0 0 0,5-3 0 0 0,3-11 0 0 0,2-10 0 0 0,1-14 0 0 0,5-14 0 0 0,5-10 0 0 0,6-13 0 0 0,4-5 0 0 0,-5 2 0 0 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21.47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35190 1188 16383 0 0,'4'0'0'0'0,"6"0"0"0"0,6-4 0 0 0,5-2 0 0 0,7 0 0 0 0,7-3 0 0 0,3 0 0 0 0,0-3 0 0 0,-4 1 0 0 0,3 2 0 0 0,3-2 0 0 0,-1 1 0 0 0,-2 2 0 0 0,-3-2 0 0 0,1 1 0 0 0,-1 2 0 0 0,-1 6 0 0 0,-3 9 0 0 0,-6 1 0 0 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21.47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35740 1667 16383 0 0,'0'4'0'0'0,"0"7"0"0"0,0 4 0 0 0,0 6 0 0 0,5-2 0 0 0,1 1 0 0 0,4 1 0 0 0,0 1 0 0 0,3 2 0 0 0,4-3 0 0 0,3-10 0 0 0,3-12 0 0 0,6-9 0 0 0,3-7 0 0 0,0-6 0 0 0,-1-3 0 0 0,-6-2 0 0 0,-6 0 0 0 0,-4 9 0 0 0,-2 12 0 0 0,-5 11 0 0 0,-4 10 0 0 0,-1 12 0 0 0,-3 5 0 0 0,0 6 0 0 0,-1 2 0 0 0,0 2 0 0 0,-4 4 0 0 0,-1-2 0 0 0,0 5 0 0 0,1 4 0 0 0,2 1 0 0 0,-3 0 0 0 0,-6 1 0 0 0,-4 0 0 0 0,0-6 0 0 0,-1-1 0 0 0,-3-5 0 0 0,-2-5 0 0 0,-2-4 0 0 0,-1-3 0 0 0,0-8 0 0 0,-2-6 0 0 0,1-7 0 0 0,-5-4 0 0 0,-5-8 0 0 0,-6-12 0 0 0,-5-8 0 0 0,2-9 0 0 0,4-8 0 0 0,8-1 0 0 0,15 2 0 0 0,15 3 0 0 0,8 7 0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67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3677 1634 16383 0 0,'-4'-4'0'0'0,"-2"-6"0"0"0,0-11 0 0 0,2-5 0 0 0,5-3 0 0 0,12-1 0 0 0,7 0 0 0 0,10-4 0 0 0,9 5 0 0 0,10 2 0 0 0,11 1 0 0 0,-1 6 0 0 0,3 5 0 0 0,4 6 0 0 0,4 4 0 0 0,-1 8 0 0 0,5 7 0 0 0,4 7 0 0 0,1 5 0 0 0,-7 2 0 0 0,-9 3 0 0 0,-9 0 0 0 0,-10 1 0 0 0,-8 3 0 0 0,-11 7 0 0 0,-8 4 0 0 0,-13 5 0 0 0,-10-2 0 0 0,-10 1 0 0 0,-5 1 0 0 0,-5-3 0 0 0,-1-5 0 0 0,3-4 0 0 0,1-8 0 0 0,-3-9 0 0 0,-7-7 0 0 0,-11-6 0 0 0,-7-4 0 0 0,-3-6 0 0 0,-2-2 0 0 0,1-5 0 0 0,-1-4 0 0 0,7-4 0 0 0,10 1 0 0 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21.48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36406 1745 16383 0 0,'0'-5'0'0'0,"-4"-1"0"0"0,-2-4 0 0 0,0 4 0 0 0,6 8 0 0 0,7 7 0 0 0,3 7 0 0 0,3 6 0 0 0,1 2 0 0 0,-4 3 0 0 0,2 0 0 0 0,-1 0 0 0 0,-2 1 0 0 0,-4-1 0 0 0,-2-9 0 0 0,-1-13 0 0 0,7-15 0 0 0,7-10 0 0 0,5-11 0 0 0,4-5 0 0 0,-3-5 0 0 0,-1 1 0 0 0,1 2 0 0 0,1 3 0 0 0,0 12 0 0 0,-2 14 0 0 0,-6 14 0 0 0,-1 14 0 0 0,-2 8 0 0 0,-4 9 0 0 0,-3 3 0 0 0,-3-2 0 0 0,-1-2 0 0 0,0-2 0 0 0,-2-4 0 0 0,0-1 0 0 0,5-5 0 0 0,6-12 0 0 0,5-7 0 0 0,10-9 0 0 0,4-4 0 0 0,-2-4 0 0 0,3-5 0 0 0,0-3 0 0 0,1 1 0 0 0,-7 5 0 0 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0T12:16:02.75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33017 1191 16383 0 0,'-4'0'0'0'0,"-7"0"0"0"0,-4 0 0 0 0,-6 4 0 0 0,2 6 0 0 0,-1 2 0 0 0,4 2 0 0 0,-1 4 0 0 0,3 3 0 0 0,8 3 0 0 0,10 1 0 0 0,9 1 0 0 0,5-4 0 0 0,6-6 0 0 0,2-1 0 0 0,1-3 0 0 0,1-3 0 0 0,0-9 0 0 0,-1-3 0 0 0,-5-6 0 0 0,-1-2 0 0 0,0-2 0 0 0,0-5 0 0 0,2 2 0 0 0,1 3 0 0 0,-4-1 0 0 0,0 3 0 0 0,-4-2 0 0 0,-5-3 0 0 0,-4-3 0 0 0,-7-3 0 0 0,-9 3 0 0 0,-7 4 0 0 0,-5 4 0 0 0,-3 5 0 0 0,-3 3 0 0 0,0 2 0 0 0,-1 2 0 0 0,1-1 0 0 0,0 1 0 0 0,0 0 0 0 0,1 4 0 0 0,4 6 0 0 0,6 1 0 0 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0T12:16:02.76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33364 1188 16383 0 0,'0'-4'0'0'0,"4"-2"0"0"0,7 0 0 0 0,0-3 0 0 0,8 0 0 0 0,5-3 0 0 0,3 1 0 0 0,1 2 0 0 0,0-2 0 0 0,0 1 0 0 0,-5-2 0 0 0,-2 0 0 0 0,0 4 0 0 0,-4 1 0 0 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0T12:16:02.77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33602 900 16383 0 0,'4'0'0'0'0,"7"0"0"0"0,5 0 0 0 0,4 0 0 0 0,4 0 0 0 0,6 0 0 0 0,2 0 0 0 0,1 0 0 0 0,-2 0 0 0 0,-1 0 0 0 0,-1 0 0 0 0,-1 4 0 0 0,-2 6 0 0 0,-4 6 0 0 0,-7 5 0 0 0,-5 2 0 0 0,-9-2 0 0 0,-5 0 0 0 0,-6-4 0 0 0,-10 0 0 0 0,-6-3 0 0 0,2-5 0 0 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0T12:16:02.77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33335 1588 16383 0 0,'-18'17'0'0'0,"-10"11"0"0"0,0 5 0 0 0,0 1 0 0 0,5-1 0 0 0,6-2 0 0 0,10-1 0 0 0,12-2 0 0 0,8 0 0 0 0,7-2 0 0 0,9-5 0 0 0,8-5 0 0 0,2-6 0 0 0,0-5 0 0 0,-4-3 0 0 0,2-2 0 0 0,-1-5 0 0 0,-2-11 0 0 0,-8-7 0 0 0,-3-4 0 0 0,-5-2 0 0 0,-6 0 0 0 0,-6 0 0 0 0,-3 1 0 0 0,-6 1 0 0 0,-8 0 0 0 0,-6 5 0 0 0,-4 6 0 0 0,-4 6 0 0 0,-1 4 0 0 0,-1 4 0 0 0,-1 2 0 0 0,1 5 0 0 0,0 2 0 0 0,0 4 0 0 0,1 5 0 0 0,4 4 0 0 0,7-2 0 0 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0T12:16:02.7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33629 1879 16383 0 0,'0'4'0'0'0,"0"6"0"0"0,0 6 0 0 0,4 4 0 0 0,2 4 0 0 0,4 2 0 0 0,5 0 0 0 0,4-3 0 0 0,3-2 0 0 0,7 0 0 0 0,7 2 0 0 0,3-5 0 0 0,2 1 0 0 0,-1 0 0 0 0,-2-2 0 0 0,-4-9 0 0 0,-8-6 0 0 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0T12:16:02.78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33995 2064 16383 0 0,'0'4'0'0'0,"5"6"0"0"0,5 6 0 0 0,1 5 0 0 0,4 2 0 0 0,3 3 0 0 0,-1 1 0 0 0,0-5 0 0 0,-2-1 0 0 0,1-4 0 0 0,-3 0 0 0 0,-12-4 0 0 0,-11-4 0 0 0,-12-3 0 0 0,-7 2 0 0 0,-7-1 0 0 0,-7-2 0 0 0,-5-1 0 0 0,-2-1 0 0 0,2-2 0 0 0,10 0 0 0 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0T12:16:02.79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32724 1879 16383 0 0,'-4'0'0'0'0,"-7"4"0"0"0,-4 2 0 0 0,-6 4 0 0 0,-2 0 0 0 0,1 3 0 0 0,2 4 0 0 0,-2 3 0 0 0,0 3 0 0 0,2 2 0 0 0,2-4 0 0 0,2 0 0 0 0,5 0 0 0 0,9 1 0 0 0,8-3 0 0 0,9-1 0 0 0,14-3 0 0 0,11 1 0 0 0,8-4 0 0 0,4-2 0 0 0,-2-4 0 0 0,0-7 0 0 0,-6-4 0 0 0,-4-4 0 0 0,-6-7 0 0 0,-7-3 0 0 0,-6-4 0 0 0,-9-7 0 0 0,-7-2 0 0 0,-14-1 0 0 0,-9-3 0 0 0,-11 5 0 0 0,-8 2 0 0 0,-13 7 0 0 0,-5 7 0 0 0,-7 6 0 0 0,2 9 0 0 0,8 9 0 0 0,7 7 0 0 0,12 6 0 0 0,12 3 0 0 0,9 2 0 0 0,6-4 0 0 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0T12:16:02.79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32587 2143 16383 0 0,'-4'0'0'0'0,"-2"5"0"0"0,-4 0 0 0 0,-5 5 0 0 0,-4 5 0 0 0,-8 4 0 0 0,-7 4 0 0 0,-8 1 0 0 0,-5 2 0 0 0,1 1 0 0 0,3-5 0 0 0,6-1 0 0 0,4-4 0 0 0,3-1 0 0 0,3-3 0 0 0,5 1 0 0 0,3-2 0 0 0,13-8 0 0 0,11-4 0 0 0,6-2 0 0 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0T12:16:02.80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32170 2170 16383 0 0,'0'4'0'0'0,"-4"2"0"0"0,-6 4 0 0 0,-2 5 0 0 0,-2 4 0 0 0,0 8 0 0 0,-1 3 0 0 0,-3 2 0 0 0,2-1 0 0 0,-1-1 0 0 0,2-1 0 0 0,5-2 0 0 0,3 0 0 0 0,2 0 0 0 0,12-6 0 0 0,14-5 0 0 0,11-7 0 0 0,5-8 0 0 0,5-4 0 0 0,8-7 0 0 0,14-1 0 0 0,-4 1 0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67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5130 2143 16383 0 0,'-4'5'0'0'0,"-2"5"0"0"0,-4 10 0 0 0,-5 6 0 0 0,1 8 0 0 0,-3 2 0 0 0,3 4 0 0 0,-2-1 0 0 0,3-2 0 0 0,2-3 0 0 0,9-12 0 0 0,9-9 0 0 0,2-8 0 0 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0T12:16:02.80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34659 1346 16383 0 0,'0'5'0'0'0,"0"5"0"0"0,0 6 0 0 0,0 4 0 0 0,0 4 0 0 0,-5 1 0 0 0,0 2 0 0 0,-1 4 0 0 0,1 2 0 0 0,2 0 0 0 0,1-2 0 0 0,1-1 0 0 0,1-2 0 0 0,0-1 0 0 0,0-1 0 0 0,-4 0 0 0 0,-2 0 0 0 0,-4-9 0 0 0,0-12 0 0 0,1-11 0 0 0,3-9 0 0 0,2-11 0 0 0,1-5 0 0 0,2-6 0 0 0,1-2 0 0 0,0-2 0 0 0,5 0 0 0 0,6 0 0 0 0,5 1 0 0 0,0 4 0 0 0,2 3 0 0 0,2 3 0 0 0,2 2 0 0 0,-2 2 0 0 0,-1 4 0 0 0,1 3 0 0 0,-2-1 0 0 0,-1 4 0 0 0,2-1 0 0 0,1 4 0 0 0,3 3 0 0 0,1 4 0 0 0,1 2 0 0 0,1 3 0 0 0,0 5 0 0 0,1 2 0 0 0,-1 5 0 0 0,-4 4 0 0 0,-2 5 0 0 0,-4 3 0 0 0,-9 2 0 0 0,-10 1 0 0 0,-10 1 0 0 0,-6-1 0 0 0,-9 1 0 0 0,-4 0 0 0 0,-1-5 0 0 0,0-6 0 0 0,2-2 0 0 0,2-2 0 0 0,1-4 0 0 0,5-8 0 0 0,12-3 0 0 0,7-2 0 0 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0T12:16:02.81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35504 1376 16383 0 0,'-9'4'0'0'0,"-3"11"0"0"0,-4 7 0 0 0,-3-1 0 0 0,1 6 0 0 0,0 2 0 0 0,-2 1 0 0 0,2-1 0 0 0,5 0 0 0 0,0 3 0 0 0,2 1 0 0 0,3-1 0 0 0,3-1 0 0 0,6 11 0 0 0,8 8 0 0 0,7-1 0 0 0,5-3 0 0 0,3-11 0 0 0,2-10 0 0 0,1-14 0 0 0,5-14 0 0 0,5-10 0 0 0,6-13 0 0 0,4-5 0 0 0,-5 2 0 0 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0T12:16:02.82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35190 1188 16383 0 0,'4'0'0'0'0,"6"0"0"0"0,6-4 0 0 0,5-2 0 0 0,7 0 0 0 0,7-3 0 0 0,3 0 0 0 0,0-3 0 0 0,-4 1 0 0 0,3 2 0 0 0,3-2 0 0 0,-1 1 0 0 0,-2 2 0 0 0,-3-2 0 0 0,1 1 0 0 0,-1 2 0 0 0,-1 6 0 0 0,-3 9 0 0 0,-6 1 0 0 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0T12:16:02.82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35740 1667 16383 0 0,'0'4'0'0'0,"0"7"0"0"0,0 4 0 0 0,0 6 0 0 0,5-2 0 0 0,1 1 0 0 0,4 1 0 0 0,0 1 0 0 0,3 2 0 0 0,4-3 0 0 0,3-10 0 0 0,3-12 0 0 0,6-9 0 0 0,3-7 0 0 0,0-6 0 0 0,-1-3 0 0 0,-6-2 0 0 0,-6 0 0 0 0,-4 9 0 0 0,-2 12 0 0 0,-5 11 0 0 0,-4 10 0 0 0,-1 12 0 0 0,-3 5 0 0 0,0 6 0 0 0,-1 2 0 0 0,0 2 0 0 0,-4 4 0 0 0,-1-2 0 0 0,0 5 0 0 0,1 4 0 0 0,2 1 0 0 0,-3 0 0 0 0,-6 1 0 0 0,-4 0 0 0 0,0-6 0 0 0,-1-1 0 0 0,-3-5 0 0 0,-2-5 0 0 0,-2-4 0 0 0,-1-3 0 0 0,0-8 0 0 0,-2-6 0 0 0,1-7 0 0 0,-5-4 0 0 0,-5-8 0 0 0,-6-12 0 0 0,-5-8 0 0 0,2-9 0 0 0,4-8 0 0 0,8-1 0 0 0,15 2 0 0 0,15 3 0 0 0,8 7 0 0 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0T12:16:02.82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36406 1745 16383 0 0,'0'-5'0'0'0,"-4"-1"0"0"0,-2-4 0 0 0,0 4 0 0 0,6 8 0 0 0,7 7 0 0 0,3 7 0 0 0,3 6 0 0 0,1 2 0 0 0,-4 3 0 0 0,2 0 0 0 0,-1 0 0 0 0,-2 1 0 0 0,-4-1 0 0 0,-2-9 0 0 0,-1-13 0 0 0,7-15 0 0 0,7-10 0 0 0,5-11 0 0 0,4-5 0 0 0,-3-5 0 0 0,-1 1 0 0 0,1 2 0 0 0,1 3 0 0 0,0 12 0 0 0,-2 14 0 0 0,-6 14 0 0 0,-1 14 0 0 0,-2 8 0 0 0,-4 9 0 0 0,-3 3 0 0 0,-3-2 0 0 0,-1-2 0 0 0,0-2 0 0 0,-2-4 0 0 0,0-1 0 0 0,5-5 0 0 0,6-12 0 0 0,5-7 0 0 0,10-9 0 0 0,4-4 0 0 0,-2-4 0 0 0,3-5 0 0 0,0-3 0 0 0,1 1 0 0 0,-7 5 0 0 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0T12:16:17.8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33017 1191 16383 0 0,'-4'0'0'0'0,"-7"0"0"0"0,-4 0 0 0 0,-6 4 0 0 0,2 6 0 0 0,-1 2 0 0 0,4 2 0 0 0,-1 4 0 0 0,3 3 0 0 0,8 3 0 0 0,10 1 0 0 0,9 1 0 0 0,5-4 0 0 0,6-6 0 0 0,2-1 0 0 0,1-3 0 0 0,1-3 0 0 0,0-9 0 0 0,-1-3 0 0 0,-5-6 0 0 0,-1-2 0 0 0,0-2 0 0 0,0-5 0 0 0,2 2 0 0 0,1 3 0 0 0,-4-1 0 0 0,0 3 0 0 0,-4-2 0 0 0,-5-3 0 0 0,-4-3 0 0 0,-7-3 0 0 0,-9 3 0 0 0,-7 4 0 0 0,-5 4 0 0 0,-3 5 0 0 0,-3 3 0 0 0,0 2 0 0 0,-1 2 0 0 0,1-1 0 0 0,0 1 0 0 0,0 0 0 0 0,1 4 0 0 0,4 6 0 0 0,6 1 0 0 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0T12:16:17.87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33364 1188 16383 0 0,'0'-4'0'0'0,"4"-2"0"0"0,7 0 0 0 0,0-3 0 0 0,8 0 0 0 0,5-3 0 0 0,3 1 0 0 0,1 2 0 0 0,0-2 0 0 0,0 1 0 0 0,-5-2 0 0 0,-2 0 0 0 0,0 4 0 0 0,-4 1 0 0 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0T12:16:17.8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33602 900 16383 0 0,'4'0'0'0'0,"7"0"0"0"0,5 0 0 0 0,4 0 0 0 0,4 0 0 0 0,6 0 0 0 0,2 0 0 0 0,1 0 0 0 0,-2 0 0 0 0,-1 0 0 0 0,-1 0 0 0 0,-1 4 0 0 0,-2 6 0 0 0,-4 6 0 0 0,-7 5 0 0 0,-5 2 0 0 0,-9-2 0 0 0,-5 0 0 0 0,-6-4 0 0 0,-10 0 0 0 0,-6-3 0 0 0,2-5 0 0 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0T12:16:17.88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33335 1588 16383 0 0,'-18'17'0'0'0,"-10"11"0"0"0,0 5 0 0 0,0 1 0 0 0,5-1 0 0 0,6-2 0 0 0,10-1 0 0 0,12-2 0 0 0,8 0 0 0 0,7-2 0 0 0,9-5 0 0 0,8-5 0 0 0,2-6 0 0 0,0-5 0 0 0,-4-3 0 0 0,2-2 0 0 0,-1-5 0 0 0,-2-11 0 0 0,-8-7 0 0 0,-3-4 0 0 0,-5-2 0 0 0,-6 0 0 0 0,-6 0 0 0 0,-3 1 0 0 0,-6 1 0 0 0,-8 0 0 0 0,-6 5 0 0 0,-4 6 0 0 0,-4 6 0 0 0,-1 4 0 0 0,-1 4 0 0 0,-1 2 0 0 0,1 5 0 0 0,0 2 0 0 0,0 4 0 0 0,1 5 0 0 0,4 4 0 0 0,7-2 0 0 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0T12:16:17.88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33629 1879 16383 0 0,'0'4'0'0'0,"0"6"0"0"0,0 6 0 0 0,4 4 0 0 0,2 4 0 0 0,4 2 0 0 0,5 0 0 0 0,4-3 0 0 0,3-2 0 0 0,7 0 0 0 0,7 2 0 0 0,3-5 0 0 0,2 1 0 0 0,-1 0 0 0 0,-2-2 0 0 0,-4-9 0 0 0,-8-6 0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67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5132 1746 16383 0 0,'-4'0'0'0'0,"-6"0"0"0"0,-2 5 0 0 0,2 1 0 0 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0T12:16:17.89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33995 2064 16383 0 0,'0'4'0'0'0,"5"6"0"0"0,5 6 0 0 0,1 5 0 0 0,4 2 0 0 0,3 3 0 0 0,-1 1 0 0 0,0-5 0 0 0,-2-1 0 0 0,1-4 0 0 0,-3 0 0 0 0,-12-4 0 0 0,-11-4 0 0 0,-12-3 0 0 0,-7 2 0 0 0,-7-1 0 0 0,-7-2 0 0 0,-5-1 0 0 0,-2-1 0 0 0,2-2 0 0 0,10 0 0 0 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0T12:16:17.8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32724 1879 16383 0 0,'-4'0'0'0'0,"-7"4"0"0"0,-4 2 0 0 0,-6 4 0 0 0,-2 0 0 0 0,1 3 0 0 0,2 4 0 0 0,-2 3 0 0 0,0 3 0 0 0,2 2 0 0 0,2-4 0 0 0,2 0 0 0 0,5 0 0 0 0,9 1 0 0 0,8-3 0 0 0,9-1 0 0 0,14-3 0 0 0,11 1 0 0 0,8-4 0 0 0,4-2 0 0 0,-2-4 0 0 0,0-7 0 0 0,-6-4 0 0 0,-4-4 0 0 0,-6-7 0 0 0,-7-3 0 0 0,-6-4 0 0 0,-9-7 0 0 0,-7-2 0 0 0,-14-1 0 0 0,-9-3 0 0 0,-11 5 0 0 0,-8 2 0 0 0,-13 7 0 0 0,-5 7 0 0 0,-7 6 0 0 0,2 9 0 0 0,8 9 0 0 0,7 7 0 0 0,12 6 0 0 0,12 3 0 0 0,9 2 0 0 0,6-4 0 0 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0T12:16:17.9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32587 2143 16383 0 0,'-4'0'0'0'0,"-2"5"0"0"0,-4 0 0 0 0,-5 5 0 0 0,-4 5 0 0 0,-8 4 0 0 0,-7 4 0 0 0,-8 1 0 0 0,-5 2 0 0 0,1 1 0 0 0,3-5 0 0 0,6-1 0 0 0,4-4 0 0 0,3-1 0 0 0,3-3 0 0 0,5 1 0 0 0,3-2 0 0 0,13-8 0 0 0,11-4 0 0 0,6-2 0 0 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0T12:16:17.90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32170 2170 16383 0 0,'0'4'0'0'0,"-4"2"0"0"0,-6 4 0 0 0,-2 5 0 0 0,-2 4 0 0 0,0 8 0 0 0,-1 3 0 0 0,-3 2 0 0 0,2-1 0 0 0,-1-1 0 0 0,2-1 0 0 0,5-2 0 0 0,3 0 0 0 0,2 0 0 0 0,12-6 0 0 0,14-5 0 0 0,11-7 0 0 0,5-8 0 0 0,5-4 0 0 0,8-7 0 0 0,14-1 0 0 0,-4 1 0 0 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0T12:16:17.90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34659 1346 16383 0 0,'0'5'0'0'0,"0"5"0"0"0,0 6 0 0 0,0 4 0 0 0,0 4 0 0 0,-5 1 0 0 0,0 2 0 0 0,-1 4 0 0 0,1 2 0 0 0,2 0 0 0 0,1-2 0 0 0,1-1 0 0 0,1-2 0 0 0,0-1 0 0 0,0-1 0 0 0,-4 0 0 0 0,-2 0 0 0 0,-4-9 0 0 0,0-12 0 0 0,1-11 0 0 0,3-9 0 0 0,2-11 0 0 0,1-5 0 0 0,2-6 0 0 0,1-2 0 0 0,0-2 0 0 0,5 0 0 0 0,6 0 0 0 0,5 1 0 0 0,0 4 0 0 0,2 3 0 0 0,2 3 0 0 0,2 2 0 0 0,-2 2 0 0 0,-1 4 0 0 0,1 3 0 0 0,-2-1 0 0 0,-1 4 0 0 0,2-1 0 0 0,1 4 0 0 0,3 3 0 0 0,1 4 0 0 0,1 2 0 0 0,1 3 0 0 0,0 5 0 0 0,1 2 0 0 0,-1 5 0 0 0,-4 4 0 0 0,-2 5 0 0 0,-4 3 0 0 0,-9 2 0 0 0,-10 1 0 0 0,-10 1 0 0 0,-6-1 0 0 0,-9 1 0 0 0,-4 0 0 0 0,-1-5 0 0 0,0-6 0 0 0,2-2 0 0 0,2-2 0 0 0,1-4 0 0 0,5-8 0 0 0,12-3 0 0 0,7-2 0 0 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0T12:16:17.91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35504 1376 16383 0 0,'-9'4'0'0'0,"-3"11"0"0"0,-4 7 0 0 0,-3-1 0 0 0,1 6 0 0 0,0 2 0 0 0,-2 1 0 0 0,2-1 0 0 0,5 0 0 0 0,0 3 0 0 0,2 1 0 0 0,3-1 0 0 0,3-1 0 0 0,6 11 0 0 0,8 8 0 0 0,7-1 0 0 0,5-3 0 0 0,3-11 0 0 0,2-10 0 0 0,1-14 0 0 0,5-14 0 0 0,5-10 0 0 0,6-13 0 0 0,4-5 0 0 0,-5 2 0 0 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0T12:16:17.9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35190 1188 16383 0 0,'4'0'0'0'0,"6"0"0"0"0,6-4 0 0 0,5-2 0 0 0,7 0 0 0 0,7-3 0 0 0,3 0 0 0 0,0-3 0 0 0,-4 1 0 0 0,3 2 0 0 0,3-2 0 0 0,-1 1 0 0 0,-2 2 0 0 0,-3-2 0 0 0,1 1 0 0 0,-1 2 0 0 0,-1 6 0 0 0,-3 9 0 0 0,-6 1 0 0 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0T12:16:17.9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35740 1667 16383 0 0,'0'4'0'0'0,"0"7"0"0"0,0 4 0 0 0,0 6 0 0 0,5-2 0 0 0,1 1 0 0 0,4 1 0 0 0,0 1 0 0 0,3 2 0 0 0,4-3 0 0 0,3-10 0 0 0,3-12 0 0 0,6-9 0 0 0,3-7 0 0 0,0-6 0 0 0,-1-3 0 0 0,-6-2 0 0 0,-6 0 0 0 0,-4 9 0 0 0,-2 12 0 0 0,-5 11 0 0 0,-4 10 0 0 0,-1 12 0 0 0,-3 5 0 0 0,0 6 0 0 0,-1 2 0 0 0,0 2 0 0 0,-4 4 0 0 0,-1-2 0 0 0,0 5 0 0 0,1 4 0 0 0,2 1 0 0 0,-3 0 0 0 0,-6 1 0 0 0,-4 0 0 0 0,0-6 0 0 0,-1-1 0 0 0,-3-5 0 0 0,-2-5 0 0 0,-2-4 0 0 0,-1-3 0 0 0,0-8 0 0 0,-2-6 0 0 0,1-7 0 0 0,-5-4 0 0 0,-5-8 0 0 0,-6-12 0 0 0,-5-8 0 0 0,2-9 0 0 0,4-8 0 0 0,8-1 0 0 0,15 2 0 0 0,15 3 0 0 0,8 7 0 0 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0T12:16:17.92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36406 1745 16383 0 0,'0'-5'0'0'0,"-4"-1"0"0"0,-2-4 0 0 0,0 4 0 0 0,6 8 0 0 0,7 7 0 0 0,3 7 0 0 0,3 6 0 0 0,1 2 0 0 0,-4 3 0 0 0,2 0 0 0 0,-1 0 0 0 0,-2 1 0 0 0,-4-1 0 0 0,-2-9 0 0 0,-1-13 0 0 0,7-15 0 0 0,7-10 0 0 0,5-11 0 0 0,4-5 0 0 0,-3-5 0 0 0,-1 1 0 0 0,1 2 0 0 0,1 3 0 0 0,0 12 0 0 0,-2 14 0 0 0,-6 14 0 0 0,-1 14 0 0 0,-2 8 0 0 0,-4 9 0 0 0,-3 3 0 0 0,-3-2 0 0 0,-1-2 0 0 0,0-2 0 0 0,-2-4 0 0 0,0-1 0 0 0,5-5 0 0 0,6-12 0 0 0,5-7 0 0 0,10-9 0 0 0,4-4 0 0 0,-2-4 0 0 0,3-5 0 0 0,0-3 0 0 0,1 1 0 0 0,-7 5 0 0 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2T14:26:08.47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6428 7646 16383 0 0,'-4'0'0'0'0,"-6"5"0"0"0,-2 5 0 0 0,2 6 0 0 0,2 4 0 0 0,3 4 0 0 0,2 2 0 0 0,2 0 0 0 0,0 1 0 0 0,1 0 0 0 0,1 0 0 0 0,-1 0 0 0 0,1-1 0 0 0,-1 0 0 0 0,0 1 0 0 0,0-2 0 0 0,0 1 0 0 0,1 0 0 0 0,-1 0 0 0 0,4-4 0 0 0,2-2 0 0 0,-1 0 0 0 0,0 1 0 0 0,-2 2 0 0 0,-1 1 0 0 0,-1 1 0 0 0,-1 1 0 0 0,0 0 0 0 0,0 0 0 0 0,0 0 0 0 0,0 0 0 0 0,0 0 0 0 0,-1 0 0 0 0,6-4 0 0 0,5-6 0 0 0,6-6 0 0 0,4-5 0 0 0,4-2 0 0 0,1-3 0 0 0,2-1 0 0 0,5 0 0 0 0,1 0 0 0 0,-1 0 0 0 0,-1 0 0 0 0,-1 1 0 0 0,2 0 0 0 0,1 0 0 0 0,-1 0 0 0 0,-1 0 0 0 0,-2 0 0 0 0,-2 0 0 0 0,0 0 0 0 0,4 0 0 0 0,0 0 0 0 0,5 0 0 0 0,0 0 0 0 0,-2 0 0 0 0,-1 0 0 0 0,-3 0 0 0 0,-2 0 0 0 0,-1 0 0 0 0,-1 0 0 0 0,0 0 0 0 0,-1 0 0 0 0,1 0 0 0 0,-1 0 0 0 0,1 0 0 0 0,0 0 0 0 0,0 0 0 0 0,0 0 0 0 0,0 0 0 0 0,-5-5 0 0 0,-5-5 0 0 0,-6-6 0 0 0,-5-4 0 0 0,-2-4 0 0 0,-3-6 0 0 0,0-2 0 0 0,-2-1 0 0 0,1 1 0 0 0,0 2 0 0 0,1 2 0 0 0,-1 0 0 0 0,-3 2 0 0 0,-2 0 0 0 0,0 0 0 0 0,-3 0 0 0 0,0 1 0 0 0,1-1 0 0 0,3 0 0 0 0,1 0 0 0 0,2 0 0 0 0,-3 0 0 0 0,-1 0 0 0 0,1 1 0 0 0,1-1 0 0 0,-4 4 0 0 0,1 2 0 0 0,-4 0 0 0 0,-4 3 0 0 0,0 0 0 0 0,-1 3 0 0 0,2-1 0 0 0,-2 3 0 0 0,-1-2 0 0 0,-4 3 0 0 0,-1 2 0 0 0,-2 2 0 0 0,-2 8 0 0 0,0 4 0 0 0,0 0 0 0 0,0-1 0 0 0,-1 0 0 0 0,1-1 0 0 0,-5 3 0 0 0,-1 0 0 0 0,1 0 0 0 0,0-1 0 0 0,2-2 0 0 0,1 3 0 0 0,1 1 0 0 0,1-1 0 0 0,0-2 0 0 0,-4-1 0 0 0,-11-1 0 0 0,-2-2 0 0 0,-3 1 0 0 0,2-6 0 0 0,5-1 0 0 0,3-4 0 0 0,9-1 0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67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6023 1958 16383 0 0,'-4'0'0'0'0,"-6"0"0"0"0,-6 0 0 0 0,-9 4 0 0 0,-5 2 0 0 0,-5 4 0 0 0,-2 5 0 0 0,1 4 0 0 0,2 3 0 0 0,-1 3 0 0 0,-5 6 0 0 0,2 5 0 0 0,1 3 0 0 0,8 2 0 0 0,4 4 0 0 0,6-2 0 0 0,7-4 0 0 0,5-3 0 0 0,9-9 0 0 0,7-9 0 0 0,12-2 0 0 0,11-9 0 0 0,9-6 0 0 0,1-7 0 0 0,8-11 0 0 0,3-3 0 0 0,-2-7 0 0 0,-6-4 0 0 0,-6-4 0 0 0,-5-2 0 0 0,-9 2 0 0 0,-12 2 0 0 0,-13 2 0 0 0,-12 3 0 0 0,-11 5 0 0 0,-8 7 0 0 0,-6 6 0 0 0,-1 5 0 0 0,0 7 0 0 0,8 4 0 0 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2T14:26:08.47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7514 7749 16383 0 0,'0'-4'0'0'0,"0"-6"0"0"0,4-2 0 0 0,6 2 0 0 0,6 2 0 0 0,5 3 0 0 0,2 2 0 0 0,3 1 0 0 0,0 2 0 0 0,6-4 0 0 0,1-2 0 0 0,-1 1 0 0 0,-1 1 0 0 0,-1-3 0 0 0,-2-1 0 0 0,-1 2 0 0 0,0 1 0 0 0,-1-3 0 0 0,-1 1 0 0 0,1 0 0 0 0,0 3 0 0 0,-1 0 0 0 0,1 3 0 0 0,0 0 0 0 0,0 1 0 0 0,0 0 0 0 0,0 0 0 0 0,0 1 0 0 0,0-1 0 0 0,0 0 0 0 0,0-4 0 0 0,0-2 0 0 0,-1 1 0 0 0,1 0 0 0 0,0 2 0 0 0,0 1 0 0 0,0 1 0 0 0,0 0 0 0 0,0 1 0 0 0,0 1 0 0 0,0-1 0 0 0,0 4 0 0 0,0 3 0 0 0,-5 3 0 0 0,-5 5 0 0 0,-6 4 0 0 0,-4 3 0 0 0,-8 3 0 0 0,-4 1 0 0 0,0 0 0 0 0,0 6 0 0 0,2 0 0 0 0,1 1 0 0 0,1-2 0 0 0,1-2 0 0 0,1-1 0 0 0,0-1 0 0 0,0 0 0 0 0,1-2 0 0 0,-1 1 0 0 0,0 0 0 0 0,0-1 0 0 0,-4 1 0 0 0,-2 0 0 0 0,1 0 0 0 0,0 0 0 0 0,2 0 0 0 0,1 0 0 0 0,1 0 0 0 0,-4 0 0 0 0,-1-1 0 0 0,-4 6 0 0 0,0 1 0 0 0,-7-5 0 0 0,-10-7 0 0 0,-5-7 0 0 0,0-10 0 0 0,-1-5 0 0 0,2-3 0 0 0,-3 0 0 0 0,0 0 0 0 0,2 2 0 0 0,-4 1 0 0 0,1 0 0 0 0,2 2 0 0 0,2 0 0 0 0,2 0 0 0 0,-4 0 0 0 0,1 0 0 0 0,-4 0 0 0 0,0 5 0 0 0,-3 1 0 0 0,1 0 0 0 0,3-2 0 0 0,2-1 0 0 0,3-1 0 0 0,2 4 0 0 0,1 0 0 0 0,1 0 0 0 0,1-2 0 0 0,-1-1 0 0 0,1-1 0 0 0,4 3 0 0 0,1 1 0 0 0,0 0 0 0 0,-1-2 0 0 0,-2-1 0 0 0,8-6 0 0 0,6-2 0 0 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2T14:26:08.47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8643 7724 16383 0 0,'-4'0'0'0'0,"-2"-5"0"0"0,5 0 0 0 0,7-1 0 0 0,6 1 0 0 0,11 2 0 0 0,6 1 0 0 0,1-3 0 0 0,2-2 0 0 0,-2 2 0 0 0,-1 1 0 0 0,-1 1 0 0 0,13-4 0 0 0,12 1 0 0 0,6 0 0 0 0,2 1 0 0 0,-1 2 0 0 0,-6 2 0 0 0,-3 0 0 0 0,-6 1 0 0 0,-7 0 0 0 0,0-4 0 0 0,-3-2 0 0 0,-2 1 0 0 0,-3 0 0 0 0,-2 2 0 0 0,-6 6 0 0 0,-2 2 0 0 0,0 0 0 0 0,1-1 0 0 0,-3 4 0 0 0,-5 5 0 0 0,-4 4 0 0 0,-4 4 0 0 0,1 11 0 0 0,1 14 0 0 0,2 8 0 0 0,5 17 0 0 0,0 9 0 0 0,-3-4 0 0 0,-2-11 0 0 0,-4-12 0 0 0,-2-6 0 0 0,-2-7 0 0 0,-1-5 0 0 0,-5-10 0 0 0,-10-3 0 0 0,-12-2 0 0 0,-23-4 0 0 0,-12-5 0 0 0,-22-4 0 0 0,-27-4 0 0 0,-13-2 0 0 0,2-5 0 0 0,3-3 0 0 0,14 1 0 0 0,20 1 0 0 0,7 1 0 0 0,12 1 0 0 0,5 2 0 0 0,-2 5 0 0 0,2 6 0 0 0,7 1 0 0 0,-1 4 0 0 0,5-1 0 0 0,6-3 0 0 0,24-3 0 0 0,15-3 0 0 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2T14:26:08.47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9682 7724 16383 0 0,'-4'0'0'0'0,"7"0"0"0"0,7 0 0 0 0,12 0 0 0 0,10 0 0 0 0,4 0 0 0 0,1-5 0 0 0,2-1 0 0 0,4 1 0 0 0,3 0 0 0 0,3-2 0 0 0,-3-1 0 0 0,-4 1 0 0 0,-6-2 0 0 0,-4 0 0 0 0,2 1 0 0 0,-2 3 0 0 0,0 2 0 0 0,-3 1 0 0 0,-1 1 0 0 0,0 1 0 0 0,-2 0 0 0 0,0 1 0 0 0,4-1 0 0 0,1 0 0 0 0,1 1 0 0 0,2-1 0 0 0,1-5 0 0 0,-2 0 0 0 0,-1-1 0 0 0,-3 1 0 0 0,-1 2 0 0 0,-1 1 0 0 0,-1-3 0 0 0,-9 3 0 0 0,-7 7 0 0 0,-11 6 0 0 0,-4 7 0 0 0,-1 3 0 0 0,-1 4 0 0 0,2 6 0 0 0,2 2 0 0 0,0 4 0 0 0,7-4 0 0 0,1 2 0 0 0,5-2 0 0 0,5 3 0 0 0,4 0 0 0 0,4 2 0 0 0,2-1 0 0 0,-3-1 0 0 0,-1-4 0 0 0,-4-2 0 0 0,-5-2 0 0 0,-5-1 0 0 0,-3-2 0 0 0,-2 1 0 0 0,-2-1 0 0 0,-1 1 0 0 0,-4-5 0 0 0,-2-1 0 0 0,-4-4 0 0 0,-4-5 0 0 0,-4-5 0 0 0,-13-2 0 0 0,-88-3 0 0 0,-33-1 0 0 0,-8 0 0 0 0,-8-1 0 0 0,8-5 0 0 0,22 0 0 0 0,30 0 0 0 0,30 1 0 0 0,23 2 0 0 0,21 5 0 0 0,18 7 0 0 0,10 2 0 0 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2T14:26:08.47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10873 7672 16383 0 0,'-4'-5'0'0'0,"2"-1"0"0"0,7 1 0 0 0,20 0 0 0 0,40 2 0 0 0,28 1 0 0 0,11 1 0 0 0,-4 1 0 0 0,4 0 0 0 0,1-5 0 0 0,-8 0 0 0 0,6-5 0 0 0,-1 0 0 0 0,-14 1 0 0 0,-17 12 0 0 0,-21 13 0 0 0,-15 18 0 0 0,-4 16 0 0 0,-3 4 0 0 0,-1 10 0 0 0,-2 4 0 0 0,-1-2 0 0 0,1-3 0 0 0,-4-3 0 0 0,-6-3 0 0 0,-10-7 0 0 0,-10-12 0 0 0,-13-8 0 0 0,-30-9 0 0 0,-29-8 0 0 0,-27-6 0 0 0,-24-5 0 0 0,3-2 0 0 0,-1 3 0 0 0,4 1 0 0 0,-8 0 0 0 0,5-1 0 0 0,10 0 0 0 0,20-2 0 0 0,22 0 0 0 0,19-1 0 0 0,19 4 0 0 0,20 11 0 0 0,29 11 0 0 0,13 1 0 0 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2T14:26:08.47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12327 7672 16383 0 0,'-13'0'0'0'0,"-9"0"0"0"0,-5 0 0 0 0,-3 0 0 0 0,9 0 0 0 0,12-5 0 0 0,17 0 0 0 0,15-1 0 0 0,13 1 0 0 0,9 2 0 0 0,1-3 0 0 0,2-1 0 0 0,1 1 0 0 0,2 1 0 0 0,-4 2 0 0 0,-1 2 0 0 0,0 0 0 0 0,2 1 0 0 0,-3 0 0 0 0,-5 0 0 0 0,-1 0 0 0 0,-2 1 0 0 0,2-1 0 0 0,-3 0 0 0 0,-1 0 0 0 0,-4 0 0 0 0,-1 0 0 0 0,-3 0 0 0 0,0 0 0 0 0,-2 0 0 0 0,-4 4 0 0 0,-1 2 0 0 0,-5 4 0 0 0,1 9 0 0 0,-4 6 0 0 0,1 3 0 0 0,-1 6 0 0 0,1 1 0 0 0,-1-1 0 0 0,1-1 0 0 0,4-3 0 0 0,-2-1 0 0 0,1-2 0 0 0,2 4 0 0 0,3 1 0 0 0,-2-1 0 0 0,-1-5 0 0 0,-2-4 0 0 0,-5 1 0 0 0,-3-1 0 0 0,-4 1 0 0 0,-3 1 0 0 0,0 0 0 0 0,-11 2 0 0 0,-7-1 0 0 0,-5-3 0 0 0,-8-6 0 0 0,-8-6 0 0 0,-14-4 0 0 0,-8-4 0 0 0,-7-1 0 0 0,-5 2 0 0 0,-12 2 0 0 0,-1 0 0 0 0,-8-2 0 0 0,-6 0 0 0 0,5-2 0 0 0,5 0 0 0 0,14-1 0 0 0,15 5 0 0 0,13 1 0 0 0,10-1 0 0 0,17-1 0 0 0,19-1 0 0 0,19-5 0 0 0,7-3 0 0 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2T14:26:08.47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13594 7618 16383 0 0,'-13'5'0'0'0,"-14"1"0"0"0,-10-5 0 0 0,-4-2 0 0 0,1-2 0 0 0,3 1 0 0 0,3 0 0 0 0,3 0 0 0 0,16-4 0 0 0,14 0 0 0 0,17 0 0 0 0,18 2 0 0 0,13 0 0 0 0,11 3 0 0 0,1 0 0 0 0,-2 0 0 0 0,-1 1 0 0 0,-5 1 0 0 0,-4-1 0 0 0,0 0 0 0 0,-4 0 0 0 0,0 0 0 0 0,1 0 0 0 0,2 1 0 0 0,2-6 0 0 0,-3-1 0 0 0,0 1 0 0 0,-3 0 0 0 0,-5-2 0 0 0,-4-1 0 0 0,-3 1 0 0 0,-2 2 0 0 0,-2 2 0 0 0,-1 1 0 0 0,-4 6 0 0 0,-6 6 0 0 0,-10 1 0 0 0,-6 4 0 0 0,-2 4 0 0 0,-6 2 0 0 0,-1 3 0 0 0,1 1 0 0 0,3 1 0 0 0,1 5 0 0 0,2 1 0 0 0,6 0 0 0 0,7-1 0 0 0,6-1 0 0 0,5 2 0 0 0,8 1 0 0 0,-2 4 0 0 0,0-1 0 0 0,-1-1 0 0 0,-5-3 0 0 0,-1-2 0 0 0,-4-2 0 0 0,-1-6 0 0 0,-2-1 0 0 0,0-1 0 0 0,-1 1 0 0 0,-8-3 0 0 0,-8-5 0 0 0,-9-4 0 0 0,-6-4 0 0 0,-4-3 0 0 0,-7-2 0 0 0,-3 0 0 0 0,-5-1 0 0 0,0 4 0 0 0,2 3 0 0 0,-2 3 0 0 0,-3 1 0 0 0,1 3 0 0 0,-2-1 0 0 0,-2 2 0 0 0,-3-1 0 0 0,-6-3 0 0 0,-3-3 0 0 0,-6-3 0 0 0,0-2 0 0 0,1-1 0 0 0,2-1 0 0 0,7-1 0 0 0,12-4 0 0 0,8-1 0 0 0,15 4 0 0 0,9 3 0 0 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2T14:26:08.47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7990 8652 16383 0 0,'5'0'0'0'0,"5"4"0"0"0,6 2 0 0 0,4 4 0 0 0,4 5 0 0 0,6 4 0 0 0,2-1 0 0 0,1 1 0 0 0,3 1 0 0 0,0 2 0 0 0,3 2 0 0 0,-1 1 0 0 0,-3 0 0 0 0,2 1 0 0 0,-1 1 0 0 0,-2-1 0 0 0,1 0 0 0 0,-4 0 0 0 0,0-4 0 0 0,1-2 0 0 0,-2-4 0 0 0,-6 0 0 0 0,-6 1 0 0 0,-3 2 0 0 0,1 3 0 0 0,2 2 0 0 0,-1 0 0 0 0,-1-2 0 0 0,3-2 0 0 0,2-4 0 0 0,2-4 0 0 0,-4-5 0 0 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2T14:26:08.47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9075 8758 16383 0 0,'5'4'0'0'0,"0"11"0"0"0,1 7 0 0 0,-1 8 0 0 0,-2 22 0 0 0,-1 10 0 0 0,3-1 0 0 0,2-1 0 0 0,-6-8 0 0 0,-3-11 0 0 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2T14:26:08.4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10226 8705 16383 0 0,'-5'0'0'0'0,"-5"0"0"0"0,-6 4 0 0 0,-4 6 0 0 0,-4 2 0 0 0,-1 2 0 0 0,2 4 0 0 0,-2 4 0 0 0,-3 1 0 0 0,0 2 0 0 0,1 1 0 0 0,-1 1 0 0 0,1-1 0 0 0,0 1 0 0 0,1-1 0 0 0,4 0 0 0 0,2-4 0 0 0,0-2 0 0 0,-2 1 0 0 0,0 0 0 0 0,-2-2 0 0 0,3-1 0 0 0,2-4 0 0 0,-2 2 0 0 0,0-4 0 0 0,-2-2 0 0 0,3 0 0 0 0,1-1 0 0 0,3 3 0 0 0,0 3 0 0 0,4 4 0 0 0,-2 2 0 0 0,2-5 0 0 0,7-12 0 0 0,5-5 0 0 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2T14:26:08.4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8758 9630 16383 0 0,'0'4'0'0'0,"4"11"0"0"0,2 7 0 0 0,0 17 0 0 0,2 15 0 0 0,2 4 0 0 0,-3-5 0 0 0,-1-2 0 0 0,-3 8 0 0 0,-1 7 0 0 0,-1-3 0 0 0,-1-8 0 0 0,0-9 0 0 0,0-16 0 0 0,-1-19 0 0 0,1-14 0 0 0,0-12 0 0 0,0-8 0 0 0,0-8 0 0 0,-1-4 0 0 0,1-5 0 0 0,0 1 0 0 0,1-3 0 0 0,-1 2 0 0 0,0 3 0 0 0,-5 4 0 0 0,-1 3 0 0 0,1 1 0 0 0,-4 3 0 0 0,0 0 0 0 0,1 1 0 0 0,3-1 0 0 0,1 1 0 0 0,2 0 0 0 0,1-1 0 0 0,5 0 0 0 0,7 5 0 0 0,5 5 0 0 0,5 6 0 0 0,3 5 0 0 0,2 2 0 0 0,0 3 0 0 0,2 0 0 0 0,3 2 0 0 0,6-1 0 0 0,1 0 0 0 0,-1-1 0 0 0,-3 1 0 0 0,1-1 0 0 0,0 0 0 0 0,-2 0 0 0 0,2 0 0 0 0,0 0 0 0 0,-2 0 0 0 0,-2 0 0 0 0,-2 0 0 0 0,-1 0 0 0 0,3 0 0 0 0,1 0 0 0 0,-1 0 0 0 0,-1 0 0 0 0,-1 0 0 0 0,3 0 0 0 0,-4-5 0 0 0,-2 0 0 0 0,-1-1 0 0 0,-1 2 0 0 0,1 0 0 0 0,-5 7 0 0 0,-5 6 0 0 0,-5 6 0 0 0,-10 6 0 0 0,-3 3 0 0 0,-2 6 0 0 0,-1 3 0 0 0,2-1 0 0 0,1 0 0 0 0,1 3 0 0 0,1-1 0 0 0,1-1 0 0 0,0 3 0 0 0,0-1 0 0 0,4 3 0 0 0,2-1 0 0 0,0-2 0 0 0,3 1 0 0 0,0 0 0 0 0,4-7 0 0 0,-2-3 0 0 0,-2-3 0 0 0,-2 0 0 0 0,-3 0 0 0 0,2-3 0 0 0,-3-1 0 0 0,-8-4 0 0 0,-7-5 0 0 0,-5 1 0 0 0,-6-1 0 0 0,-6-3 0 0 0,-3-2 0 0 0,-1 2 0 0 0,-3 0 0 0 0,-76-2 0 0 0,-35-5 0 0 0,-2-3 0 0 0,15-1 0 0 0,22 0 0 0 0,26 1 0 0 0,27 5 0 0 0,23-2 0 0 0,19-1 0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6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5847 2223 16383 0 0,'0'4'0'0'0,"9"2"0"0"0,3 4 0 0 0,3 0 0 0 0,5 3 0 0 0,2 4 0 0 0,2 3 0 0 0,2-1 0 0 0,1-5 0 0 0,-1-4 0 0 0,1-4 0 0 0,-1-3 0 0 0,14-2 0 0 0,0-1 0 0 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2T14:26:08.4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16245 7567 16383 0 0,'0'-4'0'0'0,"0"2"0"0"0,0 7 0 0 0,0 6 0 0 0,0 6 0 0 0,0 5 0 0 0,0 7 0 0 0,0 3 0 0 0,0 1 0 0 0,0 3 0 0 0,0 0 0 0 0,0-2 0 0 0,0-1 0 0 0,0 1 0 0 0,0 0 0 0 0,-4-2 0 0 0,-2-1 0 0 0,0-2 0 0 0,2-2 0 0 0,0 0 0 0 0,7-1 0 0 0,6-5 0 0 0,6-5 0 0 0,6-7 0 0 0,3-3 0 0 0,6-4 0 0 0,3-2 0 0 0,-1-5 0 0 0,0-2 0 0 0,-2-4 0 0 0,-5-1 0 0 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2T14:26:08.4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16113 7831 16383 0 0,'5'-5'0'0'0,"5"-1"0"0"0,10 1 0 0 0,6 0 0 0 0,4 2 0 0 0,4 1 0 0 0,6 1 0 0 0,5 1 0 0 0,4 0 0 0 0,-3 0 0 0 0,-4-4 0 0 0,-5-2 0 0 0,-4 1 0 0 0,-4 0 0 0 0,-2 2 0 0 0,-1 1 0 0 0,-1 1 0 0 0,-5 1 0 0 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2T14:26:08.4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17092 7805 16383 0 0,'4'0'0'0'0,"7"0"0"0"0,5 0 0 0 0,4 0 0 0 0,8 0 0 0 0,3 0 0 0 0,2 0 0 0 0,-2 0 0 0 0,0 0 0 0 0,-3 0 0 0 0,0 0 0 0 0,-1 0 0 0 0,-1 0 0 0 0,-4 0 0 0 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2T14:26:08.4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17092 7964 16383 0 0,'4'0'0'0'0,"11"0"0"0"0,16 0 0 0 0,11 0 0 0 0,3 0 0 0 0,3 0 0 0 0,-3 0 0 0 0,-4 0 0 0 0,-5 0 0 0 0,10 4 0 0 0,-4 2 0 0 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2T14:26:08.4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18043 7879 16383 0 0,'-4'0'0'0'0,"-6"0"0"0"0,-2 5 0 0 0,2 5 0 0 0,2 6 0 0 0,-1 4 0 0 0,0 4 0 0 0,2 1 0 0 0,6 2 0 0 0,4 0 0 0 0,5-4 0 0 0,7-2 0 0 0,4-5 0 0 0,8 0 0 0 0,8-3 0 0 0,7-3 0 0 0,6-5 0 0 0,-2-6 0 0 0,1-4 0 0 0,-4-4 0 0 0,0-7 0 0 0,-3-8 0 0 0,-3-5 0 0 0,-1-15 0 0 0,-5-4 0 0 0,-8 1 0 0 0,-8 4 0 0 0,-7 1 0 0 0,-9 3 0 0 0,-4 0 0 0 0,-10 1 0 0 0,-7 8 0 0 0,-5 4 0 0 0,-5 7 0 0 0,-3 1 0 0 0,-4 5 0 0 0,5 9 0 0 0,-1 5 0 0 0,-3 6 0 0 0,-8 11 0 0 0,-1 8 0 0 0,-6 11 0 0 0,2 9 0 0 0,10-3 0 0 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2T14:26:08.48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16271 9340 16383 0 0,'0'4'0'0'0,"-5"15"0"0"0,0 22 0 0 0,-1 13 0 0 0,1 5 0 0 0,-2-2 0 0 0,-1-2 0 0 0,1-6 0 0 0,2-7 0 0 0,2-6 0 0 0,1-5 0 0 0,2-4 0 0 0,4-1 0 0 0,2-1 0 0 0,4-5 0 0 0,5-5 0 0 0,5-6 0 0 0,2-4 0 0 0,7-4 0 0 0,8 0 0 0 0,5-2 0 0 0,1 0 0 0 0,2-9 0 0 0,-3-7 0 0 0,-8-1 0 0 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2T14:26:08.48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15954 9577 16383 0 0,'0'-5'0'0'0,"5"-1"0"0"0,5 1 0 0 0,10 0 0 0 0,11 2 0 0 0,13-3 0 0 0,8-1 0 0 0,8 1 0 0 0,3 1 0 0 0,4 2 0 0 0,-1 1 0 0 0,-7-3 0 0 0,-9-1 0 0 0,-13 1 0 0 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2T14:26:08.48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16933 9525 16383 0 0,'9'0'0'0'0,"16"0"0"0"0,17 0 0 0 0,10 0 0 0 0,1 0 0 0 0,-4 0 0 0 0,-7 0 0 0 0,-5 0 0 0 0,-9 0 0 0 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2T14:26:08.48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17119 9657 16383 0 0,'4'-5'0'0'0,"6"-1"0"0"0,11 1 0 0 0,5 0 0 0 0,7 2 0 0 0,8 1 0 0 0,0 1 0 0 0,-2 1 0 0 0,-3 0 0 0 0,-3 0 0 0 0,-4 0 0 0 0,-5 0 0 0 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2T14:26:08.49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17859 9807 16383 0 0,'0'-4'0'0'0,"5"-6"0"0"0,5-6 0 0 0,6-9 0 0 0,9-9 0 0 0,4-3 0 0 0,2-4 0 0 0,5-4 0 0 0,0 1 0 0 0,-1 0 0 0 0,-3 2 0 0 0,-2 4 0 0 0,-1 9 0 0 0,-2 9 0 0 0,-5 13 0 0 0,-7 11 0 0 0,-1 10 0 0 0,-3 7 0 0 0,-3 8 0 0 0,-4 4 0 0 0,-1 6 0 0 0,-3-1 0 0 0,0-1 0 0 0,0 1 0 0 0,-1 0 0 0 0,1-4 0 0 0,-1-2 0 0 0,1-3 0 0 0,-5-6 0 0 0,-1-2 0 0 0,0-5 0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6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6637 2011 16383 0 0,'-5'0'0'0'0,"-5"0"0"0"0,-6 0 0 0 0,-4 4 0 0 0,-8 7 0 0 0,-8 9 0 0 0,2 6 0 0 0,12 3 0 0 0,9 1 0 0 0,15-4 0 0 0,13-3 0 0 0,12-5 0 0 0,6-1 0 0 0,1 1 0 0 0,0-3 0 0 0,-1 1 0 0 0,-3-3 0 0 0,-6 2 0 0 0,-2 1 0 0 0,-10 0 0 0 0,-11 0 0 0 0,-10-2 0 0 0,-9 0 0 0 0,-13-1 0 0 0,-11-3 0 0 0,-7-4 0 0 0,0-2 0 0 0,5-2 0 0 0,9-6 0 0 0,11-3 0 0 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4T12:25:46.54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22225 7567 16383 0 0,'0'4'0'0'0,"0"7"0"0"0,0 5 0 0 0,0 4 0 0 0,0 4 0 0 0,0 1 0 0 0,0 6 0 0 0,0 2 0 0 0,0 4 0 0 0,0 1 0 0 0,4-3 0 0 0,2 2 0 0 0,4 4 0 0 0,1 3 0 0 0,2 4 0 0 0,4 2 0 0 0,-2 1 0 0 0,2 5 0 0 0,-2 3 0 0 0,-4 3 0 0 0,-4-3 0 0 0,-2 0 0 0 0,1 0 0 0 0,0 3 0 0 0,0 4 0 0 0,2 0 0 0 0,0 2 0 0 0,4 2 0 0 0,3 3 0 0 0,4 2 0 0 0,3 1 0 0 0,3 2 0 0 0,0 0 0 0 0,2 0 0 0 0,0 1 0 0 0,-1-1 0 0 0,-4-4 0 0 0,-5-2 0 0 0,-3 5 0 0 0,2 2 0 0 0,-2-3 0 0 0,1-2 0 0 0,2 1 0 0 0,-1 0 0 0 0,-4-4 0 0 0,1-1 0 0 0,-3-3 0 0 0,-2-4 0 0 0,-2-4 0 0 0,-3-4 0 0 0,2 3 0 0 0,2 0 0 0 0,-2-1 0 0 0,3-2 0 0 0,1 0 0 0 0,2-2 0 0 0,0 4 0 0 0,3 1 0 0 0,3-1 0 0 0,-2-1 0 0 0,2-5 0 0 0,-3-8 0 0 0,-3-15 0 0 0,-4-17 0 0 0,-3-14 0 0 0,-2-7 0 0 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4T12:25:46.54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22701 10716 16383 0 0,'9'13'0'0'0,"12"13"0"0"0,6 12 0 0 0,3 7 0 0 0,-3 1 0 0 0,-2 1 0 0 0,-1 6 0 0 0,-4 8 0 0 0,-6 1 0 0 0,-1 4 0 0 0,-2 0 0 0 0,-4 1 0 0 0,2 3 0 0 0,4 3 0 0 0,8-3 0 0 0,6-3 0 0 0,1-1 0 0 0,2-3 0 0 0,-5-7 0 0 0,-3-9 0 0 0,-4-8 0 0 0,-1-11 0 0 0,-4-14 0 0 0,-3-14 0 0 0,-5-12 0 0 0,-1-7 0 0 0,1-11 0 0 0,1-8 0 0 0,-1-2 0 0 0,3 1 0 0 0,0-1 0 0 0,-1-3 0 0 0,3-3 0 0 0,4-3 0 0 0,3-1 0 0 0,5-1 0 0 0,-3-2 0 0 0,0 1 0 0 0,2-14 0 0 0,-3 1 0 0 0,-5 6 0 0 0,-4 14 0 0 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4T12:25:46.55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24150 7858 16383 0 0,'-5'0'0'0'0,"-5"-5"0"0"0,-6-1 0 0 0,-4 1 0 0 0,-4 0 0 0 0,-1 2 0 0 0,-2 1 0 0 0,0 5 0 0 0,4 7 0 0 0,2 2 0 0 0,0 2 0 0 0,4 9 0 0 0,0 4 0 0 0,-2 2 0 0 0,3 1 0 0 0,0-1 0 0 0,2 0 0 0 0,4-1 0 0 0,3-1 0 0 0,3-1 0 0 0,2 0 0 0 0,2 0 0 0 0,1 0 0 0 0,-1 0 0 0 0,1 0 0 0 0,4-5 0 0 0,6-1 0 0 0,5 0 0 0 0,4 2 0 0 0,9-4 0 0 0,2 0 0 0 0,1-3 0 0 0,0-4 0 0 0,-2 0 0 0 0,-1-1 0 0 0,-1-3 0 0 0,-2-3 0 0 0,5-1 0 0 0,-4-6 0 0 0,-1-3 0 0 0,-2-4 0 0 0,1-1 0 0 0,-5-2 0 0 0,-1-5 0 0 0,0-2 0 0 0,-2-3 0 0 0,-5 3 0 0 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4T12:25:46.55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24685 7938 16383 0 0,'5'0'0'0'0,"5"0"0"0"0,6 0 0 0 0,4 0 0 0 0,4 4 0 0 0,1 6 0 0 0,-2 6 0 0 0,-6 4 0 0 0,-6 8 0 0 0,-5 4 0 0 0,-7 0 0 0 0,-4 0 0 0 0,-6-2 0 0 0,-4-1 0 0 0,-6 3 0 0 0,-2-4 0 0 0,2-2 0 0 0,0-1 0 0 0,0-1 0 0 0,3 1 0 0 0,9-5 0 0 0,6-1 0 0 0,13-3 0 0 0,8-5 0 0 0,6-5 0 0 0,8-2 0 0 0,3-3 0 0 0,-1-1 0 0 0,-1 0 0 0 0,-2-1 0 0 0,-2 0 0 0 0,-5-4 0 0 0,-8-1 0 0 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4T12:25:46.55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25294 8120 16383 0 0,'0'4'0'0'0,"0"7"0"0"0,0 5 0 0 0,0 4 0 0 0,0 4 0 0 0,0 6 0 0 0,0 2 0 0 0,4 1 0 0 0,6-6 0 0 0,6-3 0 0 0,5-5 0 0 0,2-2 0 0 0,3-4 0 0 0,0-3 0 0 0,1-5 0 0 0,5-2 0 0 0,-4-6 0 0 0,-1-8 0 0 0,-2-5 0 0 0,0-5 0 0 0,0-4 0 0 0,0-1 0 0 0,-4-5 0 0 0,-2-3 0 0 0,-3-3 0 0 0,-9 0 0 0 0,-7 1 0 0 0,-6 4 0 0 0,-7 1 0 0 0,-6 7 0 0 0,-9 3 0 0 0,-3 5 0 0 0,-6 5 0 0 0,-1 5 0 0 0,2 2 0 0 0,2 4 0 0 0,3 0 0 0 0,2 1 0 0 0,2 0 0 0 0,1 0 0 0 0,0 4 0 0 0,5 6 0 0 0,6 5 0 0 0,5 4 0 0 0,5 0 0 0 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4T12:25:46.56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25744 8123 16383 0 0,'0'4'0'0'0,"0"6"0"0"0,4 2 0 0 0,2 2 0 0 0,0 4 0 0 0,3 3 0 0 0,0 3 0 0 0,-2 1 0 0 0,3 1 0 0 0,0 0 0 0 0,2-3 0 0 0,-1-3 0 0 0,3 1 0 0 0,2-3 0 0 0,4-6 0 0 0,7-4 0 0 0,3-3 0 0 0,1-3 0 0 0,9-6 0 0 0,1-7 0 0 0,-6-1 0 0 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4T12:25:46.56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26556 7805 16383 0 0,'-4'0'0'0'0,"-7"0"0"0"0,0 5 0 0 0,-4 5 0 0 0,-7 6 0 0 0,-5 4 0 0 0,-2 4 0 0 0,-5 1 0 0 0,-5 6 0 0 0,-6 2 0 0 0,2 0 0 0 0,2-2 0 0 0,10-1 0 0 0,4-6 0 0 0,8-2 0 0 0,11-6 0 0 0,15-5 0 0 0,16-4 0 0 0,13-4 0 0 0,13-2 0 0 0,3-1 0 0 0,2-1 0 0 0,-1 0 0 0 0,-3 0 0 0 0,-3 0 0 0 0,-4 1 0 0 0,-10 4 0 0 0,-5 2 0 0 0,-9 4 0 0 0,-6 4 0 0 0,-6 5 0 0 0,-5 8 0 0 0,-6 4 0 0 0,-7 1 0 0 0,-6 3 0 0 0,-14 5 0 0 0,-6-4 0 0 0,0-8 0 0 0,1-5 0 0 0,2-6 0 0 0,11-6 0 0 0,10-9 0 0 0,8-6 0 0 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1T15:35:53.3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6400 13256 16383 0 0,'-4'0'0'0'0,"-2"4"0"0"0,0 5 0 0 0,2 6 0 0 0,-4 4 0 0 0,0 2 0 0 0,2 3 0 0 0,1 0 0 0 0,2 1 0 0 0,1 8 0 0 0,1 3 0 0 0,1-1 0 0 0,0-3 0 0 0,-4-1 0 0 0,-2-4 0 0 0,1-1 0 0 0,-4-1 0 0 0,0-1 0 0 0,2-1 0 0 0,1 1 0 0 0,3-1 0 0 0,1 1 0 0 0,1-1 0 0 0,-4 1 0 0 0,0 0 0 0 0,-1-1 0 0 0,2 1 0 0 0,1 0 0 0 0,2 0 0 0 0,0 0 0 0 0,5-1 0 0 0,2 1 0 0 0,4 0 0 0 0,1 0 0 0 0,2-4 0 0 0,4-5 0 0 0,3-6 0 0 0,3-4 0 0 0,6-7 0 0 0,3-3 0 0 0,4-1 0 0 0,6-3 0 0 0,-1 0 0 0 0,2 1 0 0 0,2-2 0 0 0,3 1 0 0 0,2 1 0 0 0,1 4 0 0 0,-4 0 0 0 0,-1 2 0 0 0,-4 6 0 0 0,0 2 0 0 0,-2-1 0 0 0,-5 0 0 0 0,-3 2 0 0 0,-3 0 0 0 0,-2 0 0 0 0,-1-3 0 0 0,0 0 0 0 0,-1-3 0 0 0,0 0 0 0 0,1-5 0 0 0,-1-1 0 0 0,-8-4 0 0 0,-7-6 0 0 0,-6-3 0 0 0,-3-3 0 0 0,-2-1 0 0 0,0-2 0 0 0,-1-5 0 0 0,1-1 0 0 0,-1 0 0 0 0,2-2 0 0 0,-1-5 0 0 0,5 0 0 0 0,2 3 0 0 0,0 3 0 0 0,-2 2 0 0 0,0 2 0 0 0,-2 2 0 0 0,-1 2 0 0 0,-1-1 0 0 0,0 1 0 0 0,0-1 0 0 0,-4 4 0 0 0,-3 3 0 0 0,-3-3 0 0 0,-5 6 0 0 0,-4 2 0 0 0,-3 4 0 0 0,-3 5 0 0 0,-5 1 0 0 0,-3 1 0 0 0,-4 2 0 0 0,-4 0 0 0 0,-1-1 0 0 0,-1 1 0 0 0,3 0 0 0 0,2-5 0 0 0,0-2 0 0 0,-3 2 0 0 0,-2-1 0 0 0,0 2 0 0 0,0 2 0 0 0,2 0 0 0 0,4 0 0 0 0,3-3 0 0 0,4-1 0 0 0,2 0 0 0 0,2 0 0 0 0,0 3 0 0 0,1 1 0 0 0,0 0 0 0 0,0 0 0 0 0,-1 1 0 0 0,1 0 0 0 0,-6 1 0 0 0,0-1 0 0 0,-1-4 0 0 0,19 2 0 0 0,21 7 0 0 0,8 1 0 0 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1T15:35:53.3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7379 13414 16383 0 0,'5'0'0'0'0,"5"0"0"0"0,6 0 0 0 0,9 5 0 0 0,4 0 0 0 0,2 0 0 0 0,1-1 0 0 0,-2-1 0 0 0,-1-1 0 0 0,-1 2 0 0 0,3 3 0 0 0,2-3 0 0 0,3-4 0 0 0,0-3 0 0 0,3 0 0 0 0,-1 0 0 0 0,-3 0 0 0 0,-2 1 0 0 0,2 2 0 0 0,3-1 0 0 0,0 4 0 0 0,-2 3 0 0 0,-2-1 0 0 0,1-1 0 0 0,-1 0 0 0 0,-1-3 0 0 0,-3 0 0 0 0,-1-1 0 0 0,-6 5 0 0 0,-2 0 0 0 0,-1 0 0 0 0,-3 3 0 0 0,-5 4 0 0 0,-5 4 0 0 0,-2 3 0 0 0,-4 3 0 0 0,-1 1 0 0 0,0 1 0 0 0,-1 1 0 0 0,0 0 0 0 0,0-2 0 0 0,1 2 0 0 0,-5 2 0 0 0,-1 2 0 0 0,-4 0 0 0 0,0 0 0 0 0,1-3 0 0 0,2 3 0 0 0,3 1 0 0 0,2-1 0 0 0,1-1 0 0 0,0-2 0 0 0,2-1 0 0 0,-5 0 0 0 0,-2-1 0 0 0,1-1 0 0 0,-4-4 0 0 0,-4-5 0 0 0,-5-5 0 0 0,-3-4 0 0 0,-3-2 0 0 0,-6-3 0 0 0,-2-1 0 0 0,-5 0 0 0 0,-5 0 0 0 0,-4 0 0 0 0,-2 0 0 0 0,-3 1 0 0 0,3 0 0 0 0,1 0 0 0 0,0 4 0 0 0,-6 1 0 0 0,-2 0 0 0 0,3-1 0 0 0,3-1 0 0 0,-1-1 0 0 0,1-1 0 0 0,3 0 0 0 0,6-6 0 0 0,5 0 0 0 0,4-5 0 0 0,3-3 0 0 0,15 4 0 0 0,14 2 0 0 0,7 5 0 0 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1T15:35:53.3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8358 13511 16383 0 0,'4'-4'0'0'0,"11"-5"0"0"0,6-2 0 0 0,5 2 0 0 0,7 2 0 0 0,2-2 0 0 0,-1 1 0 0 0,-2 2 0 0 0,-1 1 0 0 0,-2 2 0 0 0,-1 1 0 0 0,-2 2 0 0 0,0 0 0 0 0,0 5 0 0 0,13 0 0 0 0,4 1 0 0 0,-1-2 0 0 0,-3-1 0 0 0,-3-5 0 0 0,0-2 0 0 0,-1-4 0 0 0,-2-2 0 0 0,-7 6 0 0 0,-8 7 0 0 0,-6 7 0 0 0,-2 6 0 0 0,-2 5 0 0 0,2 2 0 0 0,-1 1 0 0 0,-2 1 0 0 0,3 0 0 0 0,-1 0 0 0 0,-2 0 0 0 0,-2-2 0 0 0,-2 2 0 0 0,-1-2 0 0 0,-1 1 0 0 0,-1 0 0 0 0,-1-1 0 0 0,1 1 0 0 0,-5-1 0 0 0,-1 1 0 0 0,0 4 0 0 0,2 0 0 0 0,0 5 0 0 0,-2 0 0 0 0,-1-2 0 0 0,1-1 0 0 0,1-2 0 0 0,2-3 0 0 0,2 0 0 0 0,-5-5 0 0 0,-4-6 0 0 0,-6-5 0 0 0,-4-5 0 0 0,-3-2 0 0 0,-3-6 0 0 0,-4-2 0 0 0,-8 0 0 0 0,-4 1 0 0 0,-6 1 0 0 0,-2 2 0 0 0,3 0 0 0 0,-9 2 0 0 0,-4 0 0 0 0,1 0 0 0 0,4 0 0 0 0,4 0 0 0 0,11-4 0 0 0,6 0 0 0 0,6-2 0 0 0,3 2 0 0 0,-3 2 0 0 0,-2 0 0 0 0,1 0 0 0 0,0 2 0 0 0,6 4 0 0 0,10 6 0 0 0,12 4 0 0 0,7 1 0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6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7167 2140 16383 0 0,'4'0'0'0'0,"6"0"0"0"0,11 0 0 0 0,5-5 0 0 0,8-1 0 0 0,6-4 0 0 0,1-4 0 0 0,-2-1 0 0 0,-3 3 0 0 0,-8-1 0 0 0,-8-3 0 0 0,-8-3 0 0 0,-11 2 0 0 0,-13-1 0 0 0,-10 2 0 0 0,-10 5 0 0 0,-8 8 0 0 0,-6 5 0 0 0,0 6 0 0 0,-1 11 0 0 0,-1 2 0 0 0,3 6 0 0 0,5 3 0 0 0,5 6 0 0 0,8 5 0 0 0,4-1 0 0 0,7-1 0 0 0,9 0 0 0 0,12-5 0 0 0,12-5 0 0 0,13-7 0 0 0,15-3 0 0 0,8-5 0 0 0,13-4 0 0 0,8-9 0 0 0,1-5 0 0 0,-4-5 0 0 0,-5-6 0 0 0,-14-1 0 0 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1T15:35:53.32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11007 13467 16383 0 0,'0'4'0'0'0,"0"5"0"0"0,0 6 0 0 0,0 3 0 0 0,0 7 0 0 0,0 4 0 0 0,0 4 0 0 0,4 5 0 0 0,2 4 0 0 0,0 3 0 0 0,2 1 0 0 0,2 2 0 0 0,-3-4 0 0 0,-1-1 0 0 0,-3-1 0 0 0,-1-2 0 0 0,-1-5 0 0 0,-1 0 0 0 0,0-1 0 0 0,0-13 0 0 0,-1-12 0 0 0,1-11 0 0 0,0-10 0 0 0,0-12 0 0 0,0-4 0 0 0,-1-6 0 0 0,1-2 0 0 0,0 2 0 0 0,1-1 0 0 0,-1-3 0 0 0,0-3 0 0 0,0-3 0 0 0,-5 2 0 0 0,-1 5 0 0 0,1 5 0 0 0,-4-2 0 0 0,0 3 0 0 0,1 1 0 0 0,3 3 0 0 0,1 2 0 0 0,6 4 0 0 0,8 6 0 0 0,5 3 0 0 0,6 2 0 0 0,7 3 0 0 0,4 3 0 0 0,5 2 0 0 0,1 1 0 0 0,-2 1 0 0 0,-3 1 0 0 0,-2 0 0 0 0,-2-1 0 0 0,-2 1 0 0 0,0 2 0 0 0,-2 4 0 0 0,1-3 0 0 0,-1 4 0 0 0,1 1 0 0 0,-1-2 0 0 0,1-3 0 0 0,0 4 0 0 0,4-1 0 0 0,2-1 0 0 0,4-2 0 0 0,0-1 0 0 0,4-2 0 0 0,-2 0 0 0 0,-2-1 0 0 0,-3-1 0 0 0,-3 1 0 0 0,-2 0 0 0 0,-1-1 0 0 0,-1 1 0 0 0,-1 5 0 0 0,-4 4 0 0 0,-6 6 0 0 0,-5 3 0 0 0,-5 7 0 0 0,-3 3 0 0 0,-1 6 0 0 0,-2 0 0 0 0,4 3 0 0 0,2-2 0 0 0,4-2 0 0 0,1-3 0 0 0,3-2 0 0 0,-1-2 0 0 0,2-6 0 0 0,-1-2 0 0 0,-3 0 0 0 0,-4 1 0 0 0,-6-2 0 0 0,-4-2 0 0 0,-5-1 0 0 0,-2-1 0 0 0,-2-2 0 0 0,-5 2 0 0 0,-3-2 0 0 0,-2-3 0 0 0,-2 1 0 0 0,-5 0 0 0 0,-3 1 0 0 0,-3 4 0 0 0,-6-1 0 0 0,-3-2 0 0 0,-8-4 0 0 0,-4-2 0 0 0,-1-2 0 0 0,-3-3 0 0 0,-1 4 0 0 0,2 1 0 0 0,1-5 0 0 0,8-1 0 0 0,3-2 0 0 0,5 0 0 0 0,5 1 0 0 0,6 1 0 0 0,11 0 0 0 0,15 4 0 0 0,8 2 0 0 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1T15:35:53.32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12065 13612 16383 0 0,'0'-4'0'0'0,"4"-1"0"0"0,20-4 0 0 0,31-4 0 0 0,16 0 0 0 0,9-2 0 0 0,0 2 0 0 0,-6 3 0 0 0,-5 3 0 0 0,-11 4 0 0 0,-2 1 0 0 0,-6 1 0 0 0,-7 1 0 0 0,-7 1 0 0 0,-4-1 0 0 0,-4 1 0 0 0,-2 0 0 0 0,-1-1 0 0 0,-1 0 0 0 0,1 0 0 0 0,0 0 0 0 0,0 0 0 0 0,-4 4 0 0 0,-5 5 0 0 0,-6 5 0 0 0,-5 4 0 0 0,-2 7 0 0 0,-7 3 0 0 0,-3 1 0 0 0,-4-2 0 0 0,0 4 0 0 0,1 0 0 0 0,3 3 0 0 0,2-1 0 0 0,2 1 0 0 0,2 0 0 0 0,5-2 0 0 0,2-3 0 0 0,5-3 0 0 0,0-1 0 0 0,-2-1 0 0 0,-7-4 0 0 0,-7-7 0 0 0,-9-5 0 0 0,-5-4 0 0 0,-4-2 0 0 0,-8 2 0 0 0,-2 1 0 0 0,-4-2 0 0 0,-1 0 0 0 0,2 0 0 0 0,-2-2 0 0 0,-3 0 0 0 0,-8-1 0 0 0,-9 0 0 0 0,2 0 0 0 0,-4-1 0 0 0,-9-3 0 0 0,-2-1 0 0 0,8-1 0 0 0,9-2 0 0 0,18 0 0 0 0,16 1 0 0 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1T15:35:53.32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13042 13660 16383 0 0,'-5'-4'0'0'0,"-1"-6"0"0"0,1-4 0 0 0,5 0 0 0 0,2-1 0 0 0,6 0 0 0 0,6 5 0 0 0,5 3 0 0 0,3-1 0 0 0,3 0 0 0 0,1 3 0 0 0,1 2 0 0 0,0 0 0 0 0,5 2 0 0 0,0 0 0 0 0,0 2 0 0 0,-1-1 0 0 0,-2 0 0 0 0,4 1 0 0 0,0-1 0 0 0,-2 0 0 0 0,0 0 0 0 0,-2 0 0 0 0,-2 0 0 0 0,0 0 0 0 0,-1-4 0 0 0,0-1 0 0 0,0 0 0 0 0,-1 1 0 0 0,-3 5 0 0 0,-7 6 0 0 0,-5 6 0 0 0,-4 5 0 0 0,-4 4 0 0 0,-2 0 0 0 0,0 2 0 0 0,3 5 0 0 0,2 0 0 0 0,-1 0 0 0 0,0-1 0 0 0,-1 2 0 0 0,3 1 0 0 0,1-2 0 0 0,-1-1 0 0 0,-2-2 0 0 0,-5-6 0 0 0,-3-1 0 0 0,-1 0 0 0 0,1 0 0 0 0,1 0 0 0 0,-4-2 0 0 0,0 0 0 0 0,1 1 0 0 0,-4-3 0 0 0,-3-4 0 0 0,-5-3 0 0 0,-3-5 0 0 0,-3-1 0 0 0,-6 3 0 0 0,-2 0 0 0 0,-5-1 0 0 0,0-1 0 0 0,-3 3 0 0 0,-3 1 0 0 0,-3-1 0 0 0,-3-3 0 0 0,-2 1 0 0 0,4-3 0 0 0,0 0 0 0 0,5-1 0 0 0,4 0 0 0 0,4-5 0 0 0,5 0 0 0 0,6-4 0 0 0,2-1 0 0 0,2 2 0 0 0,-2-2 0 0 0,4 6 0 0 0,4 2 0 0 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1T15:35:53.32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15028 13660 16383 0 0,'0'-4'0'0'0,"0"-4"0"0"0,5 5 0 0 0,5 8 0 0 0,6 11 0 0 0,4 11 0 0 0,4 8 0 0 0,-3 6 0 0 0,-5 4 0 0 0,-4-2 0 0 0,-6-4 0 0 0,-2-6 0 0 0,-3-3 0 0 0,-2-4 0 0 0,1-1 0 0 0,-6-3 0 0 0,-5-7 0 0 0,-6-7 0 0 0,1-9 0 0 0,2-8 0 0 0,4-7 0 0 0,4-7 0 0 0,3-9 0 0 0,1-6 0 0 0,2-9 0 0 0,0-3 0 0 0,1-2 0 0 0,0 4 0 0 0,-1 8 0 0 0,1 1 0 0 0,-1 4 0 0 0,0 4 0 0 0,5 7 0 0 0,9 8 0 0 0,8 7 0 0 0,4 4 0 0 0,7 4 0 0 0,6 1 0 0 0,5 2 0 0 0,0 0 0 0 0,1-2 0 0 0,7 1 0 0 0,2 0 0 0 0,-3 0 0 0 0,-1-1 0 0 0,-5 0 0 0 0,-6 0 0 0 0,-5 0 0 0 0,-3 0 0 0 0,-4 4 0 0 0,-1 1 0 0 0,-1-1 0 0 0,0 1 0 0 0,-4 1 0 0 0,-2 1 0 0 0,-4 3 0 0 0,0 4 0 0 0,-2 3 0 0 0,-4 2 0 0 0,1 2 0 0 0,-1 2 0 0 0,-2 1 0 0 0,2-5 0 0 0,4 3 0 0 0,5 2 0 0 0,2 5 0 0 0,-1 0 0 0 0,1 0 0 0 0,-4-1 0 0 0,-4 2 0 0 0,0 0 0 0 0,-2-1 0 0 0,-2-1 0 0 0,-8-6 0 0 0,-3-4 0 0 0,-2 1 0 0 0,-3-3 0 0 0,-6-10 0 0 0,-4-4 0 0 0,-9-3 0 0 0,-3-6 0 0 0,-6-5 0 0 0,-10 0 0 0 0,-6 1 0 0 0,-7-1 0 0 0,2 2 0 0 0,-3 2 0 0 0,0 3 0 0 0,-3 1 0 0 0,1 7 0 0 0,1 1 0 0 0,3 5 0 0 0,3 1 0 0 0,5 2 0 0 0,8 0 0 0 0,5-3 0 0 0,6-3 0 0 0,17-6 0 0 0,19-3 0 0 0,17-1 0 0 0,6-1 0 0 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1T15:35:53.32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15954 13673 16383 0 0,'5'0'0'0'0,"14"0"0"0"0,17 0 0 0 0,8 0 0 0 0,-1-4 0 0 0,3-1 0 0 0,10 0 0 0 0,0 1 0 0 0,0 1 0 0 0,-1 1 0 0 0,-1 1 0 0 0,-1 1 0 0 0,-1 0 0 0 0,-4 0 0 0 0,-2 0 0 0 0,-5 1 0 0 0,14-6 0 0 0,5 1 0 0 0,-2-1 0 0 0,-7 1 0 0 0,-13 5 0 0 0,-11 6 0 0 0,-12 6 0 0 0,-12 5 0 0 0,-7 3 0 0 0,-2 6 0 0 0,-1 2 0 0 0,1 4 0 0 0,2 0 0 0 0,6-1 0 0 0,2-2 0 0 0,5-3 0 0 0,2-2 0 0 0,2-1 0 0 0,0 0 0 0 0,1-1 0 0 0,-1-1 0 0 0,-3 1 0 0 0,-7-1 0 0 0,-9-3 0 0 0,-8-5 0 0 0,-6-5 0 0 0,-8-5 0 0 0,-4 2 0 0 0,-5 0 0 0 0,3 3 0 0 0,-1-1 0 0 0,1 2 0 0 0,2 1 0 0 0,2 0 0 0 0,-3 0 0 0 0,0-2 0 0 0,-4-3 0 0 0,1-2 0 0 0,-3-2 0 0 0,-3-2 0 0 0,-8 0 0 0 0,-5 0 0 0 0,-1-1 0 0 0,5-4 0 0 0,5 0 0 0 0,8-4 0 0 0,5-1 0 0 0,3 2 0 0 0,8-2 0 0 0,2 2 0 0 0,15 1 0 0 0,15 2 0 0 0,16 2 0 0 0,4 1 0 0 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1T15:35:53.32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17170 13587 16383 0 0,'5'0'0'0'0,"5"0"0"0"0,6 0 0 0 0,4 0 0 0 0,8 0 0 0 0,8 0 0 0 0,2 0 0 0 0,8 0 0 0 0,32-5 0 0 0,19 0 0 0 0,3-4 0 0 0,-7-4 0 0 0,-2-4 0 0 0,-11 1 0 0 0,-16 3 0 0 0,-14 4 0 0 0,-11 4 0 0 0,-8 6 0 0 0,-8 7 0 0 0,-10 6 0 0 0,-6 5 0 0 0,-4 2 0 0 0,-3 3 0 0 0,-1 4 0 0 0,3-2 0 0 0,3-2 0 0 0,-1-1 0 0 0,4-4 0 0 0,0-2 0 0 0,-1 1 0 0 0,3 1 0 0 0,0 0 0 0 0,2 3 0 0 0,-1 0 0 0 0,-2 0 0 0 0,-2 1 0 0 0,-3 1 0 0 0,2-5 0 0 0,1-1 0 0 0,-6-3 0 0 0,-12-1 0 0 0,-8-3 0 0 0,-5-3 0 0 0,-4-2 0 0 0,0 1 0 0 0,-6-1 0 0 0,-4-1 0 0 0,-6 2 0 0 0,-3 1 0 0 0,-8 2 0 0 0,-3 0 0 0 0,0-3 0 0 0,0 3 0 0 0,-2-1 0 0 0,-1-2 0 0 0,2-2 0 0 0,2-3 0 0 0,6 0 0 0 0,3-2 0 0 0,1 0 0 0 0,0 0 0 0 0,-2 0 0 0 0,4-1 0 0 0,5 1 0 0 0,5 0 0 0 0,12-1 0 0 0,11 6 0 0 0,11 4 0 0 0,7 0 0 0 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1T15:35:53.32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19950 13507 16383 0 0,'0'4'0'0'0,"0"6"0"0"0,0 4 0 0 0,0 8 0 0 0,4 9 0 0 0,2 2 0 0 0,-1 4 0 0 0,4 4 0 0 0,0 7 0 0 0,3 2 0 0 0,0-2 0 0 0,-3-5 0 0 0,-2-7 0 0 0,-3-5 0 0 0,-2-4 0 0 0,-1-11 0 0 0,-1-12 0 0 0,-1-14 0 0 0,1-9 0 0 0,-1-15 0 0 0,1-8 0 0 0,0-10 0 0 0,-1-3 0 0 0,1-1 0 0 0,0 2 0 0 0,5 1 0 0 0,1 6 0 0 0,4 4 0 0 0,0 4 0 0 0,3 5 0 0 0,4 9 0 0 0,3 7 0 0 0,3 8 0 0 0,2 6 0 0 0,0 3 0 0 0,6 6 0 0 0,2 1 0 0 0,3 5 0 0 0,6 4 0 0 0,8 0 0 0 0,4 0 0 0 0,2-2 0 0 0,-4-2 0 0 0,-2-4 0 0 0,-5 1 0 0 0,-1-1 0 0 0,-5-2 0 0 0,-7 4 0 0 0,-11 2 0 0 0,-8 8 0 0 0,-2 6 0 0 0,-3 1 0 0 0,-2 1 0 0 0,1-1 0 0 0,0 0 0 0 0,4 3 0 0 0,3 1 0 0 0,5-1 0 0 0,2 3 0 0 0,-1-1 0 0 0,0 0 0 0 0,-4-3 0 0 0,1-5 0 0 0,-4-3 0 0 0,-3-2 0 0 0,-8 2 0 0 0,-9-3 0 0 0,-12-6 0 0 0,-11-2 0 0 0,-10-5 0 0 0,-7-2 0 0 0,-4-2 0 0 0,-2 0 0 0 0,4-1 0 0 0,-4 0 0 0 0,-1 0 0 0 0,-5 0 0 0 0,-6 5 0 0 0,0 1 0 0 0,-2 0 0 0 0,-4 3 0 0 0,2 0 0 0 0,8-1 0 0 0,11-1 0 0 0,17-4 0 0 0,24 0 0 0 0,21-4 0 0 0,19 1 0 0 0,3 1 0 0 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1T15:35:53.32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20929 13488 16383 0 0,'0'-5'0'0'0,"4"1"0"0"0,11-1 0 0 0,11 0 0 0 0,10 3 0 0 0,12 0 0 0 0,3 1 0 0 0,5 4 0 0 0,3 3 0 0 0,-1-1 0 0 0,4 0 0 0 0,-5-3 0 0 0,-3 0 0 0 0,-1-1 0 0 0,-2 0 0 0 0,-5-1 0 0 0,-1 0 0 0 0,-4-5 0 0 0,-5 0 0 0 0,-3-4 0 0 0,-4-1 0 0 0,-2 2 0 0 0,-1 3 0 0 0,-5 5 0 0 0,-6 7 0 0 0,-6 6 0 0 0,-4 5 0 0 0,-3 3 0 0 0,-2 3 0 0 0,3 3 0 0 0,2 2 0 0 0,4 1 0 0 0,0 2 0 0 0,4 0 0 0 0,-1 2 0 0 0,2-1 0 0 0,-1-1 0 0 0,-4-4 0 0 0,-2 3 0 0 0,-3-1 0 0 0,3-1 0 0 0,-1-2 0 0 0,0-2 0 0 0,-7-4 0 0 0,-6-7 0 0 0,-8-5 0 0 0,-9-5 0 0 0,-10-2 0 0 0,-7-2 0 0 0,-7-1 0 0 0,-7 0 0 0 0,-13 0 0 0 0,-7 1 0 0 0,-5-1 0 0 0,-6 1 0 0 0,-2-1 0 0 0,6-3 0 0 0,3-1 0 0 0,10-4 0 0 0,9 0 0 0 0,14-2 0 0 0,11-1 0 0 0,15 3 0 0 0,16 4 0 0 0,18 5 0 0 0,14 3 0 0 0,8 5 0 0 0,-3 1 0 0 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1T15:35:53.32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21984 13461 16383 0 0,'5'-4'0'0'0,"36"-1"0"0"0,24-1 0 0 0,20 3 0 0 0,8 0 0 0 0,-3-3 0 0 0,5-1 0 0 0,-9 2 0 0 0,-14 1 0 0 0,-12 2 0 0 0,-6 0 0 0 0,-8 1 0 0 0,-8 1 0 0 0,-6 0 0 0 0,-3 0 0 0 0,-8 4 0 0 0,-6 6 0 0 0,-7 5 0 0 0,-4 7 0 0 0,-3 4 0 0 0,-1 2 0 0 0,-1 4 0 0 0,-1 0 0 0 0,1 0 0 0 0,0 1 0 0 0,0-1 0 0 0,1 2 0 0 0,0 4 0 0 0,0-1 0 0 0,0-3 0 0 0,0-4 0 0 0,0-2 0 0 0,0-2 0 0 0,-4-6 0 0 0,-7-6 0 0 0,-4-6 0 0 0,-10 1 0 0 0,-9-3 0 0 0,-12 0 0 0 0,-2 1 0 0 0,-7-1 0 0 0,-7 4 0 0 0,-6 0 0 0 0,-5-3 0 0 0,-3-2 0 0 0,-2-1 0 0 0,-1-2 0 0 0,0-1 0 0 0,4-5 0 0 0,6-2 0 0 0,7-3 0 0 0,8-1 0 0 0,14-2 0 0 0,19 1 0 0 0,25 5 0 0 0,25 5 0 0 0,9 2 0 0 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1T15:35:53.32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24340 13404 16383 0 0,'-4'4'0'0'0,"-2"9"0"0"0,0 12 0 0 0,2 8 0 0 0,1 11 0 0 0,1 3 0 0 0,1 5 0 0 0,0 6 0 0 0,1 5 0 0 0,0 0 0 0 0,1-6 0 0 0,-1-5 0 0 0,0-4 0 0 0,0-4 0 0 0,0-8 0 0 0,0-13 0 0 0,0-13 0 0 0,0-19 0 0 0,0-15 0 0 0,0-7 0 0 0,0-10 0 0 0,0-8 0 0 0,5-6 0 0 0,1-7 0 0 0,-1-1 0 0 0,0-1 0 0 0,-2 1 0 0 0,3 0 0 0 0,1 7 0 0 0,-1 8 0 0 0,-1 8 0 0 0,2 7 0 0 0,1 5 0 0 0,3 8 0 0 0,8 6 0 0 0,6 7 0 0 0,7 8 0 0 0,7 7 0 0 0,6 8 0 0 0,-1 0 0 0 0,2 2 0 0 0,1-3 0 0 0,2-3 0 0 0,1-4 0 0 0,1 0 0 0 0,1 0 0 0 0,0-2 0 0 0,0-2 0 0 0,0 2 0 0 0,0 1 0 0 0,0-2 0 0 0,-4-1 0 0 0,-6-1 0 0 0,-6-2 0 0 0,-9 4 0 0 0,-9 4 0 0 0,-3 6 0 0 0,-5 3 0 0 0,-3 4 0 0 0,-3 5 0 0 0,-2 3 0 0 0,-7 0 0 0 0,-1 3 0 0 0,-5 4 0 0 0,0 4 0 0 0,2-1 0 0 0,-3 0 0 0 0,2 4 0 0 0,2-5 0 0 0,2-3 0 0 0,7 1 0 0 0,3-3 0 0 0,1 1 0 0 0,4-1 0 0 0,0-2 0 0 0,-5-11 0 0 0,-13-9 0 0 0,-8-11 0 0 0,-11-4 0 0 0,-14-7 0 0 0,-13-6 0 0 0,-6-3 0 0 0,-5-4 0 0 0,-10 2 0 0 0,-5 2 0 0 0,-2 3 0 0 0,0 1 0 0 0,1 2 0 0 0,1 5 0 0 0,10 1 0 0 0,8 9 0 0 0,11 2 0 0 0,9 1 0 0 0,12 3 0 0 0,16 2 0 0 0,15-3 0 0 0,21 3 0 0 0,10-1 0 0 0,1-2 0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6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7935 1535 16383 0 0,'0'4'0'0'0,"0"11"0"0"0,0 11 0 0 0,-4 10 0 0 0,-2 8 0 0 0,0 10 0 0 0,-3 4 0 0 0,-4 5 0 0 0,-5 6 0 0 0,1 0 0 0 0,-1-3 0 0 0,2-5 0 0 0,4-2 0 0 0,5-8 0 0 0,7-13 0 0 0,8-7 0 0 0,16-15 0 0 0,13-13 0 0 0,0-8 0 0 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1T15:35:53.3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25475 13465 16383 0 0,'9'4'0'0'0,"7"1"0"0"0,5 1 0 0 0,4-3 0 0 0,6 1 0 0 0,7-2 0 0 0,6-1 0 0 0,8-5 0 0 0,0-1 0 0 0,0-1 0 0 0,0 2 0 0 0,0 1 0 0 0,-4-3 0 0 0,2-1 0 0 0,-2 2 0 0 0,-10 5 0 0 0,-11 6 0 0 0,-10 7 0 0 0,-4 5 0 0 0,-4 7 0 0 0,-3 3 0 0 0,1 2 0 0 0,0-1 0 0 0,3-2 0 0 0,4-1 0 0 0,0 3 0 0 0,2 1 0 0 0,-2 3 0 0 0,-3 0 0 0 0,0 2 0 0 0,0 0 0 0 0,-4-4 0 0 0,-1-1 0 0 0,-3-3 0 0 0,-2-1 0 0 0,-1-2 0 0 0,-9-1 0 0 0,-7-4 0 0 0,-6-5 0 0 0,-4-6 0 0 0,-5-2 0 0 0,-7-1 0 0 0,-6 0 0 0 0,-4 0 0 0 0,-3-2 0 0 0,-1-2 0 0 0,-1 5 0 0 0,0-1 0 0 0,-5 1 0 0 0,-5-3 0 0 0,-1 4 0 0 0,-2 0 0 0 0,0-2 0 0 0,3-4 0 0 0,4-3 0 0 0,2-2 0 0 0,7-3 0 0 0,12-5 0 0 0,13-4 0 0 0,14-1 0 0 0,18 5 0 0 0,17 3 0 0 0,5 3 0 0 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1T15:35:53.3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26273 13480 16383 0 0,'5'0'0'0'0,"5"-4"0"0"0,6-1 0 0 0,4-1 0 0 0,8-2 0 0 0,4 0 0 0 0,4-3 0 0 0,6 1 0 0 0,9 2 0 0 0,4-2 0 0 0,-3 1 0 0 0,4-2 0 0 0,-4 0 0 0 0,-7 3 0 0 0,-1 3 0 0 0,-4 5 0 0 0,-5 4 0 0 0,10 4 0 0 0,5 2 0 0 0,0 3 0 0 0,-5-2 0 0 0,-10 2 0 0 0,-16 4 0 0 0,-10 1 0 0 0,-7 3 0 0 0,-5 1 0 0 0,0 6 0 0 0,-1 4 0 0 0,1 3 0 0 0,0 2 0 0 0,6 3 0 0 0,2 4 0 0 0,5 1 0 0 0,0 2 0 0 0,-1-4 0 0 0,2-5 0 0 0,-1-4 0 0 0,-1-5 0 0 0,-8-3 0 0 0,-3-1 0 0 0,-7-2 0 0 0,-5-4 0 0 0,-5-2 0 0 0,-4-4 0 0 0,-6-3 0 0 0,-4-5 0 0 0,1-1 0 0 0,-4-3 0 0 0,-9-1 0 0 0,-10-1 0 0 0,-4 0 0 0 0,-6 0 0 0 0,-5-4 0 0 0,-3 0 0 0 0,1 0 0 0 0,4-4 0 0 0,10 1 0 0 0,10 1 0 0 0,9 2 0 0 0,10 5 0 0 0,11 9 0 0 0,9 0 0 0 0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1T15:35:53.3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28464 13518 16383 0 0,'-5'3'0'0'0,"-5"7"0"0"0,-6 4 0 0 0,0 5 0 0 0,3 2 0 0 0,3 2 0 0 0,4 2 0 0 0,2-1 0 0 0,3 4 0 0 0,1 2 0 0 0,-4 2 0 0 0,-2 2 0 0 0,1 2 0 0 0,-3-2 0 0 0,-5-1 0 0 0,-4 0 0 0 0,-5 0 0 0 0,-6 6 0 0 0,-4 0 0 0 0,5-3 0 0 0,6-3 0 0 0,6-4 0 0 0,12-10 0 0 0,9-8 0 0 0,9-7 0 0 0,10-4 0 0 0,6-5 0 0 0,5-2 0 0 0,7 0 0 0 0,0-3 0 0 0,-3 1 0 0 0,-4-3 0 0 0,0 1 0 0 0,0 2 0 0 0,-3 3 0 0 0,-2 3 0 0 0,2 1 0 0 0,0 1 0 0 0,-1 1 0 0 0,2 0 0 0 0,5 1 0 0 0,9 4 0 0 0,1 0 0 0 0,0 0 0 0 0,-3 0 0 0 0,-6-2 0 0 0,-4-5 0 0 0,-5-3 0 0 0,-7-4 0 0 0,-3-8 0 0 0,-5-5 0 0 0,-2-8 0 0 0,-2-6 0 0 0,-4-5 0 0 0,-3 1 0 0 0,-2-1 0 0 0,-2 2 0 0 0,-1 0 0 0 0,0 3 0 0 0,-1 3 0 0 0,0 3 0 0 0,1 3 0 0 0,-1 3 0 0 0,6 0 0 0 0,0 1 0 0 0,-4 4 0 0 0,-6 5 0 0 0,-8 6 0 0 0,-10 4 0 0 0,-5 2 0 0 0,-7 5 0 0 0,-7 4 0 0 0,-4-2 0 0 0,-8 1 0 0 0,-4-3 0 0 0,4 0 0 0 0,2-6 0 0 0,6-1 0 0 0,6-5 0 0 0,5-1 0 0 0,9-2 0 0 0,5-3 0 0 0,9 4 0 0 0,12 9 0 0 0,6 4 0 0 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1T15:35:53.3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29312 13616 16383 0 0,'0'-4'0'0'0,"0"-5"0"0"0,4-5 0 0 0,6-1 0 0 0,11 4 0 0 0,9 2 0 0 0,10 3 0 0 0,6 3 0 0 0,4 2 0 0 0,2 0 0 0 0,2 2 0 0 0,0 0 0 0 0,-5-1 0 0 0,-6 1 0 0 0,-1-1 0 0 0,-4 1 0 0 0,-8 2 0 0 0,-10 6 0 0 0,-7 5 0 0 0,-7 9 0 0 0,-4 4 0 0 0,-2 1 0 0 0,-1-1 0 0 0,-1 4 0 0 0,0 0 0 0 0,5 3 0 0 0,2 0 0 0 0,0 1 0 0 0,-1 0 0 0 0,4-7 0 0 0,0-4 0 0 0,-1 2 0 0 0,-2 0 0 0 0,-2 0 0 0 0,-1-1 0 0 0,-6-4 0 0 0,-6-6 0 0 0,-6-1 0 0 0,-5-4 0 0 0,-3-3 0 0 0,-2 2 0 0 0,0-2 0 0 0,-2-2 0 0 0,1 0 0 0 0,0 1 0 0 0,-4 0 0 0 0,-1 0 0 0 0,-4-3 0 0 0,-9 0 0 0 0,-11-1 0 0 0,-8-2 0 0 0,2 0 0 0 0,-2-4 0 0 0,2-1 0 0 0,2-4 0 0 0,6-6 0 0 0,9 3 0 0 0,12-3 0 0 0,20 1 0 0 0,22 4 0 0 0,8 3 0 0 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1T15:35:53.3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30004 13658 16383 0 0,'0'-3'0'0'0,"0"-6"0"0"0,0-6 0 0 0,0-4 0 0 0,0-2 0 0 0,4-3 0 0 0,6 4 0 0 0,11 1 0 0 0,5 4 0 0 0,3 4 0 0 0,6 3 0 0 0,5 5 0 0 0,5 1 0 0 0,-1 2 0 0 0,-4 1 0 0 0,-3 3 0 0 0,-5 3 0 0 0,-2 3 0 0 0,-3 0 0 0 0,-1-2 0 0 0,-5 2 0 0 0,-2-1 0 0 0,1 3 0 0 0,5 3 0 0 0,3-3 0 0 0,1 4 0 0 0,1 0 0 0 0,-6 3 0 0 0,-11 2 0 0 0,-12 6 0 0 0,-6 2 0 0 0,-7 3 0 0 0,-5 6 0 0 0,-1-1 0 0 0,-1 2 0 0 0,3 2 0 0 0,4-1 0 0 0,3-1 0 0 0,5-1 0 0 0,1-5 0 0 0,3 2 0 0 0,0-3 0 0 0,1-1 0 0 0,-5-8 0 0 0,-5-5 0 0 0,-7-8 0 0 0,-12-9 0 0 0,-12-4 0 0 0,-7-7 0 0 0,-9-4 0 0 0,1-1 0 0 0,5 3 0 0 0,2-2 0 0 0,5 3 0 0 0,6-1 0 0 0,4 2 0 0 0,8 0 0 0 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1T15:35:53.3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31959 13594 16383 0 0,'0'15'0'0'0,"0"22"0"0"0,0 13 0 0 0,0 5 0 0 0,0 2 0 0 0,0-2 0 0 0,0-5 0 0 0,-5-4 0 0 0,0-5 0 0 0,-1-6 0 0 0,1-5 0 0 0,2-3 0 0 0,1-3 0 0 0,1-1 0 0 0,1 0 0 0 0,4-5 0 0 0,7-5 0 0 0,9-5 0 0 0,7-3 0 0 0,6-3 0 0 0,4-2 0 0 0,-2-1 0 0 0,3 0 0 0 0,-1-4 0 0 0,-2-1 0 0 0,-3 1 0 0 0,-2-5 0 0 0,-2 2 0 0 0,-1 1 0 0 0,-1 3 0 0 0,-1 0 0 0 0,1-1 0 0 0,-1-5 0 0 0,1-5 0 0 0,-1-3 0 0 0,-3-3 0 0 0,-7-2 0 0 0,0-1 0 0 0,-4 0 0 0 0,-3 0 0 0 0,-3-1 0 0 0,-2-3 0 0 0,-2-1 0 0 0,-2-3 0 0 0,1-1 0 0 0,-1-3 0 0 0,1 2 0 0 0,-1 1 0 0 0,1 3 0 0 0,0 3 0 0 0,-1 2 0 0 0,1 0 0 0 0,-4 6 0 0 0,-6 6 0 0 0,-6 0 0 0 0,-9 3 0 0 0,-9 3 0 0 0,-12 3 0 0 0,-6-2 0 0 0,-5 0 0 0 0,0 1 0 0 0,0 2 0 0 0,-3 0 0 0 0,0 6 0 0 0,5 2 0 0 0,4 0 0 0 0,6 3 0 0 0,5 1 0 0 0,7-2 0 0 0,7 2 0 0 0,14 4 0 0 0,17-2 0 0 0,8 0 0 0 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1T15:35:53.33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32671 13726 16383 0 0,'5'-3'0'0'0,"5"-3"0"0"0,10 1 0 0 0,11 2 0 0 0,8-1 0 0 0,7 2 0 0 0,0 1 0 0 0,-4 1 0 0 0,-4 0 0 0 0,-4-3 0 0 0,-4-3 0 0 0,-2 2 0 0 0,-2 4 0 0 0,-5 6 0 0 0,-6 7 0 0 0,-6 8 0 0 0,-4 5 0 0 0,1 1 0 0 0,0 5 0 0 0,-1 0 0 0 0,-2-1 0 0 0,-1-2 0 0 0,-1-2 0 0 0,-1-1 0 0 0,0-2 0 0 0,0-1 0 0 0,0 0 0 0 0,-5-4 0 0 0,-1-3 0 0 0,0 2 0 0 0,-3-3 0 0 0,0 0 0 0 0,-3 1 0 0 0,-4 2 0 0 0,-3 3 0 0 0,-3-5 0 0 0,2 1 0 0 0,0-3 0 0 0,-6 1 0 0 0,-2-4 0 0 0,-1-2 0 0 0,0-4 0 0 0,-8-2 0 0 0,-7-1 0 0 0,-9-6 0 0 0,-9-2 0 0 0,2-3 0 0 0,7-1 0 0 0,7 2 0 0 0,8 1 0 0 0,10-1 0 0 0,6-3 0 0 0,10 0 0 0 0,17 6 0 0 0,11 8 0 0 0,4 2 0 0 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1T15:35:53.33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33203 13772 16383 0 0,'0'-3'0'0'0,"0"-7"0"0"0,0-3 0 0 0,0-5 0 0 0,4 1 0 0 0,11 7 0 0 0,6 6 0 0 0,10 3 0 0 0,3 2 0 0 0,0 1 0 0 0,-1-1 0 0 0,3 1 0 0 0,-5 3 0 0 0,1 1 0 0 0,0-1 0 0 0,-2-1 0 0 0,-1-1 0 0 0,-1-1 0 0 0,3-1 0 0 0,2-1 0 0 0,-2 4 0 0 0,-5 5 0 0 0,-3 4 0 0 0,-5 5 0 0 0,-2-1 0 0 0,-3 0 0 0 0,-4 1 0 0 0,-3 2 0 0 0,1 0 0 0 0,0 2 0 0 0,-2 1 0 0 0,-1 0 0 0 0,-1 0 0 0 0,-2 4 0 0 0,0 1 0 0 0,-1 0 0 0 0,-1-1 0 0 0,1-2 0 0 0,4 0 0 0 0,-3-2 0 0 0,-5-3 0 0 0,-8-6 0 0 0,-5-6 0 0 0,-9-3 0 0 0,-5-4 0 0 0,-5 0 0 0 0,-10-2 0 0 0,-6 4 0 0 0,-8 2 0 0 0,-2-2 0 0 0,-3 1 0 0 0,-1-2 0 0 0,-1 0 0 0 0,6-2 0 0 0,9 1 0 0 0,8-1 0 0 0,9 0 0 0 0,9 0 0 0 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1T15:35:53.33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34819 13797 16383 0 0,'0'23'0'0'0,"0"13"0"0"0,0 8 0 0 0,0 12 0 0 0,0 1 0 0 0,0-1 0 0 0,0-3 0 0 0,5-9 0 0 0,-4-18 0 0 0,-1-15 0 0 0,-1-19 0 0 0,-1-16 0 0 0,1-12 0 0 0,0-7 0 0 0,1-1 0 0 0,4 3 0 0 0,1 1 0 0 0,5 3 0 0 0,1 0 0 0 0,-3 1 0 0 0,3 5 0 0 0,4 2 0 0 0,8 2 0 0 0,4 2 0 0 0,3 1 0 0 0,-1 5 0 0 0,1 6 0 0 0,-2 5 0 0 0,5 3 0 0 0,-5 7 0 0 0,-2 3 0 0 0,4 1 0 0 0,0-1 0 0 0,5-1 0 0 0,0 3 0 0 0,3-1 0 0 0,5 1 0 0 0,-7 1 0 0 0,-3 0 0 0 0,-4-2 0 0 0,-2 3 0 0 0,-1 0 0 0 0,-1 2 0 0 0,-5 3 0 0 0,-5 3 0 0 0,-6 3 0 0 0,-4 2 0 0 0,-3 2 0 0 0,-1-1 0 0 0,-2 2 0 0 0,0-2 0 0 0,0 2 0 0 0,0-2 0 0 0,0 2 0 0 0,1-2 0 0 0,-1 5 0 0 0,1 1 0 0 0,0-1 0 0 0,0 0 0 0 0,0-2 0 0 0,0 0 0 0 0,1-2 0 0 0,-1 0 0 0 0,-5-4 0 0 0,-1-2 0 0 0,-4-5 0 0 0,-4 2 0 0 0,-6-4 0 0 0,2 1 0 0 0,0-2 0 0 0,-3-1 0 0 0,-1-4 0 0 0,-6-2 0 0 0,-7-1 0 0 0,-11-2 0 0 0,-6 0 0 0 0,-4-1 0 0 0,-4-4 0 0 0,-7 0 0 0 0,0-5 0 0 0,8 1 0 0 0,8-4 0 0 0,9 2 0 0 0,7 2 0 0 0,18 3 0 0 0,17 2 0 0 0,8 6 0 0 0,3 2 0 0 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1T15:35:53.33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35531 13911 16383 0 0,'-4'0'0'0'0,"2"-4"0"0"0,7-1 0 0 0,6 0 0 0 0,6-4 0 0 0,5 1 0 0 0,2 1 0 0 0,7-2 0 0 0,2 1 0 0 0,-4-3 0 0 0,1-4 0 0 0,0-2 0 0 0,0-3 0 0 0,-2-2 0 0 0,0-1 0 0 0,-1-1 0 0 0,-5 0 0 0 0,-2 4 0 0 0,-4 1 0 0 0,-5 8 0 0 0,0 10 0 0 0,-2 9 0 0 0,3 3 0 0 0,2 0 0 0 0,0 2 0 0 0,2 3 0 0 0,2-2 0 0 0,7 1 0 0 0,4-1 0 0 0,1-1 0 0 0,5-1 0 0 0,0 1 0 0 0,-1-2 0 0 0,-2 1 0 0 0,-2 4 0 0 0,-2-3 0 0 0,-1-2 0 0 0,0 0 0 0 0,-6 3 0 0 0,-6 3 0 0 0,-5 2 0 0 0,-5 3 0 0 0,-3 0 0 0 0,-2 6 0 0 0,0 1 0 0 0,-6 0 0 0 0,-5-1 0 0 0,-6 3 0 0 0,-4 0 0 0 0,1-2 0 0 0,0-1 0 0 0,-1 0 0 0 0,3-4 0 0 0,0 1 0 0 0,3-2 0 0 0,0-4 0 0 0,2-1 0 0 0,-5-8 0 0 0,-9-5 0 0 0,-8-8 0 0 0,-7-3 0 0 0,-10-5 0 0 0,-9 0 0 0 0,-7-2 0 0 0,2 0 0 0 0,5 3 0 0 0,4-1 0 0 0,2 2 0 0 0,7 2 0 0 0,2 2 0 0 0,4 2 0 0 0,6 6 0 0 0,4 2 0 0 0,8 4 0 0 0,3 1 0 0 0,5 2 0 0 0,6 4 0 0 0,8-2 0 0 0,10-2 0 0 0,3-4 0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6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8480 1879 16383 0 0,'-5'0'0'0'0,"-5"0"0"0"0,-10 0 0 0 0,-2 4 0 0 0,-10 11 0 0 0,-9 6 0 0 0,-6 10 0 0 0,-8 3 0 0 0,1 5 0 0 0,-4 4 0 0 0,-1 0 0 0 0,1 1 0 0 0,2-3 0 0 0,5-3 0 0 0,12-4 0 0 0,8-8 0 0 0,9-4 0 0 0,13-6 0 0 0,17-5 0 0 0,20-5 0 0 0,19-3 0 0 0,9-2 0 0 0,14-2 0 0 0,8 0 0 0 0,4 0 0 0 0,-3 0 0 0 0,-3 0 0 0 0,-4 5 0 0 0,-15 2 0 0 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1T15:35:53.34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36375 13872 16383 0 0,'-5'0'0'0'0,"0"-4"0"0"0,3-2 0 0 0,8-3 0 0 0,7 0 0 0 0,5-2 0 0 0,5-1 0 0 0,2-1 0 0 0,6 2 0 0 0,2-2 0 0 0,0 2 0 0 0,-1 3 0 0 0,-2-2 0 0 0,3 1 0 0 0,0 2 0 0 0,-1 3 0 0 0,-6 5 0 0 0,-3 3 0 0 0,-1 1 0 0 0,0-2 0 0 0,-3 5 0 0 0,3 0 0 0 0,3-2 0 0 0,1 2 0 0 0,1 1 0 0 0,0-3 0 0 0,0 0 0 0 0,0 0 0 0 0,-5 6 0 0 0,-6 2 0 0 0,-6 5 0 0 0,-4 1 0 0 0,1-1 0 0 0,-1-1 0 0 0,3 1 0 0 0,5 1 0 0 0,4 1 0 0 0,-1 2 0 0 0,-4-1 0 0 0,2 1 0 0 0,-4 1 0 0 0,-2-1 0 0 0,-3 0 0 0 0,-3 0 0 0 0,-1 1 0 0 0,-6-1 0 0 0,-7-3 0 0 0,-6-6 0 0 0,-4-1 0 0 0,-3 1 0 0 0,-2-1 0 0 0,-1 0 0 0 0,0-1 0 0 0,0 0 0 0 0,-4-1 0 0 0,-6 2 0 0 0,-5-3 0 0 0,-9-2 0 0 0,-9-2 0 0 0,1-3 0 0 0,2-1 0 0 0,2-2 0 0 0,6 0 0 0 0,7-1 0 0 0,6 1 0 0 0,4 4 0 0 0,4 0 0 0 0,2 2 0 0 0,1-3 0 0 0,1 0 0 0 0,-1-1 0 0 0,0-1 0 0 0,0-1 0 0 0,-1 1 0 0 0,1-2 0 0 0,-1 1 0 0 0,0-5 0 0 0,0 0 0 0 0,4 4 0 0 0,7 2 0 0 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1T15:35:53.34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11318 13494 16383 0 0,'-4'0'0'0'0,"-6"0"0"0"0,-11 4 0 0 0,-9 4 0 0 0,-10 11 0 0 0,-1 4 0 0 0,-4 2 0 0 0,3 2 0 0 0,7-1 0 0 0,15-4 0 0 0,19-6 0 0 0,19-9 0 0 0,20-11 0 0 0,11-4 0 0 0,3-4 0 0 0,-4-2 0 0 0,-9 0 0 0 0,-12 5 0 0 0,-15 8 0 0 0,-14 8 0 0 0,-15 7 0 0 0,-13 1 0 0 0,-7 2 0 0 0,-1 1 0 0 0,1-1 0 0 0,8 0 0 0 0,17-7 0 0 0,19-10 0 0 0,22-8 0 0 0,15-6 0 0 0,13-5 0 0 0,10-3 0 0 0,3-2 0 0 0,-7-1 0 0 0,-9 4 0 0 0,-23 10 0 0 0,-25 10 0 0 0,-27 13 0 0 0,-24 9 0 0 0,-16 8 0 0 0,-12 8 0 0 0,-2 0 0 0 0,7-1 0 0 0,11-3 0 0 0,19-9 0 0 0,21-6 0 0 0,27-11 0 0 0,24-11 0 0 0,16-11 0 0 0,16-9 0 0 0,7-3 0 0 0,3-1 0 0 0,-6 4 0 0 0,-20 7 0 0 0,-31 9 0 0 0,-28 14 0 0 0,-26 14 0 0 0,-15 7 0 0 0,-5 3 0 0 0,4 1 0 0 0,6-2 0 0 0,14-5 0 0 0,18-10 0 0 0,19-13 0 0 0,23-13 0 0 0,18-9 0 0 0,20-8 0 0 0,7-8 0 0 0,0 3 0 0 0,-4 3 0 0 0,-9 4 0 0 0,-20 9 0 0 0,-21 12 0 0 0,-27 11 0 0 0,-26 13 0 0 0,-29 14 0 0 0,-26 14 0 0 0,-12 6 0 0 0,3 3 0 0 0,9-4 0 0 0,15-3 0 0 0,24-10 0 0 0,25-11 0 0 0,30-15 0 0 0,27-12 0 0 0,17-11 0 0 0,12-7 0 0 0,10-4 0 0 0,2 1 0 0 0,-9 5 0 0 0,-5 0 0 0 0,-9 3 0 0 0,-18 5 0 0 0,-18 2 0 0 0,-17 8 0 0 0,-12 2 0 0 0,-8 4 0 0 0,-5 6 0 0 0,-2 4 0 0 0,-1-1 0 0 0,10-4 0 0 0,16-4 0 0 0,19-7 0 0 0,14-8 0 0 0,17-7 0 0 0,13-1 0 0 0,5 2 0 0 0,-3-2 0 0 0,-13 7 0 0 0,-5 3 0 0 0,-1 0 0 0 0,5-4 0 0 0,8-6 0 0 0,4-2 0 0 0,-4 1 0 0 0,-7 1 0 0 0,-17 10 0 0 0,-21 8 0 0 0,-17 6 0 0 0,-26 7 0 0 0,-19 8 0 0 0,-15 3 0 0 0,-1 1 0 0 0,8 0 0 0 0,18-6 0 0 0,20-6 0 0 0,15-10 0 0 0,16-6 0 0 0,12-8 0 0 0,7-2 0 0 0,2-3 0 0 0,6-1 0 0 0,-4 7 0 0 0,-7 4 0 0 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1T15:35:53.34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16528 13703 16383 0 0,'0'-4'0'0'0,"-5"-1"0"0"0,-5 0 0 0 0,-6 5 0 0 0,-4 2 0 0 0,-8 1 0 0 0,-4 4 0 0 0,-4 4 0 0 0,-2 1 0 0 0,2 1 0 0 0,12-4 0 0 0,13-5 0 0 0,14-5 0 0 0,11-8 0 0 0,7-2 0 0 0,4-2 0 0 0,3 0 0 0 0,-8 2 0 0 0,-17 8 0 0 0,-16 3 0 0 0,-17 7 0 0 0,-10 5 0 0 0,-13 9 0 0 0,-1 3 0 0 0,0 3 0 0 0,12-3 0 0 0,20-10 0 0 0,25-8 0 0 0,26-8 0 0 0,17-8 0 0 0,9-5 0 0 0,4-2 0 0 0,-3 4 0 0 0,-7 3 0 0 0,-7 3 0 0 0,-16 3 0 0 0,-16 7 0 0 0,-19 5 0 0 0,-16 6 0 0 0,-14 5 0 0 0,-3 3 0 0 0,-5 0 0 0 0,2 2 0 0 0,5-4 0 0 0,8-1 0 0 0,14-4 0 0 0,20-9 0 0 0,17-9 0 0 0,20-7 0 0 0,15-7 0 0 0,13-7 0 0 0,-1-4 0 0 0,-3-2 0 0 0,-8 6 0 0 0,-9 2 0 0 0,-16 6 0 0 0,-18 4 0 0 0,-20 9 0 0 0,-17 8 0 0 0,-14 8 0 0 0,-8 5 0 0 0,-6 3 0 0 0,3 3 0 0 0,13-3 0 0 0,22-10 0 0 0,28-10 0 0 0,23-12 0 0 0,16-9 0 0 0,11-9 0 0 0,9 1 0 0 0,1 1 0 0 0,-8 2 0 0 0,-19 12 0 0 0,-31 9 0 0 0,-31 16 0 0 0,-31 14 0 0 0,-20 14 0 0 0,-16 12 0 0 0,-8 1 0 0 0,3-5 0 0 0,8-6 0 0 0,17-7 0 0 0,24-10 0 0 0,23-12 0 0 0,23-13 0 0 0,23-10 0 0 0,25-6 0 0 0,20-6 0 0 0,16-6 0 0 0,13-6 0 0 0,-1-1 0 0 0,-6-2 0 0 0,-9 5 0 0 0,-21 4 0 0 0,-26 10 0 0 0,-28 13 0 0 0,-26 11 0 0 0,-23 12 0 0 0,-24 10 0 0 0,-19 9 0 0 0,-5 1 0 0 0,3-1 0 0 0,11-4 0 0 0,22-7 0 0 0,23-8 0 0 0,25-11 0 0 0,30-10 0 0 0,27-9 0 0 0,22-7 0 0 0,16-2 0 0 0,4-3 0 0 0,-2-1 0 0 0,-12 4 0 0 0,-25 10 0 0 0,-28 10 0 0 0,-32 9 0 0 0,-33 7 0 0 0,-25 5 0 0 0,-12 6 0 0 0,-2 4 0 0 0,3 0 0 0 0,7-2 0 0 0,20-5 0 0 0,25-11 0 0 0,25-6 0 0 0,15-9 0 0 0,8-8 0 0 0,8-2 0 0 0,2-2 0 0 0,-11 1 0 0 0,-15 7 0 0 0,-14 9 0 0 0,-21 11 0 0 0,-16 7 0 0 0,-10 4 0 0 0,-6 3 0 0 0,1-1 0 0 0,13-4 0 0 0,23-9 0 0 0,27-12 0 0 0,20-9 0 0 0,13-7 0 0 0,4-6 0 0 0,-11 7 0 0 0,-17 3 0 0 0,-15 5 0 0 0,-15 7 0 0 0,0 3 0 0 0,10 2 0 0 0,5-1 0 0 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1T15:35:53.34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21984 13414 16383 0 0,'-5'0'0'0'0,"-5"0"0"0"0,-10 4 0 0 0,-7 2 0 0 0,-2 2 0 0 0,-1 1 0 0 0,5 2 0 0 0,10 0 0 0 0,13-3 0 0 0,16-2 0 0 0,13-2 0 0 0,12-5 0 0 0,8-4 0 0 0,0 0 0 0 0,1-3 0 0 0,-3 0 0 0 0,-18 4 0 0 0,-19 8 0 0 0,-14 6 0 0 0,-6 7 0 0 0,-6 2 0 0 0,4-1 0 0 0,10-8 0 0 0,18-5 0 0 0,12-7 0 0 0,9-8 0 0 0,9-1 0 0 0,-9 4 0 0 0,-14 8 0 0 0,-19 7 0 0 0,-19 6 0 0 0,-16 8 0 0 0,-11 5 0 0 0,-2 1 0 0 0,2-4 0 0 0,5-6 0 0 0,17-7 0 0 0,21-4 0 0 0,15-8 0 0 0,19-7 0 0 0,17-6 0 0 0,13-5 0 0 0,0-3 0 0 0,-6 3 0 0 0,-8 0 0 0 0,-17 8 0 0 0,-19 9 0 0 0,-19 8 0 0 0,-23 12 0 0 0,-20 7 0 0 0,-14 1 0 0 0,-1 6 0 0 0,2 0 0 0 0,10-1 0 0 0,11-6 0 0 0,21-11 0 0 0,22-13 0 0 0,29-8 0 0 0,27-12 0 0 0,16-7 0 0 0,10-6 0 0 0,7-5 0 0 0,-3 0 0 0 0,-7 2 0 0 0,-17 3 0 0 0,-29 12 0 0 0,-33 12 0 0 0,-31 11 0 0 0,-23 14 0 0 0,-16 6 0 0 0,-10 8 0 0 0,4-1 0 0 0,6-3 0 0 0,14-1 0 0 0,21-9 0 0 0,25-9 0 0 0,27-8 0 0 0,23-7 0 0 0,23-12 0 0 0,22-10 0 0 0,5-3 0 0 0,4-4 0 0 0,-5 4 0 0 0,-13 3 0 0 0,-16 7 0 0 0,-28 12 0 0 0,-23 10 0 0 0,-27 10 0 0 0,-24 10 0 0 0,-19 13 0 0 0,-12 5 0 0 0,-7 5 0 0 0,5-3 0 0 0,10-3 0 0 0,16-5 0 0 0,21-8 0 0 0,19-11 0 0 0,24-16 0 0 0,22-11 0 0 0,18-7 0 0 0,8-4 0 0 0,6-1 0 0 0,0-1 0 0 0,-4 2 0 0 0,-8 3 0 0 0,-19 8 0 0 0,-25 8 0 0 0,-28 9 0 0 0,-25 13 0 0 0,-24 6 0 0 0,-19 12 0 0 0,-9 7 0 0 0,-7 4 0 0 0,4-1 0 0 0,10-5 0 0 0,27-8 0 0 0,36-11 0 0 0,36-14 0 0 0,27-14 0 0 0,25-13 0 0 0,18-6 0 0 0,3-7 0 0 0,-4 0 0 0 0,-13 4 0 0 0,-14 9 0 0 0,-21 6 0 0 0,-26 11 0 0 0,-23 9 0 0 0,-19 12 0 0 0,-13 7 0 0 0,-3 2 0 0 0,2 2 0 0 0,4-5 0 0 0,18-6 0 0 0,17-6 0 0 0,19-8 0 0 0,11-5 0 0 0,6-7 0 0 0,2 0 0 0 0,1 0 0 0 0,-2-1 0 0 0,-1 0 0 0 0,-1 3 0 0 0,-2 1 0 0 0,4 3 0 0 0,-3 1 0 0 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1T15:35:53.34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24522 13483 16383 0 0,'-4'0'0'0'0,"2"-4"0"0"0,7-1 0 0 0,7-4 0 0 0,0-3 0 0 0,-5 0 0 0 0,-8 1 0 0 0,-9 7 0 0 0,-12 8 0 0 0,-10 7 0 0 0,-5 6 0 0 0,-4 2 0 0 0,0 0 0 0 0,3-4 0 0 0,11-5 0 0 0,16-4 0 0 0,18-7 0 0 0,17-6 0 0 0,17-7 0 0 0,11-4 0 0 0,6-4 0 0 0,-4 4 0 0 0,-14 3 0 0 0,-19 9 0 0 0,-22 9 0 0 0,-20 7 0 0 0,-14 7 0 0 0,-7 4 0 0 0,1-2 0 0 0,6-1 0 0 0,5-2 0 0 0,17-5 0 0 0,10-8 0 0 0,19-8 0 0 0,20-7 0 0 0,12-5 0 0 0,12 0 0 0 0,-4-1 0 0 0,-8 3 0 0 0,-7 0 0 0 0,-16 6 0 0 0,-15 9 0 0 0,-15 8 0 0 0,-19 10 0 0 0,-19 10 0 0 0,-16 3 0 0 0,-1 5 0 0 0,-1-1 0 0 0,7-5 0 0 0,12-5 0 0 0,18-10 0 0 0,21-7 0 0 0,21-10 0 0 0,20-7 0 0 0,21-11 0 0 0,10-9 0 0 0,6-3 0 0 0,-5 0 0 0 0,-11 5 0 0 0,-19 11 0 0 0,-29 13 0 0 0,-26 13 0 0 0,-24 13 0 0 0,-22 11 0 0 0,-15 6 0 0 0,-3 5 0 0 0,4-2 0 0 0,9-5 0 0 0,21-9 0 0 0,31-12 0 0 0,27-17 0 0 0,24-17 0 0 0,24-8 0 0 0,14-5 0 0 0,0 0 0 0 0,-5 5 0 0 0,-10 2 0 0 0,-19 10 0 0 0,-26 10 0 0 0,-19 10 0 0 0,-14 3 0 0 0,-13 5 0 0 0,-5 2 0 0 0,4 3 0 0 0,15-6 0 0 0,20-5 0 0 0,18-8 0 0 0,19-9 0 0 0,20-6 0 0 0,18-8 0 0 0,8-4 0 0 0,4 2 0 0 0,-10 1 0 0 0,-14 5 0 0 0,-22 6 0 0 0,-24 8 0 0 0,-28 12 0 0 0,-25 9 0 0 0,-17 6 0 0 0,-13 5 0 0 0,-4 3 0 0 0,0-1 0 0 0,11-1 0 0 0,21-13 0 0 0,28-14 0 0 0,29-10 0 0 0,20-8 0 0 0,16-9 0 0 0,11-3 0 0 0,2-2 0 0 0,-5 2 0 0 0,-24 11 0 0 0,-36 15 0 0 0,-33 13 0 0 0,-29 14 0 0 0,-22 8 0 0 0,-12 8 0 0 0,1 4 0 0 0,11-1 0 0 0,14-10 0 0 0,23-9 0 0 0,22-10 0 0 0,24-10 0 0 0,28-15 0 0 0,22-8 0 0 0,15-9 0 0 0,9-8 0 0 0,4-1 0 0 0,-8 5 0 0 0,-12 8 0 0 0,-12 4 0 0 0,-20 8 0 0 0,-19 8 0 0 0,-20 3 0 0 0,-23 9 0 0 0,-18 8 0 0 0,-11 8 0 0 0,-7 6 0 0 0,-7 4 0 0 0,6-2 0 0 0,10-6 0 0 0,23-8 0 0 0,31-10 0 0 0,30-12 0 0 0,23-11 0 0 0,16-8 0 0 0,16-4 0 0 0,2 2 0 0 0,-8 2 0 0 0,-18 9 0 0 0,-17 9 0 0 0,-21 10 0 0 0,-22 7 0 0 0,-15 3 0 0 0,-4 1 0 0 0,-4-3 0 0 0,4 2 0 0 0,9-3 0 0 0,8-4 0 0 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1T15:35:53.34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25735 13494 16383 0 0,'-8'0'0'0'0,"-9"0"0"0"0,-4 3 0 0 0,-8 6 0 0 0,-8 9 0 0 0,-7 4 0 0 0,-4 3 0 0 0,-3 1 0 0 0,7 0 0 0 0,7-5 0 0 0,18-5 0 0 0,17-10 0 0 0,22-10 0 0 0,17-8 0 0 0,10-5 0 0 0,15-7 0 0 0,6-1 0 0 0,-21 9 0 0 0,-42 18 0 0 0,-39 16 0 0 0,-27 13 0 0 0,-11 5 0 0 0,1-1 0 0 0,9-4 0 0 0,19-9 0 0 0,26-12 0 0 0,29-12 0 0 0,25-11 0 0 0,25-10 0 0 0,14-6 0 0 0,13-8 0 0 0,-1 0 0 0 0,-10 3 0 0 0,-15 2 0 0 0,-13 7 0 0 0,-24 12 0 0 0,-25 12 0 0 0,-26 9 0 0 0,-22 11 0 0 0,-21 11 0 0 0,-12 6 0 0 0,-5 3 0 0 0,2 0 0 0 0,12-1 0 0 0,12-8 0 0 0,22-8 0 0 0,25-13 0 0 0,29-11 0 0 0,24-12 0 0 0,22-8 0 0 0,19-8 0 0 0,9-7 0 0 0,-3 0 0 0 0,-7 2 0 0 0,-9 3 0 0 0,-21 8 0 0 0,-28 10 0 0 0,-26 12 0 0 0,-27 15 0 0 0,-20 11 0 0 0,-21 7 0 0 0,-10 4 0 0 0,-6 6 0 0 0,0-3 0 0 0,9-2 0 0 0,15-4 0 0 0,21-8 0 0 0,23-11 0 0 0,28-12 0 0 0,29-14 0 0 0,23-12 0 0 0,17-5 0 0 0,14-2 0 0 0,0-3 0 0 0,-7 1 0 0 0,-9 2 0 0 0,-13 4 0 0 0,-13 5 0 0 0,-23 10 0 0 0,-31 13 0 0 0,-22 13 0 0 0,-21 11 0 0 0,-19 6 0 0 0,-17 10 0 0 0,-7 5 0 0 0,-1 3 0 0 0,5-5 0 0 0,13-3 0 0 0,15-10 0 0 0,22-10 0 0 0,25-8 0 0 0,28-10 0 0 0,29-13 0 0 0,20-9 0 0 0,20-7 0 0 0,10-8 0 0 0,1-1 0 0 0,-7 1 0 0 0,-10 7 0 0 0,-23 8 0 0 0,-30 8 0 0 0,-29 13 0 0 0,-26 10 0 0 0,-23 12 0 0 0,-19 8 0 0 0,-12 7 0 0 0,-1 1 0 0 0,6-2 0 0 0,11-8 0 0 0,21-10 0 0 0,27-9 0 0 0,25-13 0 0 0,30-8 0 0 0,21-10 0 0 0,19-6 0 0 0,9-6 0 0 0,-1 1 0 0 0,-2-1 0 0 0,-10 4 0 0 0,-22 5 0 0 0,-29 11 0 0 0,-31 16 0 0 0,-28 15 0 0 0,-16 7 0 0 0,-12 7 0 0 0,-8 7 0 0 0,-1 0 0 0 0,8-7 0 0 0,11-5 0 0 0,18-11 0 0 0,30-7 0 0 0,33-11 0 0 0,31-11 0 0 0,13-8 0 0 0,13-8 0 0 0,6-6 0 0 0,-4-1 0 0 0,-12 2 0 0 0,-14 6 0 0 0,-25 9 0 0 0,-19 10 0 0 0,-26 12 0 0 0,-23 11 0 0 0,-20 8 0 0 0,-13 8 0 0 0,-9 3 0 0 0,-1-1 0 0 0,5-2 0 0 0,18-6 0 0 0,33-7 0 0 0,32-10 0 0 0,27-11 0 0 0,22-11 0 0 0,12-7 0 0 0,8-5 0 0 0,-5 4 0 0 0,-11 1 0 0 0,-12 4 0 0 0,-19 10 0 0 0,-20 10 0 0 0,-17 7 0 0 0,-15 7 0 0 0,-15 4 0 0 0,-9 3 0 0 0,-3 1 0 0 0,16-3 0 0 0,22-10 0 0 0,21-10 0 0 0,12-5 0 0 0,12-6 0 0 0,3-1 0 0 0,-9 2 0 0 0,-11 4 0 0 0,-16 5 0 0 0,-10 6 0 0 0,1 1 0 0 0,6 1 0 0 0,6 1 0 0 0,3 1 0 0 0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1T15:35:53.3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29544 13519 16383 0 0,'-5'-3'0'0'0,"-5"1"0"0"0,-6 6 0 0 0,-9 6 0 0 0,-13 5 0 0 0,-5 4 0 0 0,-4-1 0 0 0,2 0 0 0 0,4 1 0 0 0,5-4 0 0 0,12-2 0 0 0,15-9 0 0 0,14-9 0 0 0,14-3 0 0 0,9-4 0 0 0,4-1 0 0 0,1 4 0 0 0,-1-3 0 0 0,-6 6 0 0 0,-12 7 0 0 0,-12 9 0 0 0,-11 4 0 0 0,-9 5 0 0 0,-5-1 0 0 0,-4 1 0 0 0,8-3 0 0 0,16-9 0 0 0,12-5 0 0 0,18-7 0 0 0,18-6 0 0 0,10-5 0 0 0,1-4 0 0 0,-6 1 0 0 0,-20 8 0 0 0,-28 10 0 0 0,-32 12 0 0 0,-24 10 0 0 0,-21 7 0 0 0,-15 8 0 0 0,-1 4 0 0 0,6 0 0 0 0,13-6 0 0 0,32-10 0 0 0,27-12 0 0 0,34-17 0 0 0,31-14 0 0 0,15-9 0 0 0,9-3 0 0 0,1 0 0 0 0,-4 6 0 0 0,-14 10 0 0 0,-26 12 0 0 0,-23 10 0 0 0,-23 8 0 0 0,-17 9 0 0 0,-3 4 0 0 0,-6-2 0 0 0,4-2 0 0 0,4-5 0 0 0,12-6 0 0 0,12-9 0 0 0,18-9 0 0 0,19-7 0 0 0,18-10 0 0 0,14-5 0 0 0,6-1 0 0 0,-1-1 0 0 0,-6 6 0 0 0,-10 6 0 0 0,-18 6 0 0 0,-23 5 0 0 0,-22 7 0 0 0,-14 11 0 0 0,-11 9 0 0 0,-8 2 0 0 0,-5 4 0 0 0,5-1 0 0 0,7-4 0 0 0,14-6 0 0 0,15-9 0 0 0,18-11 0 0 0,21-7 0 0 0,15-7 0 0 0,7-6 0 0 0,4-2 0 0 0,-2 3 0 0 0,-16 6 0 0 0,-22 12 0 0 0,-28 13 0 0 0,-25 14 0 0 0,-19 7 0 0 0,-9 6 0 0 0,-3 1 0 0 0,7-1 0 0 0,48-23 0 0 0,40-21 0 0 0,29-16 0 0 0,13-9 0 0 0,4-2 0 0 0,-6 7 0 0 0,-15 1 0 0 0,-24 12 0 0 0,-26 16 0 0 0,-32 15 0 0 0,-23 13 0 0 0,-16 8 0 0 0,-14 8 0 0 0,3-4 0 0 0,6-2 0 0 0,11-7 0 0 0,21-9 0 0 0,26-8 0 0 0,21-9 0 0 0,26-12 0 0 0,22-7 0 0 0,15-5 0 0 0,9-6 0 0 0,0-1 0 0 0,-8 2 0 0 0,-12 3 0 0 0,-24 11 0 0 0,-27 6 0 0 0,-23 12 0 0 0,-17 8 0 0 0,-12 6 0 0 0,-7-2 0 0 0,1 0 0 0 0,5-2 0 0 0,15-6 0 0 0,17-5 0 0 0,21-6 0 0 0,17-4 0 0 0,9-2 0 0 0,5 1 0 0 0,-1-1 0 0 0,-2 3 0 0 0,-1 1 0 0 0,-3 0 0 0 0,-2 0 0 0 0,-1-2 0 0 0,-10 1 0 0 0,-12 3 0 0 0,-11 0 0 0 0,-10 4 0 0 0,-5 5 0 0 0,4 1 0 0 0,10-1 0 0 0,15-7 0 0 0,10-4 0 0 0,12-1 0 0 0,4-5 0 0 0,1 0 0 0 0,-5 4 0 0 0,-12 3 0 0 0,-14 1 0 0 0,-8 5 0 0 0,-11 4 0 0 0,-8 2 0 0 0,-5 2 0 0 0,-5 3 0 0 0,-3-2 0 0 0,14-8 0 0 0,24-8 0 0 0,12-4 0 0 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1T15:35:53.3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30419 13520 16383 0 0,'-8'0'0'0'0,"-13"4"0"0"0,-11 5 0 0 0,-9 8 0 0 0,-10 5 0 0 0,-6 8 0 0 0,-11 4 0 0 0,15-6 0 0 0,26-12 0 0 0,30-9 0 0 0,24-8 0 0 0,24-10 0 0 0,13-5 0 0 0,0-5 0 0 0,-7 3 0 0 0,-8 3 0 0 0,-17 4 0 0 0,-23 8 0 0 0,-22 9 0 0 0,-17 10 0 0 0,-13 3 0 0 0,-7 1 0 0 0,0 2 0 0 0,4 1 0 0 0,14-4 0 0 0,22-5 0 0 0,21-9 0 0 0,22-11 0 0 0,19-7 0 0 0,8 0 0 0 0,5-2 0 0 0,-11-2 0 0 0,-13 5 0 0 0,-23 9 0 0 0,-27 5 0 0 0,-26 10 0 0 0,-21 10 0 0 0,-12 9 0 0 0,-5 6 0 0 0,1 2 0 0 0,9-7 0 0 0,15-4 0 0 0,25-11 0 0 0,24-13 0 0 0,26-10 0 0 0,13-7 0 0 0,12-7 0 0 0,7 1 0 0 0,2 0 0 0 0,-5-1 0 0 0,-17 8 0 0 0,-23 7 0 0 0,-24 15 0 0 0,-19 8 0 0 0,-9 5 0 0 0,-3 3 0 0 0,0-4 0 0 0,3-1 0 0 0,17-9 0 0 0,15-6 0 0 0,22-7 0 0 0,16-8 0 0 0,12-6 0 0 0,11-1 0 0 0,0-1 0 0 0,-9 7 0 0 0,-18 4 0 0 0,-18 7 0 0 0,-15 7 0 0 0,-3 3 0 0 0,3-2 0 0 0,8 3 0 0 0,-2 3 0 0 0,-6-3 0 0 0,-2 3 0 0 0,-5 0 0 0 0,-1 0 0 0 0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1T15:35:53.3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32167 13703 16383 0 0,'-4'0'0'0'0,"-6"0"0"0"0,-6 0 0 0 0,-5 4 0 0 0,-11 4 0 0 0,-5 5 0 0 0,-5 4 0 0 0,0 3 0 0 0,2 0 0 0 0,5-1 0 0 0,16-9 0 0 0,21-9 0 0 0,18-10 0 0 0,24-8 0 0 0,18-7 0 0 0,6 2 0 0 0,-3 4 0 0 0,-8 5 0 0 0,-10 2 0 0 0,-18 6 0 0 0,-17 3 0 0 0,-20 7 0 0 0,-17 5 0 0 0,-9 1 0 0 0,-8 3 0 0 0,13-2 0 0 0,19-6 0 0 0,26-7 0 0 0,13-8 0 0 0,16-2 0 0 0,9 0 0 0 0,3 0 0 0 0,-6 4 0 0 0,-23 4 0 0 0,-23 5 0 0 0,-27 12 0 0 0,-13 4 0 0 0,-10 5 0 0 0,-2 0 0 0 0,3 2 0 0 0,4-5 0 0 0,14-5 0 0 0,20-9 0 0 0,19-9 0 0 0,17-7 0 0 0,12-7 0 0 0,8-3 0 0 0,4 2 0 0 0,-3 0 0 0 0,-5 3 0 0 0,-7 0 0 0 0,-14 7 0 0 0,-15 5 0 0 0,-19 9 0 0 0,-16 8 0 0 0,-18 9 0 0 0,-10 4 0 0 0,-9 4 0 0 0,-3 1 0 0 0,1 0 0 0 0,7-8 0 0 0,17-7 0 0 0,20-6 0 0 0,27-8 0 0 0,25-10 0 0 0,12-5 0 0 0,11-6 0 0 0,6-3 0 0 0,1-2 0 0 0,-6 4 0 0 0,-12 1 0 0 0,-14 8 0 0 0,-16 4 0 0 0,-15 8 0 0 0,-16 10 0 0 0,-19 8 0 0 0,-11 3 0 0 0,-8 1 0 0 0,-2 1 0 0 0,-5 3 0 0 0,4-4 0 0 0,15-5 0 0 0,21-9 0 0 0,21-8 0 0 0,26-7 0 0 0,12-5 0 0 0,9-3 0 0 0,5 2 0 0 0,-2 3 0 0 0,-4 2 0 0 0,-6 0 0 0 0,-13 2 0 0 0,-17 4 0 0 0,-13 1 0 0 0,-11 5 0 0 0,-11 4 0 0 0,-6 0 0 0 0,-2 3 0 0 0,4 2 0 0 0,4-1 0 0 0,11-3 0 0 0,11-3 0 0 0,16-4 0 0 0,15-5 0 0 0,6-3 0 0 0,3-1 0 0 0,0 1 0 0 0,-7 1 0 0 0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1T15:35:53.3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33569 13705 16383 0 0,'-9'4'0'0'0,"-11"4"0"0"0,-12 8 0 0 0,-4 5 0 0 0,-6 2 0 0 0,1 1 0 0 0,-2 0 0 0 0,2-1 0 0 0,13-8 0 0 0,15-10 0 0 0,23-6 0 0 0,19-5 0 0 0,8-7 0 0 0,8-3 0 0 0,-1-3 0 0 0,-2 1 0 0 0,-4 1 0 0 0,-18 7 0 0 0,-16 8 0 0 0,-18 8 0 0 0,-16 7 0 0 0,-11 8 0 0 0,-7 3 0 0 0,-5 2 0 0 0,-2 1 0 0 0,18-10 0 0 0,18-6 0 0 0,27-9 0 0 0,25-9 0 0 0,15-5 0 0 0,13-6 0 0 0,10-2 0 0 0,1-2 0 0 0,-7 0 0 0 0,-11 3 0 0 0,-18 9 0 0 0,-24 9 0 0 0,-28 9 0 0 0,-24 9 0 0 0,-18 5 0 0 0,-9 8 0 0 0,-1-3 0 0 0,6-7 0 0 0,9-1 0 0 0,19-5 0 0 0,19-5 0 0 0,20-7 0 0 0,19-4 0 0 0,10-2 0 0 0,8-4 0 0 0,5 1 0 0 0,-1-5 0 0 0,-3 3 0 0 0,-19 4 0 0 0,-21 8 0 0 0,-21 3 0 0 0,-11 3 0 0 0,-10 5 0 0 0,-2 2 0 0 0,1 0 0 0 0,11-4 0 0 0,21-7 0 0 0,15-4 0 0 0,11-7 0 0 0,15-1 0 0 0,8-3 0 0 0,0-1 0 0 0,-2 3 0 0 0,-12 5 0 0 0,-16 7 0 0 0,-4 3 0 0 0,0 1 0 0 0,9-6 0 0 0,5-3 0 0 0,4-4 0 0 0,2-1 0 0 0,-9 3 0 0 0,-6 6 0 0 0,-10 3 0 0 0,-10 3 0 0 0,1 1 0 0 0,6-2 0 0 0,3-2 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30:15.44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25056 11410 16383 0 0,'0'-4'0'0'0,"0"-7"0"0"0,0-9 0 0 0,4-11 0 0 0,11-8 0 0 0,16-7 0 0 0,11-4 0 0 0,12 1 0 0 0,10 6 0 0 0,7 0 0 0 0,1 4 0 0 0,1 4 0 0 0,1 3 0 0 0,2 3 0 0 0,0-2 0 0 0,2-1 0 0 0,4 1 0 0 0,2 6 0 0 0,0 2 0 0 0,3 1 0 0 0,4 5 0 0 0,-4 0 0 0 0,1 3 0 0 0,3 4 0 0 0,-1-1 0 0 0,2 2 0 0 0,7 2 0 0 0,5 3 0 0 0,7 1 0 0 0,6 2 0 0 0,10 0 0 0 0,0 2 0 0 0,7-1 0 0 0,1 0 0 0 0,-4 5 0 0 0,-3 6 0 0 0,-14 5 0 0 0,-8 4 0 0 0,-10 0 0 0 0,6 4 0 0 0,-2 3 0 0 0,1 1 0 0 0,-9-4 0 0 0,-7-2 0 0 0,1-4 0 0 0,-2-2 0 0 0,2-2 0 0 0,10-1 0 0 0,5-1 0 0 0,8-3 0 0 0,2 1 0 0 0,10-1 0 0 0,6-2 0 0 0,8-2 0 0 0,3-2 0 0 0,4-2 0 0 0,5-5 0 0 0,4-2 0 0 0,2-4 0 0 0,11-5 0 0 0,39-13 0 0 0,21-11 0 0 0,11-3 0 0 0,2-3 0 0 0,-1 1 0 0 0,-4 0 0 0 0,-2-2 0 0 0,-10-1 0 0 0,-15 2 0 0 0,-12 5 0 0 0,-17 4 0 0 0,-11 5 0 0 0,-22 6 0 0 0,-11 5 0 0 0,-12 4 0 0 0,-13 6 0 0 0,-24 4 0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6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16627 6932 16383 0 0,'-5'0'0'0'0,"-5"0"0"0"0,-6 0 0 0 0,-4 0 0 0 0,-4 0 0 0 0,-6 0 0 0 0,-2 0 0 0 0,-5 0 0 0 0,-1 0 0 0 0,3 0 0 0 0,-3 4 0 0 0,2 2 0 0 0,1 4 0 0 0,-1 5 0 0 0,-3-1 0 0 0,-1 3 0 0 0,-1 2 0 0 0,-2 7 0 0 0,0 3 0 0 0,9 2 0 0 0,5-1 0 0 0,4 4 0 0 0,1 0 0 0 0,4-1 0 0 0,3-2 0 0 0,2-1 0 0 0,5 2 0 0 0,4 1 0 0 0,3 3 0 0 0,11 0 0 0 0,8 3 0 0 0,10-1 0 0 0,10-2 0 0 0,8-4 0 0 0,9-2 0 0 0,9-2 0 0 0,3-1 0 0 0,7-5 0 0 0,6-3 0 0 0,-2-3 0 0 0,-1-1 0 0 0,0-3 0 0 0,-3-3 0 0 0,-2-4 0 0 0,-3-2 0 0 0,-4-1 0 0 0,0-2 0 0 0,-2-5 0 0 0,-2-6 0 0 0,2-5 0 0 0,3-5 0 0 0,5-3 0 0 0,-1-2 0 0 0,-7-1 0 0 0,-6 0 0 0 0,-3-5 0 0 0,-6 0 0 0 0,-6-1 0 0 0,-10 3 0 0 0,-6-4 0 0 0,-7 0 0 0 0,-2 1 0 0 0,-3 2 0 0 0,-5 2 0 0 0,-6-3 0 0 0,-5 0 0 0 0,-10 0 0 0 0,-6 2 0 0 0,-6-4 0 0 0,-6 1 0 0 0,-7 1 0 0 0,-1 1 0 0 0,-7 2 0 0 0,-4 1 0 0 0,-7 6 0 0 0,-2 2 0 0 0,-9 4 0 0 0,-6 1 0 0 0,2 2 0 0 0,3 4 0 0 0,1 4 0 0 0,4 6 0 0 0,3 8 0 0 0,8 7 0 0 0,5 5 0 0 0,6 8 0 0 0,10-2 0 0 0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1T15:35:53.3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35128 13808 16383 0 0,'-4'0'0'0'0,"-7"0"0"0"0,-4 0 0 0 0,-1 3 0 0 0,-7 2 0 0 0,-7 7 0 0 0,-8 6 0 0 0,-6 4 0 0 0,-9 4 0 0 0,0-1 0 0 0,0-4 0 0 0,5-3 0 0 0,15-9 0 0 0,22-4 0 0 0,26-8 0 0 0,24-7 0 0 0,22-10 0 0 0,20-8 0 0 0,3-4 0 0 0,-2 0 0 0 0,-8 2 0 0 0,-24 10 0 0 0,-30 11 0 0 0,-27 12 0 0 0,-25 13 0 0 0,-21 7 0 0 0,-10 4 0 0 0,1 0 0 0 0,7 1 0 0 0,17-6 0 0 0,19-9 0 0 0,31-12 0 0 0,27-13 0 0 0,19-8 0 0 0,9-5 0 0 0,2 3 0 0 0,-6-1 0 0 0,-10 6 0 0 0,-18 9 0 0 0,-24 8 0 0 0,-26 14 0 0 0,-21 7 0 0 0,-17 7 0 0 0,-16 4 0 0 0,-7 0 0 0 0,2-2 0 0 0,9-3 0 0 0,19-5 0 0 0,27-10 0 0 0,26-12 0 0 0,24-12 0 0 0,20-6 0 0 0,16-1 0 0 0,4-4 0 0 0,-1 0 0 0 0,-8 0 0 0 0,-10 3 0 0 0,-18 6 0 0 0,-19 9 0 0 0,-22 8 0 0 0,-18 8 0 0 0,-13 6 0 0 0,-14 4 0 0 0,-7 2 0 0 0,-2 1 0 0 0,1 0 0 0 0,10 0 0 0 0,18-8 0 0 0,28-10 0 0 0,28-11 0 0 0,22-11 0 0 0,14-4 0 0 0,8-1 0 0 0,3-2 0 0 0,-3 4 0 0 0,-4 1 0 0 0,-12 7 0 0 0,-25 5 0 0 0,-25 9 0 0 0,-26 6 0 0 0,-23 6 0 0 0,-12 8 0 0 0,-9 4 0 0 0,-1 5 0 0 0,1-3 0 0 0,8-3 0 0 0,28-9 0 0 0,28-8 0 0 0,28-13 0 0 0,23-10 0 0 0,17-5 0 0 0,6-5 0 0 0,0-1 0 0 0,-7 4 0 0 0,-10 4 0 0 0,-19 7 0 0 0,-19 8 0 0 0,-21 8 0 0 0,-23 11 0 0 0,-20 9 0 0 0,-10 9 0 0 0,-8 2 0 0 0,-6-2 0 0 0,4-3 0 0 0,11-7 0 0 0,18-7 0 0 0,26-7 0 0 0,28-13 0 0 0,30-10 0 0 0,19-10 0 0 0,14-7 0 0 0,2 4 0 0 0,0 1 0 0 0,-8 1 0 0 0,-21 9 0 0 0,-18 9 0 0 0,-25 11 0 0 0,-21 7 0 0 0,-18 5 0 0 0,-12 4 0 0 0,-2 3 0 0 0,-3-1 0 0 0,11-4 0 0 0,17-5 0 0 0,21-5 0 0 0,19-5 0 0 0,15-7 0 0 0,10-2 0 0 0,-1 2 0 0 0,-13 2 0 0 0,-17 2 0 0 0,-9-1 0 0 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1T15:35:53.3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35999 13811 16383 0 0,'0'4'0'0'0,"-4"1"0"0"0,-7 3 0 0 0,-9 4 0 0 0,-15 7 0 0 0,-15 4 0 0 0,-25 6 0 0 0,-17 1 0 0 0,2-1 0 0 0,12-2 0 0 0,15-5 0 0 0,40-13 0 0 0,37-17 0 0 0,52-13 0 0 0,24-7 0 0 0,4 1 0 0 0,-8 2 0 0 0,-15 5 0 0 0,-29 10 0 0 0,-25 6 0 0 0,-24 7 0 0 0,-21 8 0 0 0,-13 4 0 0 0,-5 4 0 0 0,1 3 0 0 0,17-7 0 0 0,18-9 0 0 0,24-5 0 0 0,22-8 0 0 0,19-5 0 0 0,5-5 0 0 0,0 2 0 0 0,-6-2 0 0 0,-20 7 0 0 0,-20 7 0 0 0,-27 10 0 0 0,-23 6 0 0 0,-20 1 0 0 0,-8 5 0 0 0,2 0 0 0 0,6 0 0 0 0,10-3 0 0 0,16-5 0 0 0,22-7 0 0 0,22-8 0 0 0,25-8 0 0 0,25 0 0 0 0,9-7 0 0 0,6 1 0 0 0,-1-1 0 0 0,-6 3 0 0 0,-24 8 0 0 0,-28 9 0 0 0,-32 8 0 0 0,-21 6 0 0 0,-20 7 0 0 0,-13 4 0 0 0,-5 2 0 0 0,2-2 0 0 0,12 0 0 0 0,15-9 0 0 0,25-10 0 0 0,27-12 0 0 0,26-7 0 0 0,20-5 0 0 0,9-4 0 0 0,7-2 0 0 0,-4 4 0 0 0,-10 4 0 0 0,-10 5 0 0 0,-18 4 0 0 0,-22 3 0 0 0,-22 6 0 0 0,-17 6 0 0 0,-12 5 0 0 0,-8 8 0 0 0,1 2 0 0 0,4-1 0 0 0,5-2 0 0 0,19-7 0 0 0,22-11 0 0 0,20-9 0 0 0,15-7 0 0 0,15-1 0 0 0,8-2 0 0 0,-2 1 0 0 0,-6 0 0 0 0,-15 7 0 0 0,-24 7 0 0 0,-21 12 0 0 0,-18 8 0 0 0,-14 3 0 0 0,-3 3 0 0 0,1-1 0 0 0,12-7 0 0 0,17-6 0 0 0,23-9 0 0 0,24-9 0 0 0,16-6 0 0 0,3-2 0 0 0,-11 3 0 0 0,-21 6 0 0 0,-18 9 0 0 0,-18 6 0 0 0,-11 2 0 0 0,-5 3 0 0 0,3-1 0 0 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1T15:35:53.3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36844 13758 16383 0 0,'-4'0'0'0'0,"-6"0"0"0"0,-6 0 0 0 0,-9 4 0 0 0,-9 5 0 0 0,-7 5 0 0 0,-6 4 0 0 0,-4 3 0 0 0,-6 1 0 0 0,-7 2 0 0 0,3 0 0 0 0,8-4 0 0 0,8-6 0 0 0,21-4 0 0 0,36-13 0 0 0,30-8 0 0 0,20-12 0 0 0,9-1 0 0 0,-3 0 0 0 0,-18 8 0 0 0,-21 9 0 0 0,-21 12 0 0 0,-20 7 0 0 0,-13 2 0 0 0,-10 4 0 0 0,-4 0 0 0 0,-5 4 0 0 0,2-4 0 0 0,12-5 0 0 0,15-3 0 0 0,24-9 0 0 0,23-7 0 0 0,16-7 0 0 0,7-6 0 0 0,9-2 0 0 0,1 1 0 0 0,-5 1 0 0 0,-9 3 0 0 0,-21 5 0 0 0,-26 8 0 0 0,-25 7 0 0 0,-24 13 0 0 0,-16 6 0 0 0,-17 4 0 0 0,-11 0 0 0 0,-1 0 0 0 0,8 0 0 0 0,12-2 0 0 0,27-4 0 0 0,30-11 0 0 0,30-10 0 0 0,30-13 0 0 0,25-5 0 0 0,13-2 0 0 0,5-2 0 0 0,1 3 0 0 0,-11-1 0 0 0,-14 5 0 0 0,-28 8 0 0 0,-28 10 0 0 0,-35 7 0 0 0,-21 7 0 0 0,-20 4 0 0 0,-13 6 0 0 0,-6 2 0 0 0,8 1 0 0 0,11-2 0 0 0,14-4 0 0 0,19-8 0 0 0,20-9 0 0 0,30-10 0 0 0,30-13 0 0 0,24-12 0 0 0,22-4 0 0 0,13 4 0 0 0,2 2 0 0 0,-4 1 0 0 0,-16 1 0 0 0,-18 6 0 0 0,-30 8 0 0 0,-35 11 0 0 0,-27 9 0 0 0,-27 6 0 0 0,-28 5 0 0 0,-14 6 0 0 0,-5 3 0 0 0,2 4 0 0 0,11-4 0 0 0,16-4 0 0 0,14-5 0 0 0,22-7 0 0 0,19-5 0 0 0,22-5 0 0 0,17-6 0 0 0,17-8 0 0 0,11-5 0 0 0,8-4 0 0 0,3-3 0 0 0,-1 2 0 0 0,-7 1 0 0 0,-10 4 0 0 0,-16 3 0 0 0,-23 5 0 0 0,-27 8 0 0 0,-22 11 0 0 0,-15 6 0 0 0,-14 6 0 0 0,-14 5 0 0 0,-1 3 0 0 0,4-1 0 0 0,8-6 0 0 0,11-2 0 0 0,29-10 0 0 0,29-7 0 0 0,28-9 0 0 0,28-6 0 0 0,22-12 0 0 0,12-3 0 0 0,9-5 0 0 0,0 1 0 0 0,-10 5 0 0 0,-30 10 0 0 0,-32 7 0 0 0,-39 13 0 0 0,-29 8 0 0 0,-12 6 0 0 0,-10 4 0 0 0,2 0 0 0 0,8-3 0 0 0,8-5 0 0 0,18-6 0 0 0,17-5 0 0 0,25-7 0 0 0,19-8 0 0 0,22-5 0 0 0,19-5 0 0 0,11-3 0 0 0,-4 2 0 0 0,-2 2 0 0 0,-20 2 0 0 0,-27 9 0 0 0,-23 8 0 0 0,-27 10 0 0 0,-18 5 0 0 0,-16 5 0 0 0,-8 2 0 0 0,3-3 0 0 0,15-4 0 0 0,24-5 0 0 0,29-8 0 0 0,26-10 0 0 0,16-6 0 0 0,12-5 0 0 0,9 0 0 0 0,1-1 0 0 0,-7 3 0 0 0,-11 1 0 0 0,-19 3 0 0 0,-20 6 0 0 0,-22 6 0 0 0,-22 5 0 0 0,-21 7 0 0 0,-19 9 0 0 0,-15 4 0 0 0,-8-2 0 0 0,-5-1 0 0 0,4 1 0 0 0,10-1 0 0 0,13 0 0 0 0,29-8 0 0 0,28-5 0 0 0,31-9 0 0 0,25-9 0 0 0,26-6 0 0 0,20-5 0 0 0,8-2 0 0 0,0 3 0 0 0,-8-1 0 0 0,-14 5 0 0 0,-30 8 0 0 0,-31 4 0 0 0,-31 13 0 0 0,-22 2 0 0 0,-17 5 0 0 0,-14 2 0 0 0,-2 2 0 0 0,0-2 0 0 0,18-4 0 0 0,27-5 0 0 0,30-9 0 0 0,28-3 0 0 0,18-6 0 0 0,4-2 0 0 0,-2-2 0 0 0,-6-1 0 0 0,-15 4 0 0 0,-21 2 0 0 0,-13 3 0 0 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1T15:35:53.3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7536 14790 16383 0 0,'-5'0'0'0'0,"-1"5"0"0"0,1 4 0 0 0,0 5 0 0 0,2 9 0 0 0,1 4 0 0 0,-3 1 0 0 0,-2 5 0 0 0,-3 4 0 0 0,0 0 0 0 0,-3 2 0 0 0,1-2 0 0 0,-2 2 0 0 0,1 0 0 0 0,-1 0 0 0 0,2 0 0 0 0,2-2 0 0 0,-1 0 0 0 0,1-1 0 0 0,-1-4 0 0 0,0-2 0 0 0,2-3 0 0 0,-1-2 0 0 0,0-1 0 0 0,3 0 0 0 0,-3-1 0 0 0,1 0 0 0 0,6-8 0 0 0,4-6 0 0 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1T15:35:53.35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12567 14761 16383 0 0,'0'-3'0'0'0,"-4"-7"0"0"0,-2 4 0 0 0,0 6 0 0 0,2 7 0 0 0,1 12 0 0 0,1 5 0 0 0,1 7 0 0 0,0 7 0 0 0,1 4 0 0 0,5 9 0 0 0,1 2 0 0 0,4 1 0 0 0,1 4 0 0 0,-2 2 0 0 0,-3 2 0 0 0,-2-3 0 0 0,-1-4 0 0 0,-2-2 0 0 0,-5-6 0 0 0,-2-8 0 0 0,0-6 0 0 0,5-12 0 0 0,3-10 0 0 0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1T15:35:53.36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16800 14764 16383 0 0,'-4'20'0'0'0,"-6"30"0"0"0,-2 27 0 0 0,7 19 0 0 0,7 10 0 0 0,9-9 0 0 0,6-16 0 0 0,10-25 0 0 0,4-14 0 0 0,-3-17 0 0 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1T15:35:53.3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21510 14683 16383 0 0,'-4'0'0'0'0,"-2"-3"0"0"0,0 1 0 0 0,2 7 0 0 0,1 5 0 0 0,5 6 0 0 0,7 8 0 0 0,7 7 0 0 0,4 8 0 0 0,4 8 0 0 0,2 14 0 0 0,1 3 0 0 0,-5 3 0 0 0,-9 7 0 0 0,-8 3 0 0 0,-4-9 0 0 0,-3-2 0 0 0,-5 7 0 0 0,-1-9 0 0 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1T15:35:53.3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25665 14764 16383 0 0,'0'4'0'0'0,"0"5"0"0"0,0 6 0 0 0,4 4 0 0 0,2 2 0 0 0,4 12 0 0 0,0 6 0 0 0,3 10 0 0 0,0 4 0 0 0,-3 3 0 0 0,1 2 0 0 0,-1 9 0 0 0,-6 0 0 0 0,-5-2 0 0 0,-1-1 0 0 0,-1-2 0 0 0,0-5 0 0 0,1-6 0 0 0,0-9 0 0 0,6-12 0 0 0,6-9 0 0 0,1-10 0 0 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1T15:35:53.37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29579 14895 16383 0 0,'0'-3'0'0'0,"0"1"0"0"0,0 7 0 0 0,0 4 0 0 0,0 11 0 0 0,0 9 0 0 0,0 4 0 0 0,0 3 0 0 0,0 5 0 0 0,0 3 0 0 0,0 1 0 0 0,0 7 0 0 0,-4 0 0 0 0,-2-3 0 0 0,0-3 0 0 0,2-5 0 0 0,1-4 0 0 0,-4-7 0 0 0,0-3 0 0 0,1-2 0 0 0,-3-2 0 0 0,0-4 0 0 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1T15:35:53.37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33098 15027 16383 0 0,'-4'-3'0'0'0,"-2"1"0"0"0,-4 10 0 0 0,0 12 0 0 0,1 6 0 0 0,2 6 0 0 0,8 11 0 0 0,2 4 0 0 0,6 7 0 0 0,1 3 0 0 0,-1-1 0 0 0,-2 2 0 0 0,-2 3 0 0 0,-2-5 0 0 0,-2-8 0 0 0,-1-8 0 0 0,5-11 0 0 0,0-11 0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6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18531 6957 16383 0 0,'-5'0'0'0'0,"-5"0"0"0"0,-6 0 0 0 0,-4 0 0 0 0,-4 0 0 0 0,-15 0 0 0 0,-9 5 0 0 0,-15 5 0 0 0,-14 1 0 0 0,-3 4 0 0 0,8 3 0 0 0,7 3 0 0 0,11 2 0 0 0,5 2 0 0 0,7 1 0 0 0,5 1 0 0 0,6 0 0 0 0,3-1 0 0 0,2 1 0 0 0,6-1 0 0 0,5 0 0 0 0,6 0 0 0 0,5 0 0 0 0,2 0 0 0 0,2 0 0 0 0,6 4 0 0 0,9 2 0 0 0,13 4 0 0 0,9 0 0 0 0,12-5 0 0 0,6 0 0 0 0,3-1 0 0 0,5 0 0 0 0,0-2 0 0 0,3-5 0 0 0,-5-2 0 0 0,0-5 0 0 0,-2-1 0 0 0,3-2 0 0 0,-1-4 0 0 0,-2-8 0 0 0,3-4 0 0 0,-1-6 0 0 0,3-5 0 0 0,-1-6 0 0 0,-2-3 0 0 0,1-2 0 0 0,0-2 0 0 0,-3 0 0 0 0,-6 0 0 0 0,-4-5 0 0 0,-5 0 0 0 0,-2-5 0 0 0,-4 1 0 0 0,-7 1 0 0 0,-6-2 0 0 0,-6 1 0 0 0,-7-2 0 0 0,-5 0 0 0 0,-9 3 0 0 0,-12 3 0 0 0,-13-2 0 0 0,-10 0 0 0 0,-13 2 0 0 0,-11 2 0 0 0,-8 1 0 0 0,-5 2 0 0 0,-4 0 0 0 0,2 1 0 0 0,7 5 0 0 0,4 1 0 0 0,11 5 0 0 0,13 8 0 0 0,9 6 0 0 0,11 3 0 0 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1T15:35:53.3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36033 15081 16383 0 0,'-4'11'0'0'0,"-6"13"0"0"0,-6 28 0 0 0,0 15 0 0 0,-2-2 0 0 0,3-3 0 0 0,-2-6 0 0 0,3-2 0 0 0,0-5 0 0 0,1-5 0 0 0,8-7 0 0 0,5-10 0 0 0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4T12:25:46.58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5630 16193 16383 0 0,'-4'0'0'0'0,"-11"0"0"0"0,-6 0 0 0 0,-10 4 0 0 0,-3 2 0 0 0,0 4 0 0 0,1 0 0 0 0,6 3 0 0 0,8 4 0 0 0,2 3 0 0 0,5 3 0 0 0,4 2 0 0 0,3 1 0 0 0,3 0 0 0 0,6 5 0 0 0,15 19 0 0 0,9 1 0 0 0,27 6 0 0 0,12-8 0 0 0,4-12 0 0 0,-6-12 0 0 0,-1-10 0 0 0,-6-13 0 0 0,-5-10 0 0 0,-3-9 0 0 0,-4-6 0 0 0,-7-7 0 0 0,-10-4 0 0 0,-4-4 0 0 0,-8-5 0 0 0,-6 1 0 0 0,-58-15 0 0 0,-30-2 0 0 0,-32 9 0 0 0,-8 17 0 0 0,13 15 0 0 0,20 14 0 0 0,27 17 0 0 0,29 7 0 0 0,19-1 0 0 0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4T12:25:46.58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11290 15954 16383 0 0,'-4'0'0'0'0,"-7"0"0"0"0,-5 0 0 0 0,-4 5 0 0 0,-4 1 0 0 0,-1-1 0 0 0,-2 4 0 0 0,0 0 0 0 0,0 3 0 0 0,0 0 0 0 0,1 1 0 0 0,4 4 0 0 0,1 3 0 0 0,1 7 0 0 0,-2 3 0 0 0,4 6 0 0 0,0 5 0 0 0,3 0 0 0 0,4-2 0 0 0,5-4 0 0 0,2 1 0 0 0,7 0 0 0 0,7 1 0 0 0,6 0 0 0 0,5-3 0 0 0,8-2 0 0 0,8-3 0 0 0,6-5 0 0 0,9-8 0 0 0,5-2 0 0 0,-4-2 0 0 0,-1-1 0 0 0,-1 0 0 0 0,0-4 0 0 0,-5-6 0 0 0,4-4 0 0 0,-7-5 0 0 0,-3-2 0 0 0,2-4 0 0 0,-2-3 0 0 0,-4-8 0 0 0,-3-9 0 0 0,-8-7 0 0 0,-3-5 0 0 0,-6 0 0 0 0,-9-5 0 0 0,-16-2 0 0 0,-14-2 0 0 0,-13 5 0 0 0,-8 2 0 0 0,-6 8 0 0 0,-4 8 0 0 0,0 8 0 0 0,3 9 0 0 0,7 7 0 0 0,6 9 0 0 0,5 9 0 0 0,9 11 0 0 0,7 12 0 0 0,8-1 0 0 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4T12:25:46.59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14923 16319 16383 0 0,'0'5'0'0'0,"0"-4"0"0"0,4-6 0 0 0,11-10 0 0 0,6-8 0 0 0,10-5 0 0 0,-2-1 0 0 0,0 0 0 0 0,-2 0 0 0 0,0 1 0 0 0,-1 0 0 0 0,0 6 0 0 0,-4 1 0 0 0,-2 5 0 0 0,0 5 0 0 0,-3 8 0 0 0,-1 10 0 0 0,-2 8 0 0 0,1 6 0 0 0,2 7 0 0 0,-2 9 0 0 0,1 2 0 0 0,-3-1 0 0 0,-2-3 0 0 0,0-2 0 0 0,-1-3 0 0 0,2-2 0 0 0,-2 3 0 0 0,-1 0 0 0 0,-3 0 0 0 0,2 4 0 0 0,-1-1 0 0 0,0-1 0 0 0,-3-1 0 0 0,3-3 0 0 0,1-1 0 0 0,2-6 0 0 0,1-2 0 0 0,-3-4 0 0 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4T12:25:46.59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19999 16087 16383 0 0,'-5'4'0'0'0,"-5"2"0"0"0,-1 4 0 0 0,-4 0 0 0 0,-3 8 0 0 0,-3 5 0 0 0,-3 7 0 0 0,-1 7 0 0 0,4 7 0 0 0,0 4 0 0 0,5 3 0 0 0,8 2 0 0 0,11 0 0 0 0,13-4 0 0 0,18-10 0 0 0,11-8 0 0 0,12-5 0 0 0,9-6 0 0 0,7-7 0 0 0,-1-10 0 0 0,1-10 0 0 0,2-4 0 0 0,-4-8 0 0 0,-9-11 0 0 0,-11-8 0 0 0,-14-7 0 0 0,-13-5 0 0 0,-11 3 0 0 0,-17-1 0 0 0,-20 0 0 0 0,-20-1 0 0 0,-15-1 0 0 0,-11 8 0 0 0,-7 6 0 0 0,-4 10 0 0 0,8 9 0 0 0,12 8 0 0 0,12 9 0 0 0,14 10 0 0 0,17 11 0 0 0,17 7 0 0 0,8-1 0 0 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4T12:25:46.59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23627 16294 16383 0 0,'-4'5'0'0'0,"2"5"0"0"0,11 15 0 0 0,13 11 0 0 0,42 14 0 0 0,23 2 0 0 0,11-8 0 0 0,1-11 0 0 0,-2-11 0 0 0,-5-14 0 0 0,-14-17 0 0 0,-15-16 0 0 0,-15-13 0 0 0,-14-8 0 0 0,-14-1 0 0 0,-19-1 0 0 0,-14-2 0 0 0,-22 0 0 0 0,-19 3 0 0 0,-13 5 0 0 0,-13 6 0 0 0,-11 9 0 0 0,-2 9 0 0 0,4 11 0 0 0,15 13 0 0 0,14 13 0 0 0,18 7 0 0 0,25 14 0 0 0,23 4 0 0 0,12-6 0 0 0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4T12:25:46.59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27543 16477 16383 0 0,'-5'0'0'0'0,"-5"0"0"0"0,3-5 0 0 0,20-14 0 0 0,18-13 0 0 0,11-1 0 0 0,12-3 0 0 0,2-1 0 0 0,-1-3 0 0 0,-9 2 0 0 0,-3 7 0 0 0,-6 4 0 0 0,-3 2 0 0 0,-4 10 0 0 0,-3 12 0 0 0,-5 16 0 0 0,-3 9 0 0 0,1 10 0 0 0,0 4 0 0 0,2 1 0 0 0,2 2 0 0 0,-4-1 0 0 0,-5 2 0 0 0,-5 3 0 0 0,-4-1 0 0 0,1-4 0 0 0,-1-3 0 0 0,-1-4 0 0 0,-1-3 0 0 0,-2-1 0 0 0,4-5 0 0 0,0-3 0 0 0,0-4 0 0 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4T12:25:46.59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32245 16297 16383 0 0,'-5'0'0'0'0,"-10"0"0"0"0,-11 0 0 0 0,-10 0 0 0 0,-4 0 0 0 0,-3 0 0 0 0,1 0 0 0 0,7 4 0 0 0,2 2 0 0 0,1 4 0 0 0,2 5 0 0 0,2 13 0 0 0,5 14 0 0 0,7 6 0 0 0,6 7 0 0 0,9-1 0 0 0,14-1 0 0 0,13-5 0 0 0,16 2 0 0 0,9-7 0 0 0,5-6 0 0 0,6-10 0 0 0,-3-9 0 0 0,-3-8 0 0 0,-2-6 0 0 0,4-7 0 0 0,-1-9 0 0 0,0-5 0 0 0,-5-10 0 0 0,-8-8 0 0 0,-2-8 0 0 0,-4-1 0 0 0,-8 4 0 0 0,-5-2 0 0 0,-7-1 0 0 0,-11-3 0 0 0,-11-2 0 0 0,-17 2 0 0 0,-11 5 0 0 0,-17 5 0 0 0,-13 4 0 0 0,-10 4 0 0 0,-1 5 0 0 0,3 3 0 0 0,5 10 0 0 0,4 5 0 0 0,4 9 0 0 0,7 8 0 0 0,7 7 0 0 0,12 3 0 0 0,11 8 0 0 0,8-1 0 0 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4T12:25:46.59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33972 16374 16383 0 0,'-4'0'0'0'0,"-2"5"0"0"0,0 5 0 0 0,2 6 0 0 0,0 9 0 0 0,2 4 0 0 0,1 7 0 0 0,5 1 0 0 0,7-2 0 0 0,5 3 0 0 0,9 4 0 0 0,9-2 0 0 0,12-2 0 0 0,11-4 0 0 0,6-3 0 0 0,4-2 0 0 0,4-7 0 0 0,4-6 0 0 0,2-7 0 0 0,6-8 0 0 0,1-5 0 0 0,-4-6 0 0 0,-3-6 0 0 0,-5-5 0 0 0,3-11 0 0 0,-12-10 0 0 0,-12-2 0 0 0,-19-2 0 0 0,-20-2 0 0 0,-20-6 0 0 0,-27-3 0 0 0,-20-1 0 0 0,-23 1 0 0 0,-25 6 0 0 0,-12 3 0 0 0,-9 9 0 0 0,3 11 0 0 0,5 11 0 0 0,9 17 0 0 0,14 13 0 0 0,18 13 0 0 0,21 10 0 0 0,21 9 0 0 0,16 5 0 0 0,19 8 0 0 0,18 2 0 0 0,15-4 0 0 0,1-12 0 0 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5T13:48:42.92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12620 12115 16383 0 0,'0'4'0'0'0,"0"6"0"0"0,0 6 0 0 0,0 5 0 0 0,0 2 0 0 0,0 3 0 0 0,-5 5 0 0 0,-1 2 0 0 0,1 0 0 0 0,0-2 0 0 0,-2-1 0 0 0,-1-2 0 0 0,1-1 0 0 0,2 0 0 0 0,2-1 0 0 0,1 0 0 0 0,1-1 0 0 0,1 1 0 0 0,5-5 0 0 0,1-1 0 0 0,4-4 0 0 0,5-5 0 0 0,5-4 0 0 0,7 1 0 0 0,3-1 0 0 0,6-1 0 0 0,-3 2 0 0 0,5 0 0 0 0,6-1 0 0 0,4-2 0 0 0,-2-2 0 0 0,-4 3 0 0 0,0 0 0 0 0,-4 0 0 0 0,-3-2 0 0 0,-3-1 0 0 0,-3-1 0 0 0,2-1 0 0 0,6-6 0 0 0,0-1 0 0 0,-6-4 0 0 0,-4-1 0 0 0,-2-2 0 0 0,-1 5 0 0 0,0-1 0 0 0,-9-2 0 0 0,-6-5 0 0 0,-6-3 0 0 0,-7-4 0 0 0,-11-6 0 0 0,-4-7 0 0 0,-3-6 0 0 0,2-1 0 0 0,1 3 0 0 0,3-5 0 0 0,4 1 0 0 0,4 3 0 0 0,4 4 0 0 0,3 4 0 0 0,0 4 0 0 0,-3 6 0 0 0,-1-2 0 0 0,1 0 0 0 0,0-1 0 0 0,-3-1 0 0 0,-5 1 0 0 0,-5 4 0 0 0,-4 6 0 0 0,-2 5 0 0 0,-3 6 0 0 0,0 2 0 0 0,-1 3 0 0 0,-4 0 0 0 0,-11 2 0 0 0,-10-1 0 0 0,-7 0 0 0 0,4-1 0 0 0,6 1 0 0 0,7-1 0 0 0,6 0 0 0 0,1 9 0 0 0,6 3 0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68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18665 5818 16383 0 0,'-4'0'0'0'0,"-11"5"0"0"0,-7 0 0 0 0,-4 1 0 0 0,-2-1 0 0 0,-5 2 0 0 0,-6 5 0 0 0,0 5 0 0 0,-8 4 0 0 0,1 3 0 0 0,-1 1 0 0 0,3 2 0 0 0,0 4 0 0 0,-1 2 0 0 0,-11 3 0 0 0,-4 10 0 0 0,7 1 0 0 0,14 6 0 0 0,12-2 0 0 0,16-5 0 0 0,14-6 0 0 0,11-10 0 0 0,8-5 0 0 0,8 1 0 0 0,9-3 0 0 0,6-1 0 0 0,8-1 0 0 0,0 2 0 0 0,0 0 0 0 0,4-3 0 0 0,1-1 0 0 0,4-3 0 0 0,1-5 0 0 0,-3 0 0 0 0,3-1 0 0 0,-1-3 0 0 0,-2-2 0 0 0,-7-3 0 0 0,-8-1 0 0 0,-3 0 0 0 0,1-2 0 0 0,-4 1 0 0 0,2-5 0 0 0,-3-6 0 0 0,-3-5 0 0 0,-3-4 0 0 0,2-4 0 0 0,-1-2 0 0 0,4-5 0 0 0,-1-2 0 0 0,-2 1 0 0 0,-7 0 0 0 0,-3-2 0 0 0,-1 0 0 0 0,-6 1 0 0 0,-4-3 0 0 0,-5-3 0 0 0,-4 0 0 0 0,-3 2 0 0 0,-1-1 0 0 0,-5-3 0 0 0,-6-4 0 0 0,-6 2 0 0 0,-9-1 0 0 0,-8 3 0 0 0,-8 4 0 0 0,-5 4 0 0 0,-4 2 0 0 0,-6 4 0 0 0,-11 0 0 0 0,-3 2 0 0 0,-3 4 0 0 0,-1 2 0 0 0,-2 8 0 0 0,3 10 0 0 0,7 11 0 0 0,4 7 0 0 0,5 14 0 0 0,3 6 0 0 0,12-3 0 0 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5T13:48:42.92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13626 12037 16383 0 0,'4'4'0'0'0,"2"6"0"0"0,0 6 0 0 0,-2 5 0 0 0,0 2 0 0 0,-2 3 0 0 0,3 0 0 0 0,1 1 0 0 0,0 0 0 0 0,-2 0 0 0 0,-1 0 0 0 0,-1-1 0 0 0,-1 1 0 0 0,-1 3 0 0 0,0 6 0 0 0,0 2 0 0 0,0-2 0 0 0,-1-3 0 0 0,1-2 0 0 0,0-2 0 0 0,4-6 0 0 0,7-2 0 0 0,0-1 0 0 0,-1 1 0 0 0,2-3 0 0 0,4-5 0 0 0,3-9 0 0 0,7-5 0 0 0,8-2 0 0 0,-1-5 0 0 0,2-2 0 0 0,4 2 0 0 0,-1 1 0 0 0,-1-2 0 0 0,-4 1 0 0 0,-2 1 0 0 0,7 2 0 0 0,5 2 0 0 0,0 1 0 0 0,-3 2 0 0 0,-3 0 0 0 0,-5 0 0 0 0,2 0 0 0 0,0 1 0 0 0,-7-5 0 0 0,-7-6 0 0 0,-8-6 0 0 0,-9 0 0 0 0,-7-2 0 0 0,-1-2 0 0 0,0-2 0 0 0,0-2 0 0 0,2-5 0 0 0,0-7 0 0 0,2-2 0 0 0,-4-3 0 0 0,-1 1 0 0 0,1 3 0 0 0,0 3 0 0 0,2-1 0 0 0,2-4 0 0 0,0-4 0 0 0,0 2 0 0 0,-3 6 0 0 0,-6 10 0 0 0,-6 10 0 0 0,-8 6 0 0 0,-10 6 0 0 0,-7 2 0 0 0,-6-2 0 0 0,-8-1 0 0 0,-4 0 0 0 0,4 1 0 0 0,3 1 0 0 0,5 1 0 0 0,-15 0 0 0 0,-2 1 0 0 0,19-9 0 0 0,17-2 0 0 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5T13:48:42.92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14790 11906 16383 0 0,'0'5'0'0'0,"0"9"0"0"0,0 12 0 0 0,0 6 0 0 0,0 24 0 0 0,0 7 0 0 0,5 14 0 0 0,0 4 0 0 0,5 5 0 0 0,1-3 0 0 0,-2-11 0 0 0,2-5 0 0 0,-1-9 0 0 0,-2-19 0 0 0,2-17 0 0 0,3-15 0 0 0,9-10 0 0 0,5-4 0 0 0,7 0 0 0 0,2 0 0 0 0,12 1 0 0 0,29 7 0 0 0,10 3 0 0 0,-5 0 0 0 0,-7 1 0 0 0,-9-2 0 0 0,-6-1 0 0 0,-9 0 0 0 0,-8-2 0 0 0,-3 0 0 0 0,-5-4 0 0 0,-2-2 0 0 0,-4 0 0 0 0,-6-3 0 0 0,-2 0 0 0 0,-1-3 0 0 0,-4-4 0 0 0,-4-4 0 0 0,-5-2 0 0 0,-3-3 0 0 0,-2 0 0 0 0,-2-6 0 0 0,-1-2 0 0 0,1-3 0 0 0,-1-14 0 0 0,0-12 0 0 0,5-21 0 0 0,1-2 0 0 0,1 10 0 0 0,-6 18 0 0 0,-7 18 0 0 0,-7 11 0 0 0,-5 11 0 0 0,-5 8 0 0 0,-1 5 0 0 0,-6 4 0 0 0,-11 2 0 0 0,-16 0 0 0 0,-16 0 0 0 0,1 0 0 0 0,-1-1 0 0 0,3 0 0 0 0,6-1 0 0 0,4 1 0 0 0,8-1 0 0 0,5 0 0 0 0,5-1 0 0 0,7-3 0 0 0,8-2 0 0 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5T13:48:42.92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16431 11984 16383 0 0,'0'4'0'0'0,"0"11"0"0"0,0 7 0 0 0,0 12 0 0 0,4 15 0 0 0,2 3 0 0 0,-1 10 0 0 0,4 12 0 0 0,-4 12 0 0 0,-3 4 0 0 0,-7-5 0 0 0,3-16 0 0 0,10-25 0 0 0,8-24 0 0 0,6-15 0 0 0,25-13 0 0 0,23-6 0 0 0,13 1 0 0 0,0 1 0 0 0,-8 4 0 0 0,-5 2 0 0 0,-10 3 0 0 0,-10 2 0 0 0,-5 1 0 0 0,-5 0 0 0 0,-2 1 0 0 0,-2-1 0 0 0,2 1 0 0 0,2-1 0 0 0,0 0 0 0 0,-3 0 0 0 0,-3 0 0 0 0,-4 0 0 0 0,-6-4 0 0 0,-7-6 0 0 0,-7-11 0 0 0,-5-18 0 0 0,-3-12 0 0 0,-7-6 0 0 0,-2-3 0 0 0,0 1 0 0 0,1-7 0 0 0,6 2 0 0 0,4 4 0 0 0,0 8 0 0 0,0 8 0 0 0,-1 7 0 0 0,-6 10 0 0 0,-5 10 0 0 0,-8 7 0 0 0,-8 1 0 0 0,-10 3 0 0 0,-8 1 0 0 0,0 3 0 0 0,-3-4 0 0 0,-7 0 0 0 0,-3 0 0 0 0,-6 2 0 0 0,-18-3 0 0 0,-1-1 0 0 0,9 2 0 0 0,8 6 0 0 0,10 2 0 0 0,1 7 0 0 0,5 0 0 0 0,5 0 0 0 0,7-2 0 0 0,4-3 0 0 0,12-5 0 0 0,9-4 0 0 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5T13:48:42.92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18071 11955 16383 0 0,'0'5'0'0'0,"0"5"0"0"0,0 6 0 0 0,0 4 0 0 0,0 4 0 0 0,0 2 0 0 0,0 0 0 0 0,4 10 0 0 0,2 7 0 0 0,-5 14 0 0 0,-2 11 0 0 0,-2 2 0 0 0,1-6 0 0 0,-5-14 0 0 0,0-11 0 0 0,0-8 0 0 0,2-4 0 0 0,2-3 0 0 0,0-1 0 0 0,7-5 0 0 0,6-4 0 0 0,6-6 0 0 0,9-3 0 0 0,5-8 0 0 0,1-3 0 0 0,5 0 0 0 0,0 0 0 0 0,3 2 0 0 0,0-3 0 0 0,5-1 0 0 0,5 2 0 0 0,3-3 0 0 0,6 0 0 0 0,6-3 0 0 0,1 1 0 0 0,-7 2 0 0 0,-3 3 0 0 0,-12-3 0 0 0,-8 1 0 0 0,-6 2 0 0 0,-4 2 0 0 0,-1 1 0 0 0,-5-3 0 0 0,-6-5 0 0 0,-4-5 0 0 0,-5-8 0 0 0,-2-10 0 0 0,-3-16 0 0 0,1-8 0 0 0,-6-35 0 0 0,-1-5 0 0 0,1 9 0 0 0,-4 16 0 0 0,-4 15 0 0 0,1 14 0 0 0,-3 9 0 0 0,-16 7 0 0 0,-11 8 0 0 0,-2 7 0 0 0,1 6 0 0 0,-1 4 0 0 0,0 3 0 0 0,-12 1 0 0 0,-12 0 0 0 0,-5 1 0 0 0,12 4 0 0 0,10 0 0 0 0,7 1 0 0 0,1-3 0 0 0,4 4 0 0 0,5 0 0 0 0,7-1 0 0 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5T13:48:42.92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13044 12991 16383 0 0,'0'4'0'0'0,"4"2"0"0"0,7 4 0 0 0,9 5 0 0 0,11 4 0 0 0,21 4 0 0 0,7 1 0 0 0,16 11 0 0 0,16 12 0 0 0,7 12 0 0 0,-5 0 0 0 0,-10-6 0 0 0,-9-7 0 0 0,0 1 0 0 0,0 7 0 0 0,6 2 0 0 0,-2 1 0 0 0,-2 0 0 0 0,-4-6 0 0 0,-10-8 0 0 0,-11-5 0 0 0,-10-10 0 0 0,-8-6 0 0 0,0-1 0 0 0,-2-1 0 0 0,3 2 0 0 0,1 1 0 0 0,6-4 0 0 0,6 0 0 0 0,-5-4 0 0 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5T13:48:42.92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14499 12991 16383 0 0,'0'4'0'0'0,"5"7"0"0"0,0 5 0 0 0,5 4 0 0 0,1 4 0 0 0,2-3 0 0 0,4 8 0 0 0,3 9 0 0 0,3 6 0 0 0,1 0 0 0 0,-2 2 0 0 0,12 14 0 0 0,0 2 0 0 0,-6-9 0 0 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5T13:48:42.92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15661 13123 16383 0 0,'-5'0'0'0'0,"-1"9"0"0"0,-4 7 0 0 0,0 6 0 0 0,1 7 0 0 0,-2 4 0 0 0,1 0 0 0 0,2-1 0 0 0,3 3 0 0 0,-3-4 0 0 0,0-4 0 0 0,2 3 0 0 0,-3 19 0 0 0,-4 4 0 0 0,0-5 0 0 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5T13:48:42.92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16923 13309 16383 0 0,'-5'0'0'0'0,"-5"4"0"0"0,-10 2 0 0 0,-11 8 0 0 0,-17 7 0 0 0,-10 4 0 0 0,1 1 0 0 0,1 2 0 0 0,11 0 0 0 0,-2 9 0 0 0,0 6 0 0 0,3 1 0 0 0,4-12 0 0 0,10-11 0 0 0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5T13:48:42.9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18379 13123 16383 0 0,'-5'0'0'0'0,"-5"0"0"0"0,-6 0 0 0 0,-9 5 0 0 0,0 5 0 0 0,-5 1 0 0 0,-1 4 0 0 0,-5 7 0 0 0,-4 5 0 0 0,-5 2 0 0 0,-8 5 0 0 0,-35 19 0 0 0,-6 5 0 0 0,-10 5 0 0 0,-26 10 0 0 0,-23 2 0 0 0,2-13 0 0 0,14-12 0 0 0,16-10 0 0 0,16-7 0 0 0,21-6 0 0 0,16-6 0 0 0,16-3 0 0 0,11-5 0 0 0,9-4 0 0 0,6 1 0 0 0,2-2 0 0 0,5 3 0 0 0,7 3 0 0 0,0 0 0 0 0,2 2 0 0 0,-1-2 0 0 0,-4 1 0 0 0,-3-2 0 0 0,1-3 0 0 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5T13:48:42.9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15372 14339 16383 0 0,'5'0'0'0'0,"5"-4"0"0"0,10-2 0 0 0,11 1 0 0 0,8-4 0 0 0,12 0 0 0 0,0 1 0 0 0,-3 2 0 0 0,-1 3 0 0 0,-4 10 0 0 0,-5 8 0 0 0,-10 6 0 0 0,-8 4 0 0 0,-9 7 0 0 0,-5 6 0 0 0,-4 6 0 0 0,-7 0 0 0 0,-3-4 0 0 0,-4-3 0 0 0,-4-5 0 0 0,-4 3 0 0 0,-8-2 0 0 0,-3-1 0 0 0,-10 2 0 0 0,-2 0 0 0 0,2-5 0 0 0,3-9 0 0 0,0 2 0 0 0,6 2 0 0 0,3-4 0 0 0,8-1 0 0 0,3-3 0 0 0,4 0 0 0 0,8 1 0 0 0,11-1 0 0 0,8-5 0 0 0,7-3 0 0 0,4-3 0 0 0,7 1 0 0 0,2 1 0 0 0,1-2 0 0 0,-2-1 0 0 0,-2-2 0 0 0,-1 0 0 0 0,3-2 0 0 0,14 0 0 0 0,12 0 0 0 0,1 0 0 0 0,-1-1 0 0 0,-6 1 0 0 0,2 0 0 0 0,-9 0 0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68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18380 5951 16383 0 0,'-4'5'0'0'0,"-11"1"0"0"0,-7 4 0 0 0,-8 9 0 0 0,-13 6 0 0 0,-7 7 0 0 0,-5-1 0 0 0,-1 2 0 0 0,4 1 0 0 0,7-7 0 0 0,10-2 0 0 0,17-6 0 0 0,15-11 0 0 0,21-10 0 0 0,26-15 0 0 0,18-8 0 0 0,12-5 0 0 0,11-5 0 0 0,4-6 0 0 0,-4-1 0 0 0,-12 3 0 0 0,-14 8 0 0 0,-17 4 0 0 0,-21 12 0 0 0,-17 9 0 0 0,-19 8 0 0 0,-20 14 0 0 0,-17 13 0 0 0,-13 10 0 0 0,-13 3 0 0 0,-7 3 0 0 0,3-1 0 0 0,10-5 0 0 0,18-3 0 0 0,27-14 0 0 0,31-13 0 0 0,37-14 0 0 0,25-15 0 0 0,23-12 0 0 0,14-10 0 0 0,7-6 0 0 0,3-5 0 0 0,-9 4 0 0 0,-18 4 0 0 0,-20 11 0 0 0,-20 6 0 0 0,-22 13 0 0 0,-21 13 0 0 0,-19 11 0 0 0,-24 13 0 0 0,-28 12 0 0 0,-15 13 0 0 0,-12 3 0 0 0,-2 2 0 0 0,11-4 0 0 0,15-5 0 0 0,20-6 0 0 0,23-9 0 0 0,25-13 0 0 0,26-15 0 0 0,23-11 0 0 0,17-12 0 0 0,14-7 0 0 0,13-8 0 0 0,0-1 0 0 0,-12 2 0 0 0,-14 7 0 0 0,-22 8 0 0 0,-24 17 0 0 0,-27 14 0 0 0,-25 14 0 0 0,-25 7 0 0 0,-11 8 0 0 0,-3 2 0 0 0,3-2 0 0 0,8-7 0 0 0,24-9 0 0 0,32-12 0 0 0,25-13 0 0 0,23-15 0 0 0,22-8 0 0 0,13-4 0 0 0,-2-2 0 0 0,-5 1 0 0 0,-5 0 0 0 0,-23 11 0 0 0,-27 12 0 0 0,-30 18 0 0 0,-25 10 0 0 0,-24 11 0 0 0,-5 9 0 0 0,-4 3 0 0 0,6-3 0 0 0,19-7 0 0 0,26-14 0 0 0,25-15 0 0 0,27-16 0 0 0,24-12 0 0 0,18-9 0 0 0,4 0 0 0 0,-1 2 0 0 0,-10 1 0 0 0,-6 2 0 0 0,-27 9 0 0 0,-28 18 0 0 0,-27 13 0 0 0,-28 17 0 0 0,-22 13 0 0 0,-13 9 0 0 0,-5 3 0 0 0,1-2 0 0 0,10-6 0 0 0,24-11 0 0 0,29-11 0 0 0,34-14 0 0 0,28-13 0 0 0,26-20 0 0 0,24-14 0 0 0,12-10 0 0 0,2-6 0 0 0,-3 2 0 0 0,-8 10 0 0 0,-19 7 0 0 0,-22 13 0 0 0,-28 12 0 0 0,-25 14 0 0 0,-30 17 0 0 0,-17 12 0 0 0,-13 10 0 0 0,-9 6 0 0 0,5-1 0 0 0,9-8 0 0 0,24-13 0 0 0,27-9 0 0 0,28-14 0 0 0,25-11 0 0 0,23-14 0 0 0,12-7 0 0 0,3-5 0 0 0,-8 4 0 0 0,-13 3 0 0 0,-20 9 0 0 0,-22 7 0 0 0,-22 15 0 0 0,-20 15 0 0 0,-19 8 0 0 0,-15 3 0 0 0,-2 2 0 0 0,4-2 0 0 0,8-5 0 0 0,16-9 0 0 0,18-10 0 0 0,25-12 0 0 0,23-9 0 0 0,29-7 0 0 0,16-9 0 0 0,4-4 0 0 0,-4-1 0 0 0,-10 6 0 0 0,-22 12 0 0 0,-32 12 0 0 0,-32 17 0 0 0,-26 14 0 0 0,-14 8 0 0 0,-7 1 0 0 0,3 0 0 0 0,30-15 0 0 0,33-17 0 0 0,25-7 0 0 0,18-13 0 0 0,-1-4 0 0 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5T13:48:42.9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15633 15742 16383 0 0,'-4'0'0'0'0,"-6"0"0"0"0,-6 4 0 0 0,0 6 0 0 0,3 15 0 0 0,3 12 0 0 0,4 8 0 0 0,6 1 0 0 0,9-3 0 0 0,11-9 0 0 0,7-5 0 0 0,7-8 0 0 0,3-8 0 0 0,3-6 0 0 0,5-8 0 0 0,-2-4 0 0 0,-4-6 0 0 0,-3-5 0 0 0,-9-9 0 0 0,-8-5 0 0 0,-8-1 0 0 0,-10-5 0 0 0,-9 0 0 0 0,-17 2 0 0 0,-9 1 0 0 0,-7 7 0 0 0,-5 4 0 0 0,0 5 0 0 0,0 1 0 0 0,-2 3 0 0 0,3 5 0 0 0,5 7 0 0 0,5 8 0 0 0,8 8 0 0 0,0 10 0 0 0,5 1 0 0 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5T13:48:42.9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15371 14573 16383 0 0,'0'-4'0'0'0,"0"-6"0"0"0,0-6 0 0 0,0-5 0 0 0,0-2 0 0 0,4-3 0 0 0,7 0 0 0 0,0-1 0 0 0,3 4 0 0 0,0 2 0 0 0,1 4 0 0 0,3 6 0 0 0,3-1 0 0 0,1 3 0 0 0,3 2 0 0 0,5 2 0 0 0,2 3 0 0 0,0 1 0 0 0,-1 1 0 0 0,-6 4 0 0 0,-2 3 0 0 0,-2-1 0 0 0,1 3 0 0 0,-3 5 0 0 0,-1 4 0 0 0,-4 4 0 0 0,-3 2 0 0 0,-5 1 0 0 0,-2 2 0 0 0,-3-1 0 0 0,-1 1 0 0 0,-4 0 0 0 0,-8-1 0 0 0,-9 5 0 0 0,-10 1 0 0 0,-18 9 0 0 0,-4 1 0 0 0,1-2 0 0 0,7-7 0 0 0,5-6 0 0 0,6-7 0 0 0,3-6 0 0 0,4-7 0 0 0,5 1 0 0 0,3-2 0 0 0,5 4 0 0 0,-1 3 0 0 0,-1 5 0 0 0,1 7 0 0 0,4 5 0 0 0,4 1 0 0 0,7 0 0 0 0,8-6 0 0 0,7-6 0 0 0,6-7 0 0 0,3-6 0 0 0,11 1 0 0 0,13 0 0 0 0,3-3 0 0 0,-4 0 0 0 0,-4-3 0 0 0,-6 0 0 0 0,-5 0 0 0 0,-2-2 0 0 0,-4-3 0 0 0,0-2 0 0 0,3 0 0 0 0,2 1 0 0 0,0-3 0 0 0,-1 0 0 0 0,-2 2 0 0 0,0 1 0 0 0,-1-3 0 0 0,-1 0 0 0 0,0 2 0 0 0,0 1 0 0 0,0 2 0 0 0,-1-3 0 0 0,1 0 0 0 0,0-4 0 0 0,-5-1 0 0 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5T13:48:42.9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15786 15741 16383 0 0,'-4'0'0'0'0,"-6"0"0"0"0,-6 0 0 0 0,-5 0 0 0 0,-2-4 0 0 0,-12-6 0 0 0,-8 3 0 0 0,-1 7 0 0 0,7 8 0 0 0,5 16 0 0 0,8 8 0 0 0,9 8 0 0 0,10-3 0 0 0,11-4 0 0 0,9-3 0 0 0,11-6 0 0 0,9-3 0 0 0,8-5 0 0 0,14-6 0 0 0,7-3 0 0 0,-4-9 0 0 0,-7-3 0 0 0,-9-5 0 0 0,-11-15 0 0 0,-12-15 0 0 0,-9-11 0 0 0,-11 4 0 0 0,-15 5 0 0 0,-18 6 0 0 0,-21 9 0 0 0,-15 8 0 0 0,-13 17 0 0 0,-7 18 0 0 0,8 10 0 0 0,13 5 0 0 0,17 6 0 0 0,18 6 0 0 0,14 5 0 0 0,11-3 0 0 0,10-8 0 0 0,18-6 0 0 0,10-8 0 0 0,17-8 0 0 0,18-11 0 0 0,12-7 0 0 0,0-15 0 0 0,-8-14 0 0 0,-16-6 0 0 0,-17-5 0 0 0,-19 1 0 0 0,-22 2 0 0 0,-28 4 0 0 0,-25 8 0 0 0,-18 9 0 0 0,1 7 0 0 0,8 11 0 0 0,11 9 0 0 0,10 17 0 0 0,13 9 0 0 0,12 7 0 0 0,27 5 0 0 0,21 0 0 0 0,24-8 0 0 0,15-11 0 0 0,15-19 0 0 0,2-23 0 0 0,-13-19 0 0 0,-19-7 0 0 0,-18-7 0 0 0,-33-2 0 0 0,-42-3 0 0 0,-46 4 0 0 0,-21 10 0 0 0,-6 24 0 0 0,13 25 0 0 0,23 32 0 0 0,38 22 0 0 0,44 9 0 0 0,34-8 0 0 0,20-15 0 0 0,17-20 0 0 0,5-24 0 0 0,-7-22 0 0 0,-11-13 0 0 0,-17-10 0 0 0,-15-7 0 0 0,-22-5 0 0 0,-34 2 0 0 0,-27 13 0 0 0,-12 18 0 0 0,0 25 0 0 0,16 16 0 0 0,20 12 0 0 0,24 1 0 0 0,31-1 0 0 0,24-8 0 0 0,21-11 0 0 0,16-19 0 0 0,2-12 0 0 0,-9-13 0 0 0,-19-5 0 0 0,-24-7 0 0 0,-36-1 0 0 0,-53 7 0 0 0,-31 14 0 0 0,-20 14 0 0 0,-4 13 0 0 0,6 13 0 0 0,21 18 0 0 0,23 10 0 0 0,22 7 0 0 0,30 2 0 0 0,30-9 0 0 0,18-12 0 0 0,16-12 0 0 0,11-11 0 0 0,6-15 0 0 0,4-22 0 0 0,-15-23 0 0 0,-38-14 0 0 0,-54 5 0 0 0,-35 15 0 0 0,-20 20 0 0 0,-2 26 0 0 0,11 21 0 0 0,16 7 0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68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19606 6244 16383 0 0,'4'0'0'0'0,"6"0"0"0"0,6 5 0 0 0,5 0 0 0 0,-2 5 0 0 0,0 5 0 0 0,3 0 0 0 0,0 1 0 0 0,2 3 0 0 0,5-1 0 0 0,3-1 0 0 0,-1 2 0 0 0,4-2 0 0 0,1 0 0 0 0,-3 2 0 0 0,4 2 0 0 0,3 2 0 0 0,-1 1 0 0 0,3 1 0 0 0,6 19 0 0 0,0 1 0 0 0,-8-2 0 0 0,-11 0 0 0 0,-10-2 0 0 0,-9-5 0 0 0,-6 1 0 0 0,-3-1 0 0 0,-3-3 0 0 0,0-2 0 0 0,0-2 0 0 0,1-2 0 0 0,-1-1 0 0 0,1 0 0 0 0,1 0 0 0 0,0-1 0 0 0,0 1 0 0 0,0-5 0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68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20107 6985 16383 0 0,'-4'4'0'0'0,"-2"7"0"0"0,-4 5 0 0 0,-1 4 0 0 0,2 4 0 0 0,-1 1 0 0 0,-1 2 0 0 0,3 0 0 0 0,7-5 0 0 0,4 0 0 0 0,5-1 0 0 0,6 0 0 0 0,5 2 0 0 0,4-3 0 0 0,2-1 0 0 0,2 1 0 0 0,0 1 0 0 0,0 2 0 0 0,0 1 0 0 0,-1-3 0 0 0,1-5 0 0 0,-1-11 0 0 0,0-5 0 0 0,0-11 0 0 0,4-10 0 0 0,7-4 0 0 0,0-3 0 0 0,-1-5 0 0 0,-2-2 0 0 0,-8 1 0 0 0,-3 2 0 0 0,-5 2 0 0 0,-2 6 0 0 0,1 2 0 0 0,-3 1 0 0 0,2 4 0 0 0,-3 1 0 0 0,1 2 0 0 0,3 5 0 0 0,-2 2 0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69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28907 7248 16383 0 0,'-5'0'0'0'0,"-5"-4"0"0"0,-2-7 0 0 0,-2 0 0 0 0,-4 1 0 0 0,-3 2 0 0 0,-3 3 0 0 0,-1 6 0 0 0,-1 4 0 0 0,-5 4 0 0 0,-1 6 0 0 0,-5 5 0 0 0,-4-2 0 0 0,-4 1 0 0 0,1 7 0 0 0,-1 2 0 0 0,3 6 0 0 0,4 1 0 0 0,4 4 0 0 0,4-1 0 0 0,6-2 0 0 0,8 2 0 0 0,7-2 0 0 0,4 3 0 0 0,8-2 0 0 0,7 2 0 0 0,12-1 0 0 0,10-3 0 0 0,4-2 0 0 0,5-4 0 0 0,9-1 0 0 0,5-1 0 0 0,5-6 0 0 0,3-1 0 0 0,7-5 0 0 0,6-4 0 0 0,2-5 0 0 0,6-2 0 0 0,2-8 0 0 0,4-6 0 0 0,-4-7 0 0 0,0-4 0 0 0,-5 1 0 0 0,-3-5 0 0 0,-7-2 0 0 0,-5-2 0 0 0,-11 1 0 0 0,-5-5 0 0 0,-7 0 0 0 0,-6 0 0 0 0,-5-2 0 0 0,-4 4 0 0 0,-6-1 0 0 0,-8 0 0 0 0,-5-3 0 0 0,-9 0 0 0 0,-9-3 0 0 0,-12-4 0 0 0,-11 1 0 0 0,-13 3 0 0 0,-8 4 0 0 0,-8 2 0 0 0,-7 4 0 0 0,-5 5 0 0 0,1 3 0 0 0,-1 5 0 0 0,-1 4 0 0 0,-5 9 0 0 0,1 9 0 0 0,2 8 0 0 0,-1 11 0 0 0,1 13 0 0 0,12 0 0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69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31235 7352 16383 0 0,'-4'0'0'0'0,"-11"0"0"0"0,-7 0 0 0 0,-8 0 0 0 0,0-4 0 0 0,-2-2 0 0 0,-6 0 0 0 0,-5 2 0 0 0,-4 1 0 0 0,2 1 0 0 0,0 5 0 0 0,2 7 0 0 0,5 1 0 0 0,4 4 0 0 0,4 3 0 0 0,2 4 0 0 0,6 1 0 0 0,-2 20 0 0 0,3 7 0 0 0,6 7 0 0 0,13 9 0 0 0,12-4 0 0 0,8-7 0 0 0,11-9 0 0 0,4-13 0 0 0,10-6 0 0 0,10-9 0 0 0,11-3 0 0 0,2-3 0 0 0,8 0 0 0 0,4-2 0 0 0,7-3 0 0 0,3-2 0 0 0,3-2 0 0 0,4-2 0 0 0,-1-1 0 0 0,1-4 0 0 0,-2-7 0 0 0,-3-6 0 0 0,-5 1 0 0 0,-7-2 0 0 0,-9-7 0 0 0,-6-3 0 0 0,-10-1 0 0 0,-6-1 0 0 0,-5-3 0 0 0,-2-1 0 0 0,-3-4 0 0 0,-8 1 0 0 0,-4-2 0 0 0,-7-4 0 0 0,-6-3 0 0 0,-10-3 0 0 0,-13-1 0 0 0,-15 7 0 0 0,-11 7 0 0 0,-8 5 0 0 0,-10 3 0 0 0,-8 2 0 0 0,-12 6 0 0 0,-6 6 0 0 0,-7 5 0 0 0,-6 5 0 0 0,-5 2 0 0 0,2 2 0 0 0,-1 6 0 0 0,3 10 0 0 0,4 6 0 0 0,19 1 0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69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28803 6056 16383 0 0,'0'-4'0'0'0,"-5"-2"0"0"0,-5-4 0 0 0,-6 0 0 0 0,-4 1 0 0 0,-4 7 0 0 0,-6 4 0 0 0,-7 5 0 0 0,-1 7 0 0 0,-4 5 0 0 0,2 3 0 0 0,2 3 0 0 0,4 6 0 0 0,3 2 0 0 0,3 0 0 0 0,1 3 0 0 0,1 0 0 0 0,5 2 0 0 0,2 0 0 0 0,4 2 0 0 0,4-2 0 0 0,4 2 0 0 0,4-2 0 0 0,2 2 0 0 0,5-1 0 0 0,3-4 0 0 0,8-3 0 0 0,7-2 0 0 0,3-2 0 0 0,2 3 0 0 0,2 0 0 0 0,-1 0 0 0 0,4-5 0 0 0,6-3 0 0 0,4-2 0 0 0,9-3 0 0 0,1-5 0 0 0,3-5 0 0 0,7-4 0 0 0,6-2 0 0 0,-1-2 0 0 0,-2-1 0 0 0,1-4 0 0 0,-2-2 0 0 0,-3-4 0 0 0,-3 0 0 0 0,-7-2 0 0 0,-3-4 0 0 0,-1-3 0 0 0,0-3 0 0 0,1-2 0 0 0,1-1 0 0 0,-3 4 0 0 0,-5 2 0 0 0,-1-1 0 0 0,-3-1 0 0 0,-3-6 0 0 0,-3-2 0 0 0,-6 0 0 0 0,-4-1 0 0 0,-5 2 0 0 0,-1 1 0 0 0,-3 1 0 0 0,1 0 0 0 0,-2-3 0 0 0,-3-2 0 0 0,-2-4 0 0 0,-3-4 0 0 0,-6-1 0 0 0,-7-1 0 0 0,-10 2 0 0 0,-11 2 0 0 0,-9 1 0 0 0,-7 0 0 0 0,-3 4 0 0 0,-3 1 0 0 0,-6 8 0 0 0,-5 7 0 0 0,-1 2 0 0 0,-3 4 0 0 0,-7 3 0 0 0,-4 8 0 0 0,-3 4 0 0 0,1 6 0 0 0,0 9 0 0 0,1 7 0 0 0,0 7 0 0 0,14-2 0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69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29089 6006 16383 0 0,'-5'0'0'0'0,"-5"0"0"0"0,-6 0 0 0 0,-9 4 0 0 0,-13 7 0 0 0,-14 5 0 0 0,-11 8 0 0 0,-12 6 0 0 0,-7 5 0 0 0,-3 7 0 0 0,0 0 0 0 0,10-3 0 0 0,14-4 0 0 0,12-7 0 0 0,19-4 0 0 0,24-11 0 0 0,21-12 0 0 0,17-10 0 0 0,21-9 0 0 0,15-9 0 0 0,8-5 0 0 0,5-6 0 0 0,3 4 0 0 0,-6 7 0 0 0,-10 4 0 0 0,-22 11 0 0 0,-28 7 0 0 0,-29 8 0 0 0,-27 14 0 0 0,-24 11 0 0 0,-19 16 0 0 0,-10 8 0 0 0,-2 0 0 0 0,6-5 0 0 0,9-5 0 0 0,22-11 0 0 0,29-14 0 0 0,38-15 0 0 0,33-16 0 0 0,32-15 0 0 0,26-11 0 0 0,16-13 0 0 0,7-5 0 0 0,-1 2 0 0 0,-8 7 0 0 0,-19 7 0 0 0,-23 10 0 0 0,-31 12 0 0 0,-37 12 0 0 0,-42 18 0 0 0,-31 10 0 0 0,-32 11 0 0 0,-21 14 0 0 0,-16 12 0 0 0,1 6 0 0 0,11-5 0 0 0,22-6 0 0 0,33-9 0 0 0,36-15 0 0 0,38-17 0 0 0,35-16 0 0 0,34-10 0 0 0,20-12 0 0 0,18-10 0 0 0,7-7 0 0 0,0-6 0 0 0,-1 2 0 0 0,-13 4 0 0 0,-19 10 0 0 0,-30 11 0 0 0,-36 9 0 0 0,-44 11 0 0 0,-36 20 0 0 0,-34 15 0 0 0,-19 16 0 0 0,-16 9 0 0 0,-5 3 0 0 0,9 0 0 0 0,15-1 0 0 0,23-6 0 0 0,21-13 0 0 0,27-12 0 0 0,33-16 0 0 0,30-14 0 0 0,39-20 0 0 0,29-15 0 0 0,27-11 0 0 0,19-9 0 0 0,21-9 0 0 0,6-6 0 0 0,1 4 0 0 0,-14 6 0 0 0,-20 8 0 0 0,-28 9 0 0 0,-40 12 0 0 0,-45 17 0 0 0,-47 19 0 0 0,-41 18 0 0 0,-35 15 0 0 0,-27 9 0 0 0,-13 11 0 0 0,-4 9 0 0 0,15-2 0 0 0,20-4 0 0 0,26-6 0 0 0,36-13 0 0 0,35-17 0 0 0,35-18 0 0 0,30-13 0 0 0,26-10 0 0 0,21-11 0 0 0,17-9 0 0 0,2-7 0 0 0,-5-1 0 0 0,-12 4 0 0 0,-19 4 0 0 0,-31 14 0 0 0,-33 9 0 0 0,-32 18 0 0 0,-31 16 0 0 0,-43 23 0 0 0,-23 9 0 0 0,-5 4 0 0 0,8-3 0 0 0,19-5 0 0 0,20-12 0 0 0,32-10 0 0 0,36-11 0 0 0,31-11 0 0 0,25-16 0 0 0,21-9 0 0 0,11-6 0 0 0,5-3 0 0 0,-4 1 0 0 0,-12-1 0 0 0,-14 7 0 0 0,-26 10 0 0 0,-23 9 0 0 0,-26 13 0 0 0,-29 10 0 0 0,-23 6 0 0 0,-19 9 0 0 0,-7 6 0 0 0,-1 2 0 0 0,11-2 0 0 0,20-4 0 0 0,25-6 0 0 0,33-14 0 0 0,30-14 0 0 0,29-15 0 0 0,19-10 0 0 0,14-10 0 0 0,7-3 0 0 0,-5 4 0 0 0,-8 8 0 0 0,-26 9 0 0 0,-32 10 0 0 0,-32 12 0 0 0,-28 13 0 0 0,-25 12 0 0 0,-6 6 0 0 0,-1 0 0 0 0,8-6 0 0 0,23-8 0 0 0,27-12 0 0 0,33-13 0 0 0,26-15 0 0 0,23-8 0 0 0,9-5 0 0 0,3-2 0 0 0,-3 1 0 0 0,-10 5 0 0 0,-13 7 0 0 0,-20 7 0 0 0,-21 5 0 0 0,-26 9 0 0 0,-24 8 0 0 0,-16 6 0 0 0,-7 10 0 0 0,-3 5 0 0 0,0 2 0 0 0,6-6 0 0 0,13-2 0 0 0,22-10 0 0 0,23-7 0 0 0,24-11 0 0 0,17-7 0 0 0,14-8 0 0 0,10-5 0 0 0,2-2 0 0 0,-5-3 0 0 0,-11 5 0 0 0,-18 6 0 0 0,-24 10 0 0 0,-28 10 0 0 0,-23 10 0 0 0,-20 11 0 0 0,-16 10 0 0 0,-14 9 0 0 0,0 1 0 0 0,6-7 0 0 0,13-5 0 0 0,18-4 0 0 0,22-7 0 0 0,26-6 0 0 0,21-11 0 0 0,27-10 0 0 0,18-5 0 0 0,12-3 0 0 0,7-6 0 0 0,-2-2 0 0 0,-10-3 0 0 0,-21 4 0 0 0,-23 9 0 0 0,-24 7 0 0 0,-22 8 0 0 0,-11 9 0 0 0,-5 2 0 0 0,-1-2 0 0 0,7-2 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30:15.44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26882 10180 16383 0 0,'8'0'0'0'0,"13"0"0"0"0,11 0 0 0 0,22 0 0 0 0,24 5 0 0 0,25 1 0 0 0,22-1 0 0 0,15 0 0 0 0,38-2 0 0 0,10-1 0 0 0,0-1 0 0 0,-10-1 0 0 0,-9 0 0 0 0,-11 0 0 0 0,-2 0 0 0 0,0 0 0 0 0,3-1 0 0 0,6 1 0 0 0,11 0 0 0 0,10-4 0 0 0,13-2 0 0 0,8 0 0 0 0,0 2 0 0 0,0 1 0 0 0,0 1 0 0 0,-4-4 0 0 0,-6 0 0 0 0,-1 0 0 0 0,-3-2 0 0 0,1-6 0 0 0,7-8 0 0 0,40-14 0 0 0,10-9 0 0 0,-2 2 0 0 0,-14 5 0 0 0,-19 4 0 0 0,-20 7 0 0 0,-21 10 0 0 0,-41 6 0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69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28018 6482 16383 0 0,'-5'0'0'0'0,"0"-5"0"0"0,-5-1 0 0 0,-5 1 0 0 0,-4 0 0 0 0,-8 2 0 0 0,-4 1 0 0 0,-18 1 0 0 0,-6 1 0 0 0,-6 4 0 0 0,3 2 0 0 0,6 0 0 0 0,4-1 0 0 0,5 3 0 0 0,1 0 0 0 0,4-2 0 0 0,3 4 0 0 0,4-1 0 0 0,-2 3 0 0 0,5 3 0 0 0,2 0 0 0 0,-3 1 0 0 0,0 3 0 0 0,-1 2 0 0 0,1 2 0 0 0,-4 2 0 0 0,0-4 0 0 0,1 0 0 0 0,1-1 0 0 0,2 2 0 0 0,1 1 0 0 0,-3 2 0 0 0,-1 0 0 0 0,-4 5 0 0 0,0 2 0 0 0,2-1 0 0 0,1 0 0 0 0,3-2 0 0 0,7 4 0 0 0,2 0 0 0 0,0 3 0 0 0,4 5 0 0 0,1 4 0 0 0,2-1 0 0 0,0-4 0 0 0,2 0 0 0 0,3-2 0 0 0,-1-3 0 0 0,1-4 0 0 0,6-6 0 0 0,8-12 0 0 0,4-9 0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69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26691 7091 16383 0 0,'-4'0'0'0'0,"-7"0"0"0"0,0 4 0 0 0,-4 7 0 0 0,-3 9 0 0 0,-3 6 0 0 0,-7 8 0 0 0,-3 2 0 0 0,0-1 0 0 0,0 3 0 0 0,5 4 0 0 0,8 3 0 0 0,7-1 0 0 0,0-5 0 0 0,2-3 0 0 0,8-4 0 0 0,8-7 0 0 0,11-13 0 0 0,16-8 0 0 0,16-13 0 0 0,8-11 0 0 0,12-9 0 0 0,7-5 0 0 0,3-6 0 0 0,-6 1 0 0 0,-13 1 0 0 0,-11 3 0 0 0,-10 4 0 0 0,-12 2 0 0 0,-11 2 0 0 0,-8 5 0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69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14975 8437 16383 0 0,'5'0'0'0'0,"5"0"0"0"0,10 0 0 0 0,15 0 0 0 0,20 0 0 0 0,17 5 0 0 0,14 1 0 0 0,20-1 0 0 0,13 0 0 0 0,17-6 0 0 0,8-3 0 0 0,10-1 0 0 0,15-3 0 0 0,13-1 0 0 0,11-4 0 0 0,13 2 0 0 0,19-3 0 0 0,17 1 0 0 0,14 3 0 0 0,18-1 0 0 0,10 1 0 0 0,1 3 0 0 0,0 1 0 0 0,1 8 0 0 0,0 2 0 0 0,0 1 0 0 0,-4 0 0 0 0,-7-1 0 0 0,-10-2 0 0 0,-14-5 0 0 0,-20-2 0 0 0,-27-5 0 0 0,-34 0 0 0 0,-34 1 0 0 0,-39-2 0 0 0,-32 0 0 0 0,-32 8 0 0 0,-30 3 0 0 0,-15 2 0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6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25903 8517 16383 0 0,'4'0'0'0'0,"11"0"0"0"0,15 0 0 0 0,17 0 0 0 0,22 0 0 0 0,21 0 0 0 0,22 0 0 0 0,18 0 0 0 0,23 0 0 0 0,20 0 0 0 0,25 0 0 0 0,23 0 0 0 0,27-5 0 0 0,37-1 0 0 0,41 1 0 0 0,44-4 0 0 0,30 0 0 0 0,14 1 0 0 0,-3 3 0 0 0,-14 1 0 0 0,-16 2 0 0 0,-16 1 0 0 0,-22-3 0 0 0,-29-6 0 0 0,-42-2 0 0 0,-49-2 0 0 0,-45 1 0 0 0,-35-2 0 0 0,-38 2 0 0 0,-27 3 0 0 0,-32 7 0 0 0,-28 14 0 0 0,-21 9 0 0 0,-11 0 0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33:10.0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6562 3784 16383 0 0,'0'0'0'0'0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33:10.0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4866 7219 16383 0 0,'-5'0'0'0'0,"-5"0"0"0"0,-6 4 0 0 0,0 7 0 0 0,-1 5 0 0 0,-3 4 0 0 0,2 4 0 0 0,4 1 0 0 0,5 2 0 0 0,8 0 0 0 0,9 0 0 0 0,7 0 0 0 0,5-5 0 0 0,5-1 0 0 0,1-5 0 0 0,2-5 0 0 0,-1 0 0 0 0,1-1 0 0 0,-1-3 0 0 0,0-3 0 0 0,-1-2 0 0 0,0-1 0 0 0,9-5 0 0 0,3-2 0 0 0,-1 0 0 0 0,-2-4 0 0 0,-3 1 0 0 0,-2 1 0 0 0,-6-2 0 0 0,-4 0 0 0 0,1-2 0 0 0,0-3 0 0 0,1-5 0 0 0,-3-2 0 0 0,0 2 0 0 0,-4 1 0 0 0,0 2 0 0 0,-2 1 0 0 0,-3-2 0 0 0,-4-2 0 0 0,-3-2 0 0 0,-2-2 0 0 0,0-1 0 0 0,-6-1 0 0 0,-6 5 0 0 0,-1 0 0 0 0,-3 0 0 0 0,-4 4 0 0 0,2 0 0 0 0,0-2 0 0 0,-3 3 0 0 0,-1 4 0 0 0,-3 0 0 0 0,0 1 0 0 0,-2 3 0 0 0,0 3 0 0 0,0 2 0 0 0,0 2 0 0 0,-1 5 0 0 0,1 7 0 0 0,0 1 0 0 0,0 3 0 0 0,0-1 0 0 0,4 2 0 0 0,2-3 0 0 0,0-2 0 0 0,-1 0 0 0 0,2 3 0 0 0,6 4 0 0 0,-1 3 0 0 0,3 3 0 0 0,3 1 0 0 0,-1-4 0 0 0,0 0 0 0 0,2 0 0 0 0,3-4 0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33:10.05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6186 7090 16383 0 0,'-5'0'0'0'0,"-5"0"0"0"0,-6 0 0 0 0,-4 0 0 0 0,-4 5 0 0 0,-2 5 0 0 0,4 6 0 0 0,1 0 0 0 0,0 2 0 0 0,3 2 0 0 0,0 2 0 0 0,-1 2 0 0 0,3 1 0 0 0,-1-4 0 0 0,3-1 0 0 0,4 1 0 0 0,4 1 0 0 0,2 1 0 0 0,7-3 0 0 0,2-1 0 0 0,10 1 0 0 0,6-3 0 0 0,5 0 0 0 0,1-3 0 0 0,-3 1 0 0 0,3-2 0 0 0,1-4 0 0 0,5-3 0 0 0,1-3 0 0 0,-1-1 0 0 0,3-2 0 0 0,0 0 0 0 0,-2-1 0 0 0,-3 1 0 0 0,-1-1 0 0 0,-2 1 0 0 0,-1-5 0 0 0,-1-1 0 0 0,-1 0 0 0 0,1 2 0 0 0,-1 1 0 0 0,1 1 0 0 0,0-4 0 0 0,-1 0 0 0 0,-3-4 0 0 0,-2-5 0 0 0,0-3 0 0 0,2-5 0 0 0,-4-1 0 0 0,0-2 0 0 0,-3 0 0 0 0,-4-1 0 0 0,-4 0 0 0 0,-4 0 0 0 0,-1 1 0 0 0,-6 4 0 0 0,-7 2 0 0 0,-6-1 0 0 0,-4 4 0 0 0,-8 0 0 0 0,-3 4 0 0 0,0 3 0 0 0,-4-1 0 0 0,0 1 0 0 0,-3 3 0 0 0,1 3 0 0 0,2 1 0 0 0,-1 2 0 0 0,1 0 0 0 0,2 1 0 0 0,3 1 0 0 0,-3-1 0 0 0,1 5 0 0 0,5 1 0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33:10.05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6266 6323 16383 0 0,'-4'0'0'0'0,"-7"5"0"0"0,-5 5 0 0 0,-4 6 0 0 0,-4 4 0 0 0,-1 4 0 0 0,-2 6 0 0 0,0 2 0 0 0,5 1 0 0 0,5 3 0 0 0,2 0 0 0 0,3-2 0 0 0,4-2 0 0 0,3-2 0 0 0,7-2 0 0 0,7-5 0 0 0,11-3 0 0 0,12-5 0 0 0,8-4 0 0 0,11-4 0 0 0,5-9 0 0 0,3-3 0 0 0,4-5 0 0 0,-4-1 0 0 0,-4-8 0 0 0,-2-4 0 0 0,-10-8 0 0 0,-12-3 0 0 0,-12-4 0 0 0,-8-4 0 0 0,-7-1 0 0 0,-8 4 0 0 0,-13 4 0 0 0,-16 3 0 0 0,-11 3 0 0 0,-12 6 0 0 0,-1 3 0 0 0,1 9 0 0 0,1 6 0 0 0,1 9 0 0 0,1 12 0 0 0,5 8 0 0 0,6 5 0 0 0,11 5 0 0 0,9 2 0 0 0,10 4 0 0 0,6-1 0 0 0,5-3 0 0 0,6-7 0 0 0,12-4 0 0 0,11-7 0 0 0,10-10 0 0 0,8-7 0 0 0,4-8 0 0 0,2-11 0 0 0,2-12 0 0 0,1-5 0 0 0,-1-6 0 0 0,-5 5 0 0 0,-11-1 0 0 0,-12 2 0 0 0,-19 2 0 0 0,-15 7 0 0 0,-15 8 0 0 0,-17 11 0 0 0,-6 7 0 0 0,-9 12 0 0 0,-3 9 0 0 0,-1 9 0 0 0,5 9 0 0 0,8 6 0 0 0,11 5 0 0 0,16-3 0 0 0,16-4 0 0 0,17-5 0 0 0,20-13 0 0 0,12-12 0 0 0,17-11 0 0 0,10-16 0 0 0,2-14 0 0 0,-3-11 0 0 0,-14-12 0 0 0,-17-6 0 0 0,-15 2 0 0 0,-21 6 0 0 0,-24 11 0 0 0,-23 17 0 0 0,-17 12 0 0 0,-12 16 0 0 0,-7 11 0 0 0,-3 16 0 0 0,7 11 0 0 0,12 7 0 0 0,17-1 0 0 0,16-6 0 0 0,21-4 0 0 0,21-11 0 0 0,18-10 0 0 0,16-8 0 0 0,9-10 0 0 0,4-16 0 0 0,1-8 0 0 0,-7-10 0 0 0,-6-9 0 0 0,-13-5 0 0 0,-16 4 0 0 0,-16 6 0 0 0,-17 4 0 0 0,-15 7 0 0 0,-7 9 0 0 0,-7 11 0 0 0,-4 10 0 0 0,1 14 0 0 0,5 12 0 0 0,4 10 0 0 0,8 2 0 0 0,10-1 0 0 0,12-5 0 0 0,11-7 0 0 0,15-9 0 0 0,12-9 0 0 0,10-10 0 0 0,7-10 0 0 0,4-13 0 0 0,-3-6 0 0 0,-4-4 0 0 0,-11-1 0 0 0,-11 1 0 0 0,-13 5 0 0 0,-14 8 0 0 0,-9 11 0 0 0,-8 10 0 0 0,-9 11 0 0 0,1 6 0 0 0,5 4 0 0 0,7 3 0 0 0,10-8 0 0 0,11-7 0 0 0,10-10 0 0 0,6-9 0 0 0,4-5 0 0 0,-1-3 0 0 0,-10 0 0 0 0,-11 2 0 0 0,-15 5 0 0 0,-9 7 0 0 0,-6 3 0 0 0,-2 7 0 0 0,-1 6 0 0 0,1 0 0 0 0,14-2 0 0 0,14-8 0 0 0,12-9 0 0 0,5-9 0 0 0,3-5 0 0 0,4-6 0 0 0,2 3 0 0 0,-3-1 0 0 0,-9 5 0 0 0,-12 4 0 0 0,-9 9 0 0 0,-8 14 0 0 0,-6 10 0 0 0,-7 6 0 0 0,-4 2 0 0 0,5 2 0 0 0,11 0 0 0 0,13-6 0 0 0,12-11 0 0 0,14-7 0 0 0,3-5 0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33:10.05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6800 6508 16383 0 0,'0'-4'0'0'0,"4"-2"0"0"0,20 1 0 0 0,18 4 0 0 0,11 4 0 0 0,1 5 0 0 0,-4 1 0 0 0,-6 0 0 0 0,-11 2 0 0 0,-7-1 0 0 0,-7 3 0 0 0,-3 3 0 0 0,1-1 0 0 0,-3 1 0 0 0,-4 3 0 0 0,-3 2 0 0 0,1 2 0 0 0,4-3 0 0 0,4 0 0 0 0,4 1 0 0 0,3 0 0 0 0,1 3 0 0 0,3 0 0 0 0,-1-3 0 0 0,1-1 0 0 0,0-4 0 0 0,-1 0 0 0 0,-4 1 0 0 0,-6 3 0 0 0,-6 2 0 0 0,0-3 0 0 0,-1 0 0 0 0,-4 1 0 0 0,-1 2 0 0 0,-2 1 0 0 0,-1 1 0 0 0,-5-3 0 0 0,-7-5 0 0 0,-1-6 0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33:10.05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7223 7011 16383 0 0,'0'5'0'0'0,"0"5"0"0"0,0 6 0 0 0,0 9 0 0 0,0 4 0 0 0,5 2 0 0 0,0 1 0 0 0,1-2 0 0 0,3-1 0 0 0,0-1 0 0 0,3-5 0 0 0,4-7 0 0 0,-1-2 0 0 0,1 2 0 0 0,3-2 0 0 0,3-4 0 0 0,5-3 0 0 0,4-3 0 0 0,0-7 0 0 0,0-7 0 0 0,-2-6 0 0 0,0-5 0 0 0,-2-3 0 0 0,0-2 0 0 0,-1-2 0 0 0,-5 1 0 0 0,-1 0 0 0 0,-4 0 0 0 0,-5 0 0 0 0,0 1 0 0 0,3 4 0 0 0,3 6 0 0 0,-1 6 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30:15.44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26325 15158 16383 0 0,'-4'0'0'0'0,"-6"0"0"0"0,-2-4 0 0 0,2-7 0 0 0,7-5 0 0 0,8 1 0 0 0,16 1 0 0 0,23 4 0 0 0,26 4 0 0 0,23-2 0 0 0,26 1 0 0 0,20 1 0 0 0,21 6 0 0 0,54 4 0 0 0,26 5 0 0 0,4 0 0 0 0,-15 5 0 0 0,-18-2 0 0 0,-20 3 0 0 0,-19-2 0 0 0,-13 2 0 0 0,-12 6 0 0 0,-3 5 0 0 0,-5 2 0 0 0,-4 5 0 0 0,-3 2 0 0 0,-2 3 0 0 0,0 0 0 0 0,-10-3 0 0 0,-3-2 0 0 0,-4 2 0 0 0,-3-1 0 0 0,-3-1 0 0 0,-2-2 0 0 0,4-3 0 0 0,4 0 0 0 0,2-2 0 0 0,7-4 0 0 0,0-2 0 0 0,7-5 0 0 0,3-4 0 0 0,5-5 0 0 0,-3-2 0 0 0,-1-3 0 0 0,-3-1 0 0 0,0-10 0 0 0,4-7 0 0 0,-4-10 0 0 0,4-13 0 0 0,0-13 0 0 0,-1-3 0 0 0,0-4 0 0 0,-1-1 0 0 0,-5 1 0 0 0,2 2 0 0 0,-4 6 0 0 0,0 8 0 0 0,1 7 0 0 0,-5 5 0 0 0,1 4 0 0 0,1 7 0 0 0,1 2 0 0 0,-2 4 0 0 0,-5 5 0 0 0,-21 5 0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33:10.05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8541 7091 16383 0 0,'-5'0'0'0'0,"-5"0"0"0"0,-6 0 0 0 0,-4 4 0 0 0,-4 6 0 0 0,-1 2 0 0 0,-2 2 0 0 0,0 4 0 0 0,0 4 0 0 0,4 1 0 0 0,3 2 0 0 0,3 1 0 0 0,6 1 0 0 0,4-1 0 0 0,3 1 0 0 0,7-1 0 0 0,8 0 0 0 0,6 1 0 0 0,4-1 0 0 0,-1 0 0 0 0,0-5 0 0 0,2-1 0 0 0,1-4 0 0 0,1 0 0 0 0,1-4 0 0 0,0-2 0 0 0,1-5 0 0 0,0 3 0 0 0,1-1 0 0 0,-1-1 0 0 0,0-2 0 0 0,0-2 0 0 0,0 0 0 0 0,0-2 0 0 0,4 0 0 0 0,7 0 0 0 0,0 0 0 0 0,-1-1 0 0 0,-2 1 0 0 0,-3 0 0 0 0,-2 0 0 0 0,-2 0 0 0 0,-5-5 0 0 0,-2-5 0 0 0,0-6 0 0 0,-3-4 0 0 0,-1-4 0 0 0,2-6 0 0 0,-2-2 0 0 0,-4-1 0 0 0,-4 1 0 0 0,-4 2 0 0 0,-6 6 0 0 0,-3 3 0 0 0,-5 0 0 0 0,-6-1 0 0 0,-4-1 0 0 0,-3 0 0 0 0,-2-2 0 0 0,-1 0 0 0 0,-1 4 0 0 0,-5 5 0 0 0,0 1 0 0 0,-1 3 0 0 0,-2 4 0 0 0,0 3 0 0 0,1 3 0 0 0,3 1 0 0 0,1 1 0 0 0,2 0 0 0 0,1 1 0 0 0,1 0 0 0 0,1-1 0 0 0,-1 1 0 0 0,-4 3 0 0 0,-6 11 0 0 0,-1 7 0 0 0,6-1 0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33:10.05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9731 7195 16383 0 0,'-4'0'0'0'0,"-7"0"0"0"0,-5 0 0 0 0,-8 4 0 0 0,-6 7 0 0 0,-1 5 0 0 0,0 4 0 0 0,1-1 0 0 0,0 1 0 0 0,7 1 0 0 0,2 2 0 0 0,4 0 0 0 0,6 2 0 0 0,4 1 0 0 0,4 0 0 0 0,2 0 0 0 0,1 0 0 0 0,5-4 0 0 0,7-2 0 0 0,5 1 0 0 0,4-4 0 0 0,3-5 0 0 0,6 1 0 0 0,7 2 0 0 0,2-2 0 0 0,2-2 0 0 0,4 0 0 0 0,-2-1 0 0 0,1-2 0 0 0,2-3 0 0 0,1-2 0 0 0,3-5 0 0 0,-4-4 0 0 0,-1-4 0 0 0,-3-5 0 0 0,0-1 0 0 0,-3 0 0 0 0,1-4 0 0 0,-2-2 0 0 0,-3-6 0 0 0,1-2 0 0 0,-1-2 0 0 0,-6 1 0 0 0,-4-3 0 0 0,-6 0 0 0 0,-2 6 0 0 0,-4 2 0 0 0,-4 3 0 0 0,-8-1 0 0 0,-9 1 0 0 0,-7 3 0 0 0,-9 1 0 0 0,-15-1 0 0 0,-14 4 0 0 0,-6-1 0 0 0,-7 3 0 0 0,-5 4 0 0 0,-4 3 0 0 0,2 4 0 0 0,9 1 0 0 0,3 6 0 0 0,2 3 0 0 0,11-1 0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33:10.06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8669 6375 16383 0 0,'-5'0'0'0'0,"-5"0"0"0"0,-6 0 0 0 0,-4 0 0 0 0,-4 0 0 0 0,-1 0 0 0 0,-6 0 0 0 0,-2 5 0 0 0,0 5 0 0 0,2 2 0 0 0,1-2 0 0 0,1 2 0 0 0,7 3 0 0 0,1 4 0 0 0,1-1 0 0 0,-2 0 0 0 0,4 2 0 0 0,1 1 0 0 0,-2 3 0 0 0,2 0 0 0 0,0-3 0 0 0,3-1 0 0 0,8 1 0 0 0,10 1 0 0 0,8-3 0 0 0,7-5 0 0 0,8-1 0 0 0,5 3 0 0 0,1-2 0 0 0,4-4 0 0 0,0 2 0 0 0,2-2 0 0 0,4-2 0 0 0,3-3 0 0 0,-2-2 0 0 0,-4 3 0 0 0,-4 0 0 0 0,-4-5 0 0 0,-3-3 0 0 0,-2-1 0 0 0,-1 0 0 0 0,-1-3 0 0 0,0-2 0 0 0,0-3 0 0 0,1-5 0 0 0,-1 1 0 0 0,1-1 0 0 0,-5-3 0 0 0,-5-3 0 0 0,-6-1 0 0 0,0 3 0 0 0,-2 0 0 0 0,-2-1 0 0 0,-2-1 0 0 0,-2-1 0 0 0,-1-1 0 0 0,-1-1 0 0 0,0-1 0 0 0,-5 4 0 0 0,-1 2 0 0 0,-5-1 0 0 0,-4 4 0 0 0,1 0 0 0 0,-3 3 0 0 0,-2 4 0 0 0,-3-1 0 0 0,-1 1 0 0 0,-2 3 0 0 0,-1 3 0 0 0,0 1 0 0 0,0 2 0 0 0,-1 0 0 0 0,1 2 0 0 0,0-1 0 0 0,-5 5 0 0 0,-1 1 0 0 0,1 4 0 0 0,0 1 0 0 0,2 7 0 0 0,1 0 0 0 0,5-2 0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33:10.06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8566 6481 16383 0 0,'-4'0'0'0'0,"-7"-5"0"0"0,-4 4 0 0 0,-6 6 0 0 0,-7 6 0 0 0,-3 10 0 0 0,-6 7 0 0 0,-5 6 0 0 0,0 3 0 0 0,-1-1 0 0 0,11-7 0 0 0,15-12 0 0 0,19-18 0 0 0,18-14 0 0 0,11-8 0 0 0,8-5 0 0 0,2-1 0 0 0,-1 3 0 0 0,-8 2 0 0 0,-9 10 0 0 0,-13 6 0 0 0,-13 10 0 0 0,-9 14 0 0 0,-9 3 0 0 0,1 3 0 0 0,12-6 0 0 0,16-11 0 0 0,15-15 0 0 0,14-10 0 0 0,8-6 0 0 0,1 2 0 0 0,-2-1 0 0 0,-14 10 0 0 0,-20 11 0 0 0,-17 11 0 0 0,-11 4 0 0 0,-7 4 0 0 0,9-4 0 0 0,12-8 0 0 0,16-10 0 0 0,10-8 0 0 0,10-5 0 0 0,8 0 0 0 0,2-1 0 0 0,-1 4 0 0 0,-4-1 0 0 0,-13 8 0 0 0,-10 10 0 0 0,-11 5 0 0 0,-16 10 0 0 0,-15 8 0 0 0,-10 7 0 0 0,0 5 0 0 0,3-1 0 0 0,3-5 0 0 0,11-8 0 0 0,13-11 0 0 0,13-18 0 0 0,14-10 0 0 0,13-7 0 0 0,10-9 0 0 0,2 2 0 0 0,-2 7 0 0 0,-4 7 0 0 0,-13 7 0 0 0,-14 9 0 0 0,-15 15 0 0 0,-14 8 0 0 0,-14 11 0 0 0,-10 3 0 0 0,-2 1 0 0 0,11-6 0 0 0,19-13 0 0 0,22-13 0 0 0,13-12 0 0 0,12-9 0 0 0,6-2 0 0 0,-1-1 0 0 0,-6 6 0 0 0,-13 10 0 0 0,-14 15 0 0 0,-13 10 0 0 0,-9 6 0 0 0,-6-2 0 0 0,-3-1 0 0 0,-2-4 0 0 0,8-6 0 0 0,7-9 0 0 0,11-6 0 0 0,6-7 0 0 0,1-3 0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33:10.06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8670 6641 16383 0 0,'0'-5'0'0'0,"-4"0"0"0"0,-7 3 0 0 0,-4 4 0 0 0,-6 5 0 0 0,-2 1 0 0 0,-3 4 0 0 0,-1 0 0 0 0,0-2 0 0 0,0 1 0 0 0,0 0 0 0 0,1-3 0 0 0,-1-7 0 0 0,1 1 0 0 0,0 0 0 0 0,0-1 0 0 0,0 1 0 0 0,0-2 0 0 0,9 1 0 0 0,12-1 0 0 0,6 0 0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33:10.0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7982 6429 16383 0 0,'-5'0'0'0'0,"-5"0"0"0"0,-6 0 0 0 0,-4 0 0 0 0,-4 0 0 0 0,-2 0 0 0 0,0 0 0 0 0,-1 0 0 0 0,0 0 0 0 0,0 0 0 0 0,0 0 0 0 0,1 5 0 0 0,4 5 0 0 0,2 2 0 0 0,-1 2 0 0 0,4 4 0 0 0,1 3 0 0 0,2 3 0 0 0,-1-4 0 0 0,3 0 0 0 0,-2-3 0 0 0,3-1 0 0 0,-3 2 0 0 0,7-3 0 0 0,3-3 0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33:10.0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7540 6429 16383 0 0,'-4'0'0'0'0,"-2"5"0"0"0,0 5 0 0 0,2 6 0 0 0,1 4 0 0 0,1 4 0 0 0,0 1 0 0 0,2 2 0 0 0,0 0 0 0 0,0 0 0 0 0,0 0 0 0 0,1 0 0 0 0,3-5 0 0 0,7-6 0 0 0,14-6 0 0 0,7-9 0 0 0,2-9 0 0 0,1-3 0 0 0,3-9 0 0 0,-2 0 0 0 0,-5 2 0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33:10.0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7434 5078 16383 0 0,'0'-5'0'0'0,"0"-5"0"0"0,4-1 0 0 0,7-4 0 0 0,5 2 0 0 0,0-3 0 0 0,1 3 0 0 0,3 3 0 0 0,7 3 0 0 0,2 3 0 0 0,7 2 0 0 0,0 1 0 0 0,3 1 0 0 0,0 1 0 0 0,-3 0 0 0 0,-7 4 0 0 0,-9 5 0 0 0,-12 6 0 0 0,-7 5 0 0 0,-13 3 0 0 0,-13 6 0 0 0,-11 2 0 0 0,-9 1 0 0 0,0 3 0 0 0,2-5 0 0 0,5 2 0 0 0,4-1 0 0 0,3-1 0 0 0,3-1 0 0 0,2-2 0 0 0,4-1 0 0 0,3-1 0 0 0,4 0 0 0 0,9-5 0 0 0,10-1 0 0 0,9 0 0 0 0,10-3 0 0 0,3 0 0 0 0,-5-4 0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33:10.0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7432 5951 16383 0 0,'0'4'0'0'0,"-4"2"0"0"0,-2 4 0 0 0,0 5 0 0 0,2 4 0 0 0,5 3 0 0 0,7-1 0 0 0,7-6 0 0 0,5 1 0 0 0,4-4 0 0 0,2-3 0 0 0,5-4 0 0 0,2-2 0 0 0,4-1 0 0 0,1-7 0 0 0,-3-6 0 0 0,-2-5 0 0 0,-2-5 0 0 0,-7-8 0 0 0,-7-2 0 0 0,-12-6 0 0 0,-10-1 0 0 0,-17 7 0 0 0,-20 7 0 0 0,-14 9 0 0 0,-3 7 0 0 0,-4 4 0 0 0,-1 4 0 0 0,7 9 0 0 0,8 9 0 0 0,12 10 0 0 0,18 8 0 0 0,11-1 0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33:10.0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11070 4757 16383 0 0,'0'4'0'0'0,"0"6"0"0"0,0 6 0 0 0,0 9 0 0 0,0 9 0 0 0,0 7 0 0 0,0 11 0 0 0,0 9 0 0 0,0 12 0 0 0,4 7 0 0 0,6 7 0 0 0,6 7 0 0 0,0 0 0 0 0,-3 2 0 0 0,-3 3 0 0 0,-4-3 0 0 0,-2 0 0 0 0,-3 2 0 0 0,0-3 0 0 0,-2 0 0 0 0,0 1 0 0 0,1-2 0 0 0,-1 1 0 0 0,1 1 0 0 0,-5-1 0 0 0,-1-5 0 0 0,0 0 0 0 0,-3-1 0 0 0,0-3 0 0 0,2-3 0 0 0,-3-3 0 0 0,0 0 0 0 0,3-2 0 0 0,-3-1 0 0 0,1-4 0 0 0,-3 3 0 0 0,-3 2 0 0 0,0 0 0 0 0,-1-3 0 0 0,-3-2 0 0 0,2-5 0 0 0,0-8 0 0 0,3-12 0 0 0,3-8 0 0 0,-1-7 0 0 0,-2-9 0 0 0,-4-4 0 0 0,-7-6 0 0 0,-8-5 0 0 0,-8-4 0 0 0,-5 2 0 0 0,-4-1 0 0 0,2 3 0 0 0,0 0 0 0 0,-4-1 0 0 0,-7 2 0 0 0,-2 0 0 0 0,-5-3 0 0 0,-7 3 0 0 0,-10-1 0 0 0,-4 3 0 0 0,-5 4 0 0 0,-4-2 0 0 0,-4 2 0 0 0,-2 3 0 0 0,3 2 0 0 0,1 2 0 0 0,-6-3 0 0 0,-2 0 0 0 0,-5-4 0 0 0,-2-4 0 0 0,-3 0 0 0 0,-9 2 0 0 0,-5 3 0 0 0,-7 4 0 0 0,-2 2 0 0 0,-4 2 0 0 0,1 0 0 0 0,1 2 0 0 0,4-1 0 0 0,-2 1 0 0 0,1-5 0 0 0,1-2 0 0 0,3-3 0 0 0,1-2 0 0 0,7-2 0 0 0,-3-4 0 0 0,3 2 0 0 0,2-3 0 0 0,3 4 0 0 0,5-2 0 0 0,5-1 0 0 0,-1-4 0 0 0,5-1 0 0 0,3 2 0 0 0,2 1 0 0 0,1-2 0 0 0,-1 4 0 0 0,4-1 0 0 0,2 0 0 0 0,-2-3 0 0 0,4-2 0 0 0,-5-1 0 0 0,-3-1 0 0 0,-2-1 0 0 0,-1 0 0 0 0,0-1 0 0 0,9 1 0 0 0,3 0 0 0 0,4-1 0 0 0,4 1 0 0 0,8 0 0 0 0,8-4 0 0 0,6-2 0 0 0,11 0 0 0 0,4-3 0 0 0,7 0 0 0 0,5-3 0 0 0,5 1 0 0 0,-2-3 0 0 0,1-3 0 0 0,-3 2 0 0 0,0 3 0 0 0,2-1 0 0 0,1-3 0 0 0,3-7 0 0 0,5-4 0 0 0,3-2 0 0 0,5-5 0 0 0,5-5 0 0 0,5-1 0 0 0,-2-7 0 0 0,-3-4 0 0 0,-5-6 0 0 0,-3-7 0 0 0,-4-6 0 0 0,-1-5 0 0 0,2-6 0 0 0,1-3 0 0 0,5-5 0 0 0,4-5 0 0 0,8 0 0 0 0,11-6 0 0 0,11-3 0 0 0,13 2 0 0 0,5-3 0 0 0,-4 2 0 0 0,-3 1 0 0 0,-1 0 0 0 0,-7 4 0 0 0,-5 6 0 0 0,-7-1 0 0 0,-4-1 0 0 0,-3 2 0 0 0,-2 3 0 0 0,3-2 0 0 0,2 3 0 0 0,3 1 0 0 0,2 3 0 0 0,2 2 0 0 0,0 6 0 0 0,2 7 0 0 0,4 7 0 0 0,2 4 0 0 0,7 3 0 0 0,3 6 0 0 0,1 8 0 0 0,4 5 0 0 0,5 1 0 0 0,5 0 0 0 0,3 3 0 0 0,2-2 0 0 0,2-1 0 0 0,0 2 0 0 0,1 1 0 0 0,0 6 0 0 0,-5 4 0 0 0,-1 4 0 0 0,-9 1 0 0 0,-3 4 0 0 0,-1 3 0 0 0,-4-1 0 0 0,3 2 0 0 0,5-4 0 0 0,4-2 0 0 0,4-5 0 0 0,11 2 0 0 0,11-1 0 0 0,5-2 0 0 0,9 3 0 0 0,8 3 0 0 0,2 1 0 0 0,-2 2 0 0 0,2 3 0 0 0,3 3 0 0 0,-2 2 0 0 0,6 2 0 0 0,-1 1 0 0 0,5 0 0 0 0,7-4 0 0 0,2-6 0 0 0,5-1 0 0 0,-1-3 0 0 0,-2 1 0 0 0,2-2 0 0 0,-6-3 0 0 0,-3-2 0 0 0,-8-3 0 0 0,-7 3 0 0 0,-5 0 0 0 0,-10-1 0 0 0,-4 4 0 0 0,-5-1 0 0 0,-7 4 0 0 0,-3-1 0 0 0,0-2 0 0 0,0-2 0 0 0,-1 1 0 0 0,-1 4 0 0 0,2 1 0 0 0,1 1 0 0 0,3 0 0 0 0,-4 1 0 0 0,-4-2 0 0 0,-1 1 0 0 0,-2-2 0 0 0,0 2 0 0 0,-4 3 0 0 0,-2-2 0 0 0,-4 2 0 0 0,-4-3 0 0 0,0 1 0 0 0,-2-2 0 0 0,-2 1 0 0 0,-3 3 0 0 0,-2-2 0 0 0,0 1 0 0 0,-2 3 0 0 0,-1 1 0 0 0,1 3 0 0 0,4 2 0 0 0,1 0 0 0 0,5 1 0 0 0,4 1 0 0 0,5-1 0 0 0,-1 1 0 0 0,-4-1 0 0 0,-3 0 0 0 0,-1 0 0 0 0,-1 0 0 0 0,-2 1 0 0 0,2-1 0 0 0,-1-1 0 0 0,3 1 0 0 0,5 0 0 0 0,2 0 0 0 0,4 0 0 0 0,2 0 0 0 0,2 0 0 0 0,-4 5 0 0 0,-1 1 0 0 0,0-1 0 0 0,1 0 0 0 0,1 2 0 0 0,1 1 0 0 0,-3-1 0 0 0,3-2 0 0 0,2 2 0 0 0,1 1 0 0 0,0-1 0 0 0,1-3 0 0 0,-1 4 0 0 0,4-1 0 0 0,1 0 0 0 0,9-3 0 0 0,-4-1 0 0 0,2-1 0 0 0,-2-1 0 0 0,-2-1 0 0 0,-8 0 0 0 0,-4 4 0 0 0,-5 1 0 0 0,-7 0 0 0 0,-4 4 0 0 0,0 0 0 0 0,0 3 0 0 0,2-1 0 0 0,0-1 0 0 0,3-4 0 0 0,-5 3 0 0 0,1-1 0 0 0,3-2 0 0 0,4-1 0 0 0,4-2 0 0 0,4-2 0 0 0,-3 4 0 0 0,-5 1 0 0 0,-4-1 0 0 0,-5-1 0 0 0,-3 4 0 0 0,-2-1 0 0 0,-6 0 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30:15.4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16298 14288 16383 0 0,'-4'0'0'0'0,"2"4"0"0"0,7 2 0 0 0,11 8 0 0 0,16 7 0 0 0,15 8 0 0 0,10 8 0 0 0,12 11 0 0 0,33 20 0 0 0,23 11 0 0 0,7 5 0 0 0,8-2 0 0 0,1 2 0 0 0,9 0 0 0 0,0-5 0 0 0,10 1 0 0 0,5 1 0 0 0,4-1 0 0 0,10 0 0 0 0,0-1 0 0 0,-4 0 0 0 0,4-1 0 0 0,-2-9 0 0 0,4-3 0 0 0,7-4 0 0 0,6 1 0 0 0,6-2 0 0 0,8-6 0 0 0,9-4 0 0 0,3-2 0 0 0,3-1 0 0 0,0 1 0 0 0,0-4 0 0 0,4-4 0 0 0,1-11 0 0 0,3-9 0 0 0,1-4 0 0 0,6-5 0 0 0,6-1 0 0 0,1-1 0 0 0,-1 2 0 0 0,-6-2 0 0 0,-5-2 0 0 0,-2-2 0 0 0,0-3 0 0 0,-1-6 0 0 0,-3-6 0 0 0,-9-7 0 0 0,-8-1 0 0 0,-7-5 0 0 0,-8-9 0 0 0,-11-12 0 0 0,-9-12 0 0 0,-9-5 0 0 0,-6-6 0 0 0,-4-9 0 0 0,-10-6 0 0 0,-13 3 0 0 0,-11-3 0 0 0,-22 8 0 0 0,-37 20 0 0 0,-38 24 0 0 0,-23 17 0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33:10.0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12139 5738 16383 0 0,'0'5'0'0'0,"-4"1"0"0"0,-2 4 0 0 0,-4 9 0 0 0,-5 1 0 0 0,-4 7 0 0 0,-3 7 0 0 0,1 6 0 0 0,1 11 0 0 0,-1 4 0 0 0,-1-2 0 0 0,-2-2 0 0 0,4 5 0 0 0,0 0 0 0 0,5 1 0 0 0,3-6 0 0 0,5-7 0 0 0,3-6 0 0 0,3-6 0 0 0,1-3 0 0 0,0-11 0 0 0,1-14 0 0 0,0-11 0 0 0,0-9 0 0 0,-1-6 0 0 0,1-9 0 0 0,-1-11 0 0 0,0-9 0 0 0,0-3 0 0 0,0 3 0 0 0,4 0 0 0 0,2 1 0 0 0,4 0 0 0 0,5 0 0 0 0,4 4 0 0 0,8 0 0 0 0,3 5 0 0 0,2-1 0 0 0,-1-1 0 0 0,3 2 0 0 0,-3-1 0 0 0,-8 3 0 0 0,-3 7 0 0 0,-1 5 0 0 0,1 8 0 0 0,2 6 0 0 0,1 10 0 0 0,1 10 0 0 0,1 8 0 0 0,1 11 0 0 0,-4 4 0 0 0,-2 3 0 0 0,-4-1 0 0 0,-4-1 0 0 0,-5-1 0 0 0,-8-6 0 0 0,-12-7 0 0 0,-9-7 0 0 0,-9-4 0 0 0,-4-4 0 0 0,-5-2 0 0 0,0-1 0 0 0,3 0 0 0 0,3 0 0 0 0,2 0 0 0 0,8 0 0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33:10.0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12779 5792 16383 0 0,'0'-5'0'0'0,"0"-5"0"0"0,5-6 0 0 0,5-4 0 0 0,6 0 0 0 0,4 10 0 0 0,-1 9 0 0 0,1 10 0 0 0,1 13 0 0 0,2 6 0 0 0,-4 3 0 0 0,-4 5 0 0 0,-5 1 0 0 0,-5-1 0 0 0,-2-12 0 0 0,-3-18 0 0 0,0-20 0 0 0,-1-11 0 0 0,0-6 0 0 0,5-6 0 0 0,1-6 0 0 0,4 4 0 0 0,2 4 0 0 0,2 9 0 0 0,-1 4 0 0 0,-2 10 0 0 0,1 7 0 0 0,4 9 0 0 0,3 4 0 0 0,3 5 0 0 0,3 0 0 0 0,1 2 0 0 0,1 3 0 0 0,1 3 0 0 0,-5 3 0 0 0,-6 1 0 0 0,-5 0 0 0 0,-1-3 0 0 0,-2-1 0 0 0,3-4 0 0 0,3-6 0 0 0,4-4 0 0 0,3-3 0 0 0,7-2 0 0 0,8-2 0 0 0,2-6 0 0 0,3-5 0 0 0,3-1 0 0 0,-5-3 0 0 0,-5-4 0 0 0,-9-2 0 0 0,-8-3 0 0 0,-11-1 0 0 0,-12-1 0 0 0,-13 4 0 0 0,-17 1 0 0 0,-15 5 0 0 0,-8 4 0 0 0,-7 5 0 0 0,-1 7 0 0 0,6 9 0 0 0,9 7 0 0 0,9 5 0 0 0,17 4 0 0 0,16 1 0 0 0,24 2 0 0 0,22-5 0 0 0,6-6 0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33:10.07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13626 5627 16383 0 0,'0'-5'0'0'0,"4"-5"0"0"0,7-6 0 0 0,9-8 0 0 0,11-10 0 0 0,4-8 0 0 0,5-5 0 0 0,4-3 0 0 0,-4 1 0 0 0,-6 2 0 0 0,-8 3 0 0 0,-4 5 0 0 0,-10 14 0 0 0,-8 15 0 0 0,-8 19 0 0 0,-4 11 0 0 0,-9 17 0 0 0,-6 9 0 0 0,-4 12 0 0 0,-1 3 0 0 0,3-3 0 0 0,7-3 0 0 0,6-2 0 0 0,5-6 0 0 0,8-6 0 0 0,9-10 0 0 0,6-6 0 0 0,10-8 0 0 0,5-6 0 0 0,6-9 0 0 0,0-10 0 0 0,0-8 0 0 0,-8-5 0 0 0,-12-4 0 0 0,-14 2 0 0 0,-12 6 0 0 0,-13 5 0 0 0,-7 5 0 0 0,-4 8 0 0 0,1 8 0 0 0,4 7 0 0 0,8 1 0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33:10.07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14390 5239 16383 0 0,'-5'0'0'0'0,"0"4"0"0"0,-6 2 0 0 0,-3 4 0 0 0,-1 9 0 0 0,-1 6 0 0 0,-4 8 0 0 0,3 6 0 0 0,0 10 0 0 0,2 2 0 0 0,4 0 0 0 0,-1-3 0 0 0,2-2 0 0 0,3-4 0 0 0,2 0 0 0 0,7-4 0 0 0,7-7 0 0 0,6-5 0 0 0,6-7 0 0 0,3-6 0 0 0,7-6 0 0 0,6-4 0 0 0,6-7 0 0 0,0-7 0 0 0,2-6 0 0 0,-2-5 0 0 0,-10 2 0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33:10.07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14656 5686 16383 0 0,'4'0'0'0'0,"7"0"0"0"0,5-5 0 0 0,4-5 0 0 0,4-6 0 0 0,1-4 0 0 0,-3-4 0 0 0,-5-2 0 0 0,-10 4 0 0 0,-11 5 0 0 0,-9 6 0 0 0,-11 9 0 0 0,-6 5 0 0 0,-2 11 0 0 0,0 7 0 0 0,1 9 0 0 0,1 8 0 0 0,6 2 0 0 0,7-1 0 0 0,11-3 0 0 0,10-8 0 0 0,10-8 0 0 0,11-8 0 0 0,5-5 0 0 0,7-5 0 0 0,1-7 0 0 0,4-6 0 0 0,2-7 0 0 0,-1-4 0 0 0,1-3 0 0 0,-3-1 0 0 0,-4-1 0 0 0,-3-1 0 0 0,-8 1 0 0 0,-4 0 0 0 0,-6 9 0 0 0,-10 13 0 0 0,-5 10 0 0 0,-4 14 0 0 0,-1 9 0 0 0,0 2 0 0 0,1 2 0 0 0,1 0 0 0 0,5-6 0 0 0,6-12 0 0 0,7-17 0 0 0,9-12 0 0 0,9-9 0 0 0,3-8 0 0 0,0 1 0 0 0,-7 1 0 0 0,-12 11 0 0 0,-10 16 0 0 0,-6 15 0 0 0,-7 8 0 0 0,-4 6 0 0 0,1 2 0 0 0,9-2 0 0 0,10-7 0 0 0,12-11 0 0 0,1-10 0 0 0,6-11 0 0 0,7-6 0 0 0,5-1 0 0 0,1 0 0 0 0,-3-3 0 0 0,-4 4 0 0 0,-8 9 0 0 0,-9 11 0 0 0,-7 9 0 0 0,-6 8 0 0 0,-4 5 0 0 0,-3 3 0 0 0,9-3 0 0 0,6-5 0 0 0,10-11 0 0 0,6-5 0 0 0,-3-4 0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33:10.07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16139 5712 16383 0 0,'-4'0'0'0'0,"-2"-4"0"0"0,5-7 0 0 0,7-5 0 0 0,6 0 0 0 0,7-1 0 0 0,3 1 0 0 0,-1 0 0 0 0,0-2 0 0 0,0 1 0 0 0,2 10 0 0 0,1 4 0 0 0,1 4 0 0 0,0 1 0 0 0,1 0 0 0 0,5 1 0 0 0,1-2 0 0 0,0 1 0 0 0,3-2 0 0 0,4 1 0 0 0,5-1 0 0 0,-1 0 0 0 0,1-5 0 0 0,-2-1 0 0 0,-5 1 0 0 0,-3 0 0 0 0,-8 2 0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33:10.07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16348 9733 16383 0 0,'-4'-4'0'0'0,"-2"2"0"0"0,0 7 0 0 0,2 6 0 0 0,1 6 0 0 0,1 5 0 0 0,1 7 0 0 0,0 3 0 0 0,1 5 0 0 0,0 1 0 0 0,1 2 0 0 0,-1-1 0 0 0,0 2 0 0 0,0 3 0 0 0,0-2 0 0 0,0-4 0 0 0,0-4 0 0 0,0 2 0 0 0,0 3 0 0 0,0-1 0 0 0,0 2 0 0 0,0 4 0 0 0,0 2 0 0 0,0 3 0 0 0,0 1 0 0 0,0 2 0 0 0,0 0 0 0 0,0-4 0 0 0,0-2 0 0 0,0 6 0 0 0,0 1 0 0 0,0 2 0 0 0,0-1 0 0 0,0-4 0 0 0,0-2 0 0 0,0 3 0 0 0,0 3 0 0 0,0 1 0 0 0,0-5 0 0 0,0 2 0 0 0,0 2 0 0 0,0 0 0 0 0,0 4 0 0 0,0-3 0 0 0,0-3 0 0 0,0 0 0 0 0,0-6 0 0 0,0-1 0 0 0,5 0 0 0 0,1 2 0 0 0,-1-3 0 0 0,0-1 0 0 0,-2 3 0 0 0,-1 1 0 0 0,-1 1 0 0 0,-1 2 0 0 0,0-3 0 0 0,0-5 0 0 0,0 3 0 0 0,0-2 0 0 0,-1 1 0 0 0,6 2 0 0 0,0-2 0 0 0,1-1 0 0 0,-1-2 0 0 0,-2 0 0 0 0,-1-2 0 0 0,-1-4 0 0 0,-1-3 0 0 0,0 2 0 0 0,0-1 0 0 0,0 4 0 0 0,0-2 0 0 0,-1 0 0 0 0,1 1 0 0 0,0-1 0 0 0,0-1 0 0 0,0 2 0 0 0,0-1 0 0 0,-4 2 0 0 0,-2 0 0 0 0,0-2 0 0 0,2-3 0 0 0,1-2 0 0 0,1-2 0 0 0,0-2 0 0 0,2 0 0 0 0,4-4 0 0 0,3-3 0 0 0,-2 1 0 0 0,5-3 0 0 0,3-5 0 0 0,5-4 0 0 0,8-4 0 0 0,4-2 0 0 0,6-2 0 0 0,9-5 0 0 0,7-1 0 0 0,7-5 0 0 0,3 0 0 0 0,4 1 0 0 0,3 4 0 0 0,9 1 0 0 0,-1 3 0 0 0,5 0 0 0 0,5 2 0 0 0,6 1 0 0 0,9-1 0 0 0,1 0 0 0 0,4-4 0 0 0,7-1 0 0 0,6 0 0 0 0,4 0 0 0 0,-1 2 0 0 0,0 1 0 0 0,-2 1 0 0 0,-5 0 0 0 0,-4 1 0 0 0,-8 1 0 0 0,-5-1 0 0 0,-4 0 0 0 0,-2 5 0 0 0,-8 1 0 0 0,-9-1 0 0 0,-5 4 0 0 0,-5 0 0 0 0,-5-1 0 0 0,-4 2 0 0 0,1-1 0 0 0,0-1 0 0 0,-1-3 0 0 0,-2-1 0 0 0,-5-2 0 0 0,-3-2 0 0 0,-1 0 0 0 0,2 0 0 0 0,0 0 0 0 0,2-1 0 0 0,0 1 0 0 0,-3 0 0 0 0,-1-1 0 0 0,1 1 0 0 0,0 0 0 0 0,-2 0 0 0 0,-6 0 0 0 0,1 0 0 0 0,1 0 0 0 0,-1 0 0 0 0,1 0 0 0 0,-2 0 0 0 0,-3 0 0 0 0,-3 0 0 0 0,-3 0 0 0 0,-11-4 0 0 0,-9-6 0 0 0,-10-6 0 0 0,-10-9 0 0 0,-8-4 0 0 0,0-7 0 0 0,-2-5 0 0 0,-1-1 0 0 0,1-6 0 0 0,6-8 0 0 0,0-13 0 0 0,2-3 0 0 0,4-6 0 0 0,3-9 0 0 0,2 3 0 0 0,2-3 0 0 0,1-4 0 0 0,0 0 0 0 0,-3-2 0 0 0,-3 2 0 0 0,1-2 0 0 0,1 7 0 0 0,1 4 0 0 0,1-1 0 0 0,1 4 0 0 0,1 3 0 0 0,0-4 0 0 0,4-1 0 0 0,2 4 0 0 0,5 2 0 0 0,4 1 0 0 0,4-5 0 0 0,-1 2 0 0 0,1 1 0 0 0,-3 5 0 0 0,-4 1 0 0 0,0 3 0 0 0,-2 0 0 0 0,-2-1 0 0 0,-3 1 0 0 0,-7 4 0 0 0,-3-1 0 0 0,0 2 0 0 0,0 2 0 0 0,-3 3 0 0 0,0 2 0 0 0,-4 6 0 0 0,-3 3 0 0 0,0 4 0 0 0,-2 1 0 0 0,-2 3 0 0 0,3-1 0 0 0,-2 2 0 0 0,3 2 0 0 0,0 8 0 0 0,2 4 0 0 0,-1 1 0 0 0,2 0 0 0 0,3 0 0 0 0,-2-2 0 0 0,-2 0 0 0 0,-5 3 0 0 0,2 1 0 0 0,-2 5 0 0 0,-1-1 0 0 0,-3 3 0 0 0,-1-1 0 0 0,-2 2 0 0 0,-5-1 0 0 0,-2 1 0 0 0,5-1 0 0 0,2 1 0 0 0,1 3 0 0 0,-4 3 0 0 0,-2 2 0 0 0,0 2 0 0 0,-4 2 0 0 0,0 0 0 0 0,-4 0 0 0 0,1 1 0 0 0,-3-1 0 0 0,-7 1 0 0 0,-10-1 0 0 0,-3 0 0 0 0,-5 0 0 0 0,-9 0 0 0 0,-9 0 0 0 0,-9 0 0 0 0,-6 0 0 0 0,-4 0 0 0 0,-7 0 0 0 0,-6 0 0 0 0,-7 0 0 0 0,-4 0 0 0 0,-3 0 0 0 0,-1 0 0 0 0,4 0 0 0 0,5 0 0 0 0,6 0 0 0 0,9 0 0 0 0,9 0 0 0 0,9 0 0 0 0,5 0 0 0 0,8 0 0 0 0,8-4 0 0 0,3-2 0 0 0,-2 0 0 0 0,2-3 0 0 0,-2 0 0 0 0,-2 2 0 0 0,-3 1 0 0 0,1-2 0 0 0,0 0 0 0 0,-6 2 0 0 0,1 1 0 0 0,4 2 0 0 0,6 2 0 0 0,5 0 0 0 0,8 1 0 0 0,9 0 0 0 0,7 0 0 0 0,5 1 0 0 0,4-1 0 0 0,2 0 0 0 0,5 5 0 0 0,1 1 0 0 0,1-1 0 0 0,-3 4 0 0 0,8 0 0 0 0,10 3 0 0 0,15 0 0 0 0,13 6 0 0 0,3 0 0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33:10.07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18388 11642 16383 0 0,'0'4'0'0'0,"-4"2"0"0"0,-2 4 0 0 0,0 5 0 0 0,2 4 0 0 0,0 3 0 0 0,7 7 0 0 0,2 3 0 0 0,0 0 0 0 0,4 0 0 0 0,0-2 0 0 0,3-2 0 0 0,0 0 0 0 0,-3 7 0 0 0,2 3 0 0 0,0-5 0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33:10.07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18439 12621 16383 0 0,'0'4'0'0'0,"0"6"0"0"0,0 6 0 0 0,0 5 0 0 0,0 2 0 0 0,0 3 0 0 0,0 0 0 0 0,0 1 0 0 0,0 1 0 0 0,-4-2 0 0 0,-2 1 0 0 0,0-1 0 0 0,2 1 0 0 0,1 3 0 0 0,1 2 0 0 0,1-1 0 0 0,-4 0 0 0 0,-1-2 0 0 0,1-1 0 0 0,0-1 0 0 0,2-1 0 0 0,2 0 0 0 0,0 0 0 0 0,0 0 0 0 0,1-1 0 0 0,1 1 0 0 0,-1 0 0 0 0,0 0 0 0 0,0 0 0 0 0,0 0 0 0 0,0-1 0 0 0,-4 1 0 0 0,-2 0 0 0 0,1 5 0 0 0,-4 1 0 0 0,0-1 0 0 0,1 0 0 0 0,2-2 0 0 0,3-1 0 0 0,1-1 0 0 0,1 3 0 0 0,1 2 0 0 0,0 0 0 0 0,0 2 0 0 0,1 1 0 0 0,-1-2 0 0 0,5-1 0 0 0,1-3 0 0 0,-1-1 0 0 0,4-1 0 0 0,1-1 0 0 0,-3 0 0 0 0,-1-1 0 0 0,-7 5 0 0 0,-3 2 0 0 0,-1-1 0 0 0,1 4 0 0 0,-4 4 0 0 0,0 0 0 0 0,1 3 0 0 0,2-2 0 0 0,1 1 0 0 0,2-2 0 0 0,1-3 0 0 0,1-3 0 0 0,0-3 0 0 0,0-7 0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33:10.07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18361 14923 16383 0 0,'0'4'0'0'0,"-5"6"0"0"0,-1 6 0 0 0,-4 4 0 0 0,0 4 0 0 0,1 2 0 0 0,-2 0 0 0 0,1 1 0 0 0,2 0 0 0 0,2 0 0 0 0,3 0 0 0 0,1-1 0 0 0,2-4 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30:15.4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24633 15213 16383 0 0,'-5'-4'0'0'0,"4"-2"0"0"0,10 5 0 0 0,17 2 0 0 0,22 2 0 0 0,20 4 0 0 0,29 5 0 0 0,21 1 0 0 0,21 3 0 0 0,17 2 0 0 0,14 3 0 0 0,-1 3 0 0 0,-2 5 0 0 0,-11 3 0 0 0,-16 0 0 0 0,-18 4 0 0 0,-25 4 0 0 0,-25 8 0 0 0,-28 10 0 0 0,-28 8 0 0 0,-28 15 0 0 0,-35 16 0 0 0,-31 17 0 0 0,-34 12 0 0 0,-23 11 0 0 0,-21 4 0 0 0,-14 5 0 0 0,-9-1 0 0 0,-5-3 0 0 0,7-7 0 0 0,15-10 0 0 0,23-8 0 0 0,30-15 0 0 0,34-21 0 0 0,29-19 0 0 0,23-21 0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33:10.07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18283 15558 16383 0 0,'4'0'0'0'0,"6"0"0"0"0,6 4 0 0 0,5 2 0 0 0,-2-1 0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33:10.0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18865 15610 16383 0 0,'4'0'0'0'0,"6"0"0"0"0,11 0 0 0 0,14 0 0 0 0,15 0 0 0 0,7 0 0 0 0,8 0 0 0 0,5 0 0 0 0,5 0 0 0 0,-6 5 0 0 0,-7 1 0 0 0,-4-1 0 0 0,1 0 0 0 0,4-2 0 0 0,-1-1 0 0 0,3-1 0 0 0,-9-1 0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33:10.0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20426 15637 16383 0 0,'4'0'0'0'0,"7"4"0"0"0,9 2 0 0 0,6 0 0 0 0,3-2 0 0 0,1-1 0 0 0,0-1 0 0 0,4 4 0 0 0,4 0 0 0 0,10 0 0 0 0,9-2 0 0 0,9-1 0 0 0,6-1 0 0 0,8-1 0 0 0,0-1 0 0 0,-1 4 0 0 0,-5 2 0 0 0,-10-1 0 0 0,-12 0 0 0 0,-6-2 0 0 0,-7-2 0 0 0,0-4 0 0 0,1-2 0 0 0,8-1 0 0 0,4 1 0 0 0,2 2 0 0 0,9-4 0 0 0,4 0 0 0 0,-11 1 0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33:10.0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22119 15739 16383 0 0,'5'-5'0'0'0,"5"-1"0"0"0,1-4 0 0 0,4 0 0 0 0,3-3 0 0 0,7 0 0 0 0,9 3 0 0 0,3-1 0 0 0,3 1 0 0 0,5 2 0 0 0,-2 3 0 0 0,-3 2 0 0 0,-5 1 0 0 0,-3 2 0 0 0,2 4 0 0 0,-1 2 0 0 0,-2 0 0 0 0,3-1 0 0 0,5-1 0 0 0,8-2 0 0 0,11-5 0 0 0,-2-2 0 0 0,4-5 0 0 0,5-5 0 0 0,0-5 0 0 0,-3 2 0 0 0,-6-1 0 0 0,-10 3 0 0 0,-7 4 0 0 0,-6 4 0 0 0,-4 4 0 0 0,-3 2 0 0 0,-6 1 0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33:10.0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18574 11747 16383 0 0,'-5'-4'0'0'0,"4"-2"0"0"0,10 0 0 0 0,12 2 0 0 0,13 5 0 0 0,12 3 0 0 0,8 0 0 0 0,3 0 0 0 0,10 4 0 0 0,3 0 0 0 0,-12-1 0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33:10.0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19447 11748 16383 0 0,'0'4'0'0'0,"4"6"0"0"0,7 2 0 0 0,9-2 0 0 0,11 2 0 0 0,8-1 0 0 0,7-2 0 0 0,4-8 0 0 0,-6-3 0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33:10.0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20346 11827 16383 0 0,'0'4'0'0'0,"9"2"0"0"0,12 0 0 0 0,11-6 0 0 0,13-3 0 0 0,17-1 0 0 0,15-3 0 0 0,-5-2 0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33:10.0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21246 11878 16383 0 0,'4'0'0'0'0,"7"-4"0"0"0,5-2 0 0 0,8 1 0 0 0,6 0 0 0 0,10-3 0 0 0,7 1 0 0 0,9 0 0 0 0,17-2 0 0 0,14 0 0 0 0,-8 1 0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33:10.08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22357 11774 16383 0 0,'5'0'0'0'0,"5"0"0"0"0,10-5 0 0 0,11-1 0 0 0,13 5 0 0 0,12 3 0 0 0,-3 0 0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33:10.08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22992 11853 16383 0 0,'5'0'0'0'0,"5"0"0"0"0,6-5 0 0 0,4-1 0 0 0,4 1 0 0 0,6 0 0 0 0,7-2 0 0 0,1-1 0 0 0,8 5 0 0 0,9 4 0 0 0,-4 2 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3:21:42.8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21325 9128 16383 0 0,'0'-4'0'0'0,"0"-2"0"0"0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33:10.08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23680 11880 16383 0 0,'5'0'0'0'0,"0"4"0"0"0,1 2 0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33:10.08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23707 12250 16383 0 0,'0'5'0'0'0,"0"5"0"0"0,0 10 0 0 0,0 6 0 0 0,0 8 0 0 0,0 2 0 0 0,0 4 0 0 0,0-1 0 0 0,0 7 0 0 0,0-5 0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33:10.09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23732 13097 16383 0 0,'0'4'0'0'0,"-4"2"0"0"0,-2 4 0 0 0,-4 9 0 0 0,-1 11 0 0 0,3 4 0 0 0,1 5 0 0 0,3 0 0 0 0,1-1 0 0 0,7-4 0 0 0,1-7 0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33:10.09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23731 13520 16383 0 0,'-4'5'0'0'0,"-2"5"0"0"0,-4 6 0 0 0,0 9 0 0 0,-4 8 0 0 0,-2 13 0 0 0,-5 7 0 0 0,3-5 0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33:10.09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23574 14102 16383 0 0,'-5'5'0'0'0,"0"5"0"0"0,-1 6 0 0 0,2 9 0 0 0,0 4 0 0 0,7 2 0 0 0,6 5 0 0 0,2-4 0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33:10.09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23600 14896 16383 0 0,'0'4'0'0'0,"0"7"0"0"0,-4 5 0 0 0,-2 4 0 0 0,0 8 0 0 0,2 8 0 0 0,1 6 0 0 0,1 6 0 0 0,1 2 0 0 0,0-6 0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33:10.09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23601 15505 16383 0 0,'-5'4'0'0'0,"-1"6"0"0"0,1 2 0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33:10.09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14463 7726 16383 0 0,'0'4'0'0'0,"-4"7"0"0"0,-2 9 0 0 0,-4 10 0 0 0,-5 6 0 0 0,1 4 0 0 0,-3 9 0 0 0,-6 5 0 0 0,-5 6 0 0 0,-1 3 0 0 0,0 2 0 0 0,4 5 0 0 0,3 3 0 0 0,4 2 0 0 0,6 2 0 0 0,5 2 0 0 0,3-1 0 0 0,3 5 0 0 0,1 1 0 0 0,1 0 0 0 0,0 3 0 0 0,0 5 0 0 0,0-1 0 0 0,-5 3 0 0 0,-1 2 0 0 0,-5-1 0 0 0,-5 4 0 0 0,-4 8 0 0 0,-3 0 0 0 0,-3 2 0 0 0,3 1 0 0 0,1 0 0 0 0,5-2 0 0 0,-1-1 0 0 0,4 3 0 0 0,3 5 0 0 0,4 0 0 0 0,3 4 0 0 0,1 2 0 0 0,2 4 0 0 0,5-3 0 0 0,2 5 0 0 0,3-1 0 0 0,6-1 0 0 0,3 6 0 0 0,-1-3 0 0 0,-3 0 0 0 0,0-5 0 0 0,-3-1 0 0 0,-3-3 0 0 0,-4-1 0 0 0,-2-2 0 0 0,-1-7 0 0 0,-2-6 0 0 0,4-1 0 0 0,1-11 0 0 0,5-1 0 0 0,0-5 0 0 0,-2-2 0 0 0,-2-2 0 0 0,-2-3 0 0 0,-1 5 0 0 0,-2-4 0 0 0,-1 2 0 0 0,-5 5 0 0 0,-1 2 0 0 0,-4-2 0 0 0,-1 7 0 0 0,2 1 0 0 0,2-2 0 0 0,7 1 0 0 0,8-3 0 0 0,7-7 0 0 0,1-5 0 0 0,1-2 0 0 0,4 3 0 0 0,-3-2 0 0 0,1-2 0 0 0,-4 0 0 0 0,1 1 0 0 0,-3-13 0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33:10.09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16245 7779 16383 0 0,'0'4'0'0'0,"0"6"0"0"0,0 6 0 0 0,0 5 0 0 0,0 7 0 0 0,0 8 0 0 0,0 6 0 0 0,0 6 0 0 0,0 7 0 0 0,5 3 0 0 0,1 5 0 0 0,-1 10 0 0 0,0 1 0 0 0,-2 1 0 0 0,-1 5 0 0 0,-1 3 0 0 0,-1 0 0 0 0,0 0 0 0 0,0-2 0 0 0,0-1 0 0 0,0-1 0 0 0,0 0 0 0 0,-1-1 0 0 0,1-5 0 0 0,5-1 0 0 0,5 0 0 0 0,1 1 0 0 0,4-3 0 0 0,3 4 0 0 0,3 8 0 0 0,3 2 0 0 0,-4-13 0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33:10.09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16378 10901 16383 0 0,'0'9'0'0'0,"0"7"0"0"0,0 14 0 0 0,0 11 0 0 0,4 12 0 0 0,6 10 0 0 0,2 11 0 0 0,2 3 0 0 0,4 6 0 0 0,-1 6 0 0 0,-4 1 0 0 0,-4 8 0 0 0,-3 4 0 0 0,-8-1 0 0 0,-7 8 0 0 0,-2-15 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30:15.5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12144 16826 16383 0 0,'0'-4'0'0'0,"0"-11"0"0"0,5-7 0 0 0,1 1 0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33:10.09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16058 14790 16383 0 0,'-5'5'0'0'0,"-1"5"0"0"0,1 10 0 0 0,-4 20 0 0 0,-5 24 0 0 0,-4 20 0 0 0,1 17 0 0 0,4 9 0 0 0,3 8 0 0 0,4 2 0 0 0,-2-7 0 0 0,1-5 0 0 0,2-2 0 0 0,1-7 0 0 0,1-3 0 0 0,2-3 0 0 0,0-10 0 0 0,6-1 0 0 0,1-1 0 0 0,0-14 0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33:10.09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18651 7408 16383 0 0,'0'5'0'0'0,"0"9"0"0"0,-4 13 0 0 0,-2 9 0 0 0,0 8 0 0 0,2 9 0 0 0,0 10 0 0 0,-2 6 0 0 0,-1-3 0 0 0,-3 4 0 0 0,-1 4 0 0 0,3 2 0 0 0,1-2 0 0 0,3 3 0 0 0,2 6 0 0 0,-3 3 0 0 0,-1 17 0 0 0,-4 9 0 0 0,0-15 0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33:10.10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18652 10927 16383 0 0,'0'5'0'0'0,"-5"1"0"0"0,-1 8 0 0 0,1 15 0 0 0,-4 12 0 0 0,-5 25 0 0 0,-3 15 0 0 0,-1-7 0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33:10.10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18334 13361 16383 0 0,'-4'0'0'0'0,"-2"5"0"0"0,-4 5 0 0 0,0 15 0 0 0,1 20 0 0 0,2 16 0 0 0,-1 11 0 0 0,-1 7 0 0 0,3 2 0 0 0,5 1 0 0 0,4 5 0 0 0,1 4 0 0 0,5 5 0 0 0,0 9 0 0 0,3 7 0 0 0,0 8 0 0 0,2 9 0 0 0,-2 1 0 0 0,3 0 0 0 0,-3-5 0 0 0,2 0 0 0 0,-1-5 0 0 0,1-5 0 0 0,2-5 0 0 0,0-7 0 0 0,-4-3 0 0 0,-4 2 0 0 0,-8-2 0 0 0,-3 4 0 0 0,-6 2 0 0 0,-6 0 0 0 0,0 9 0 0 0,2 2 0 0 0,3 9 0 0 0,4-1 0 0 0,7 1 0 0 0,8 1 0 0 0,11-3 0 0 0,11-5 0 0 0,5-10 0 0 0,9-10 0 0 0,10-9 0 0 0,5-6 0 0 0,-7-17 0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33:10.10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20584 7990 16383 0 0,'-4'5'0'0'0,"-2"10"0"0"0,0 2 0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33:10.10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20558 8625 16383 0 0,'0'14'0'0'0,"-5"12"0"0"0,-1 16 0 0 0,1 13 0 0 0,0 16 0 0 0,2 13 0 0 0,1 5 0 0 0,1-12 0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33:10.10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12170 9496 16383 0 0,'0'-5'0'0'0,"0"-5"0"0"0,0-6 0 0 0,-4 0 0 0 0,-2-2 0 0 0,-4 3 0 0 0,-1-1 0 0 0,7 2 0 0 0,8 3 0 0 0,7 5 0 0 0,21 2 0 0 0,21 2 0 0 0,20 2 0 0 0,28 0 0 0 0,28 1 0 0 0,23-1 0 0 0,30-3 0 0 0,23-3 0 0 0,13 1 0 0 0,21 5 0 0 0,6 7 0 0 0,-38 3 0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33:10.10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15399 9522 16383 0 0,'9'0'0'0'0,"11"-5"0"0"0,16 0 0 0 0,15-5 0 0 0,17-5 0 0 0,14-4 0 0 0,10 1 0 0 0,8-1 0 0 0,0 3 0 0 0,-3 0 0 0 0,-2 2 0 0 0,2 4 0 0 0,-3 4 0 0 0,-4 2 0 0 0,9 7 0 0 0,5 2 0 0 0,-15 1 0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33:10.10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20320 9393 16383 0 0,'9'4'0'0'0,"16"6"0"0"0,21 6 0 0 0,26 5 0 0 0,26 2 0 0 0,27 7 0 0 0,20 3 0 0 0,15-1 0 0 0,17-4 0 0 0,8-4 0 0 0,21-6 0 0 0,20-5 0 0 0,-28-5 0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33:10.10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14446 7406 16383 0 0,'0'-5'0'0'0,"5"-5"0"0"0,1-6 0 0 0,4-4 0 0 0,4 1 0 0 0,5-1 0 0 0,4 3 0 0 0,6 5 0 0 0,7 4 0 0 0,11 3 0 0 0,15 3 0 0 0,19 2 0 0 0,22 1 0 0 0,29 4 0 0 0,23 1 0 0 0,25 1 0 0 0,25-2 0 0 0,72 7 0 0 0,36 2 0 0 0,18 3 0 0 0,2-2 0 0 0,-4 2 0 0 0,-8-3 0 0 0,-16 1 0 0 0,-19-2 0 0 0,-18 1 0 0 0,-21 3 0 0 0,-20 2 0 0 0,-19-1 0 0 0,-8-5 0 0 0,-4 1 0 0 0,-4-2 0 0 0,5-4 0 0 0,4-2 0 0 0,8-3 0 0 0,8-2 0 0 0,2-1 0 0 0,9 0 0 0 0,4 4 0 0 0,-6 5 0 0 0,-6 2 0 0 0,-9 3 0 0 0,-10 9 0 0 0,-9 3 0 0 0,-1 3 0 0 0,-2-3 0 0 0,-3-3 0 0 0,3-5 0 0 0,4-5 0 0 0,5-5 0 0 0,8-4 0 0 0,9-2 0 0 0,3-2 0 0 0,5-1 0 0 0,3 0 0 0 0,4 0 0 0 0,-3 0 0 0 0,-8 0 0 0 0,-12 1 0 0 0,-4 0 0 0 0,-7 0 0 0 0,-10-5 0 0 0,-14 0 0 0 0,-19-5 0 0 0,-23-5 0 0 0,-28 0 0 0 0,-32 3 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30:15.52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25548 6374 16383 0 0,'-4'0'0'0'0,"-2"4"0"0"0,0 6 0 0 0,2 6 0 0 0,1 9 0 0 0,5 5 0 0 0,3 5 0 0 0,0 15 0 0 0,0 17 0 0 0,-2 10 0 0 0,-1 5 0 0 0,4 2 0 0 0,0 17 0 0 0,0 6 0 0 0,-1 1 0 0 0,-2 13 0 0 0,3 5 0 0 0,0-3 0 0 0,0-8 0 0 0,3-6 0 0 0,0 0 0 0 0,3-5 0 0 0,-1 2 0 0 0,2 18 0 0 0,8 23 0 0 0,5 0 0 0 0,-2-7 0 0 0,-1-10 0 0 0,0-14 0 0 0,1-4 0 0 0,-4-9 0 0 0,-5-3 0 0 0,-6 11 0 0 0,1 5 0 0 0,-2 1 0 0 0,-2-7 0 0 0,-2 0 0 0 0,-2-1 0 0 0,-1-6 0 0 0,0-2 0 0 0,-2 16 0 0 0,1 28 0 0 0,-1 3 0 0 0,1-1 0 0 0,0-14 0 0 0,0-6 0 0 0,0-8 0 0 0,0 8 0 0 0,4 12 0 0 0,2-4 0 0 0,-1-12 0 0 0,4-8 0 0 0,0-21 0 0 0,-1-12 0 0 0,-2-7 0 0 0,-3-3 0 0 0,-1-10 0 0 0,-1-1 0 0 0,-1 1 0 0 0,-4 4 0 0 0,-3 0 0 0 0,-3 1 0 0 0,-5 3 0 0 0,0-2 0 0 0,3 1 0 0 0,-2-7 0 0 0,3-1 0 0 0,-2 8 0 0 0,1-1 0 0 0,3-6 0 0 0,3-5 0 0 0,3-8 0 0 0,1-4 0 0 0,1-4 0 0 0,1-2 0 0 0,5 3 0 0 0,2-2 0 0 0,3-3 0 0 0,1-4 0 0 0,-2 1 0 0 0,2 0 0 0 0,8-6 0 0 0,5-8 0 0 0,8-7 0 0 0,6-6 0 0 0,11-9 0 0 0,6-4 0 0 0,6 0 0 0 0,6 0 0 0 0,6-3 0 0 0,2 0 0 0 0,8 1 0 0 0,19 3 0 0 0,15 1 0 0 0,1 2 0 0 0,2 1 0 0 0,7 6 0 0 0,4 1 0 0 0,7 4 0 0 0,1 5 0 0 0,4 0 0 0 0,4 2 0 0 0,30 2 0 0 0,38-2 0 0 0,4 1 0 0 0,-4-3 0 0 0,-12-4 0 0 0,-10-4 0 0 0,-11-3 0 0 0,-10-2 0 0 0,-4-2 0 0 0,1 0 0 0 0,3-1 0 0 0,2 0 0 0 0,3 1 0 0 0,7-1 0 0 0,2 5 0 0 0,-3 2 0 0 0,2 4 0 0 0,-4 0 0 0 0,25 8 0 0 0,4 4 0 0 0,-3 4 0 0 0,7 2 0 0 0,-15-1 0 0 0,-19-3 0 0 0,-23-3 0 0 0,-24-4 0 0 0,-18-5 0 0 0,-15 0 0 0 0,-15-2 0 0 0,-5-4 0 0 0,-8 3 0 0 0,-1 0 0 0 0,-6-3 0 0 0,-8-1 0 0 0,-5-2 0 0 0,-8-2 0 0 0,-2 0 0 0 0,-3-1 0 0 0,-1-5 0 0 0,-1-1 0 0 0,-3 0 0 0 0,-7-3 0 0 0,-13-5 0 0 0,-9-4 0 0 0,-13-8 0 0 0,-11-8 0 0 0,-6-3 0 0 0,-3-4 0 0 0,-1-9 0 0 0,-1-8 0 0 0,1-30 0 0 0,1-22 0 0 0,1-10 0 0 0,4-7 0 0 0,3-7 0 0 0,0-13 0 0 0,-6-17 0 0 0,-7-19 0 0 0,-2-10 0 0 0,-5-8 0 0 0,-3 5 0 0 0,0 8 0 0 0,0 6 0 0 0,2 16 0 0 0,3 19 0 0 0,5 16 0 0 0,-2 9 0 0 0,1 2 0 0 0,2 1 0 0 0,2 2 0 0 0,1-14 0 0 0,2-7 0 0 0,5-2 0 0 0,2 10 0 0 0,5 4 0 0 0,0 7 0 0 0,-2-17 0 0 0,2-2 0 0 0,4-1 0 0 0,3 11 0 0 0,4 5 0 0 0,2 6 0 0 0,1 9 0 0 0,6 6 0 0 0,1 2 0 0 0,1 9 0 0 0,-2-6 0 0 0,-2 5 0 0 0,0 13 0 0 0,-2 12 0 0 0,0 8 0 0 0,3 9 0 0 0,2 5 0 0 0,-1 1 0 0 0,4 0 0 0 0,-1-3 0 0 0,4 4 0 0 0,4-10 0 0 0,-1-8 0 0 0,6-3 0 0 0,-1 0 0 0 0,6-10 0 0 0,2-15 0 0 0,-4-2 0 0 0,-5 12 0 0 0,-7 9 0 0 0,-4 12 0 0 0,-9 17 0 0 0,-4 10 0 0 0,-1 6 0 0 0,-4 8 0 0 0,0 1 0 0 0,-3-4 0 0 0,-4 1 0 0 0,-3 3 0 0 0,2 0 0 0 0,-1-5 0 0 0,-1-5 0 0 0,-2-1 0 0 0,-6-15 0 0 0,-3-3 0 0 0,5 0 0 0 0,1 0 0 0 0,1-2 0 0 0,1 3 0 0 0,-1 5 0 0 0,-1 0 0 0 0,0-7 0 0 0,-1 0 0 0 0,5 4 0 0 0,1 4 0 0 0,4 0 0 0 0,5 2 0 0 0,4 3 0 0 0,-1 6 0 0 0,-4 9 0 0 0,-8 7 0 0 0,-6 5 0 0 0,-2 4 0 0 0,-6 7 0 0 0,-1 2 0 0 0,-8 0 0 0 0,-9-1 0 0 0,-11 3 0 0 0,-24-1 0 0 0,-15-1 0 0 0,-8-1 0 0 0,-8-3 0 0 0,-5-1 0 0 0,-4-1 0 0 0,-29-1 0 0 0,-36-1 0 0 0,-9 1 0 0 0,1 0 0 0 0,6-1 0 0 0,7 1 0 0 0,7 4 0 0 0,5 2 0 0 0,-4 4 0 0 0,-34 5 0 0 0,-10 4 0 0 0,1 3 0 0 0,7-1 0 0 0,14-1 0 0 0,15-4 0 0 0,13 1 0 0 0,8-3 0 0 0,7 0 0 0 0,8-2 0 0 0,-20-3 0 0 0,-2 1 0 0 0,10 0 0 0 0,15-3 0 0 0,11-2 0 0 0,10-2 0 0 0,5-2 0 0 0,6-1 0 0 0,-10 0 0 0 0,0 0 0 0 0,8-1 0 0 0,5 1 0 0 0,5 0 0 0 0,12 0 0 0 0,4-1 0 0 0,-4 1 0 0 0,4 0 0 0 0,1 0 0 0 0,-11-4 0 0 0,3-6 0 0 0,9-2 0 0 0,11-2 0 0 0,15 0 0 0 0,13-1 0 0 0,11 2 0 0 0,16-2 0 0 0,17 2 0 0 0,18-1 0 0 0,15 2 0 0 0,22-2 0 0 0,20 2 0 0 0,19 2 0 0 0,-4 4 0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33:10.10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26421 10605 16383 0 0,'-4'-5'0'0'0,"-6"-5"0"0"0,3-6 0 0 0,7-4 0 0 0,12 1 0 0 0,14-1 0 0 0,15-1 0 0 0,9-2 0 0 0,5-1 0 0 0,3-1 0 0 0,-1 4 0 0 0,-5 1 0 0 0,-3 4 0 0 0,-5 5 0 0 0,-5 3 0 0 0,-6 9 0 0 0,-8 8 0 0 0,-4 7 0 0 0,-5 9 0 0 0,-6 6 0 0 0,-4 5 0 0 0,-12 11 0 0 0,-14 14 0 0 0,-17 10 0 0 0,-20 12 0 0 0,-8 8 0 0 0,-12 6 0 0 0,-10 5 0 0 0,-3 3 0 0 0,0-4 0 0 0,-2-5 0 0 0,6-6 0 0 0,4-14 0 0 0,7-11 0 0 0,8-17 0 0 0,10-16 0 0 0,11-14 0 0 0,9-9 0 0 0,11-12 0 0 0,13-9 0 0 0,15-7 0 0 0,10-4 0 0 0,13-4 0 0 0,10 4 0 0 0,8 9 0 0 0,6 13 0 0 0,8 10 0 0 0,3 12 0 0 0,0 12 0 0 0,-6 13 0 0 0,-8 8 0 0 0,-6 8 0 0 0,-11-3 0 0 0,-2-1 0 0 0,4-3 0 0 0,1-6 0 0 0,9-7 0 0 0,5-10 0 0 0,4-7 0 0 0,7-12 0 0 0,7-7 0 0 0,10-11 0 0 0,6-12 0 0 0,7-8 0 0 0,6-8 0 0 0,-4-3 0 0 0,-8-5 0 0 0,-9-4 0 0 0,-12-2 0 0 0,-17 5 0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33:10.10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28457 11270 16383 0 0,'0'-4'0'0'0,"4"-2"0"0"0,2-4 0 0 0,4 0 0 0 0,-4 1 0 0 0,-7 11 0 0 0,-4 10 0 0 0,-10 12 0 0 0,-15 10 0 0 0,-16 13 0 0 0,-9 11 0 0 0,-4 10 0 0 0,-5-3 0 0 0,-5 1 0 0 0,0-2 0 0 0,3-3 0 0 0,14-3 0 0 0,10-7 0 0 0,8-13 0 0 0,10-16 0 0 0,18-17 0 0 0,10-18 0 0 0,4-6 0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33:10.11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28072 11324 16383 0 0,'0'5'0'0'0,"0"5"0"0"0,5 1 0 0 0,9 8 0 0 0,8 10 0 0 0,13 7 0 0 0,9 8 0 0 0,6 5 0 0 0,4-2 0 0 0,1 0 0 0 0,-9-3 0 0 0,-3-1 0 0 0,-5-3 0 0 0,1-3 0 0 0,-3-5 0 0 0,-3-7 0 0 0,3-8 0 0 0,-6-7 0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33:10.11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29306 11001 16383 0 0,'0'-4'0'0'0,"4"-11"0"0"0,11-11 0 0 0,11-10 0 0 0,15-4 0 0 0,13 1 0 0 0,7 3 0 0 0,5 7 0 0 0,-3 9 0 0 0,-4 7 0 0 0,-3 7 0 0 0,-2 8 0 0 0,-6 8 0 0 0,-7 12 0 0 0,-6 10 0 0 0,-8 9 0 0 0,-14 11 0 0 0,-14 5 0 0 0,-14 11 0 0 0,-19 11 0 0 0,-26 5 0 0 0,-24 7 0 0 0,-25 5 0 0 0,-15-1 0 0 0,-14 2 0 0 0,0-8 0 0 0,5-9 0 0 0,16-14 0 0 0,25-15 0 0 0,22-10 0 0 0,28-17 0 0 0,30-13 0 0 0,30-8 0 0 0,26-5 0 0 0,18-6 0 0 0,16-2 0 0 0,13 5 0 0 0,-1 4 0 0 0,3 6 0 0 0,-7 2 0 0 0,-3 5 0 0 0,-13 4 0 0 0,-4 4 0 0 0,-5 4 0 0 0,-4 1 0 0 0,2 1 0 0 0,-5-4 0 0 0,2-5 0 0 0,-1-6 0 0 0,5-10 0 0 0,0-8 0 0 0,-5-17 0 0 0,-8-13 0 0 0,-12 0 0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33:10.11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27180 8308 16383 0 0,'-5'0'0'0'0,"-9"0"0"0"0,-8 0 0 0 0,-4 0 0 0 0,-2 0 0 0 0,-1 0 0 0 0,1 0 0 0 0,-5 0 0 0 0,-5 0 0 0 0,-5 0 0 0 0,-3 0 0 0 0,-4 4 0 0 0,3 2 0 0 0,-4 0 0 0 0,-2 3 0 0 0,3 4 0 0 0,2 5 0 0 0,0 4 0 0 0,8 2 0 0 0,11 1 0 0 0,15 2 0 0 0,27-1 0 0 0,20 1 0 0 0,19 0 0 0 0,3-1 0 0 0,3 1 0 0 0,-6-1 0 0 0,-6 0 0 0 0,-6 4 0 0 0,-11 6 0 0 0,-10 2 0 0 0,-8 2 0 0 0,-11 0 0 0 0,-9-8 0 0 0,-17-4 0 0 0,-8-8 0 0 0,-11-6 0 0 0,-17-6 0 0 0,-10-9 0 0 0,-1-9 0 0 0,-3-6 0 0 0,4-6 0 0 0,9-3 0 0 0,11-2 0 0 0,15 0 0 0 0,17 3 0 0 0,22 7 0 0 0,18 6 0 0 0,7 5 0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33:10.11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27534 8465 16383 0 0,'-4'4'0'0'0,"-6"11"0"0"0,-11 11 0 0 0,-9 10 0 0 0,-14 8 0 0 0,-4 6 0 0 0,-2 2 0 0 0,-1 6 0 0 0,-2 2 0 0 0,5-5 0 0 0,10-7 0 0 0,7-12 0 0 0,13-17 0 0 0,19-15 0 0 0,18-18 0 0 0,14-15 0 0 0,11-16 0 0 0,11-9 0 0 0,9-4 0 0 0,3-1 0 0 0,-1-4 0 0 0,-8 0 0 0 0,-5 11 0 0 0,-6 5 0 0 0,-12 6 0 0 0,-8 11 0 0 0,-7 5 0 0 0,-8 12 0 0 0,-6 12 0 0 0,-4 15 0 0 0,-2 10 0 0 0,-1 10 0 0 0,-1 7 0 0 0,1 6 0 0 0,-1 4 0 0 0,2 2 0 0 0,-1-4 0 0 0,1-5 0 0 0,0-7 0 0 0,0-4 0 0 0,-5-8 0 0 0,0-9 0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33:10.1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27120 8651 16383 0 0,'4'-4'0'0'0,"6"-2"0"0"0,15 0 0 0 0,12 2 0 0 0,8 1 0 0 0,10 1 0 0 0,8 1 0 0 0,8 0 0 0 0,-5 1 0 0 0,0 5 0 0 0,3 5 0 0 0,-3 2 0 0 0,-12-2 0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33:10.1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28300 8705 16383 0 0,'-4'0'0'0'0,"-6"0"0"0"0,-6 4 0 0 0,-5 6 0 0 0,-2 6 0 0 0,-3 9 0 0 0,0 5 0 0 0,-6 5 0 0 0,-5 7 0 0 0,-6 4 0 0 0,0-1 0 0 0,-1 0 0 0 0,3 3 0 0 0,3-4 0 0 0,4-5 0 0 0,8-4 0 0 0,3-8 0 0 0,11-13 0 0 0,7-10 0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33:10.1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29070 8361 16383 0 0,'-4'0'0'0'0,"-7"0"0"0"0,-35 17 0 0 0,-20 7 0 0 0,-3 3 0 0 0,11 1 0 0 0,15 1 0 0 0,19-1 0 0 0,22 0 0 0 0,17-1 0 0 0,13 0 0 0 0,8-1 0 0 0,14 18 0 0 0,-9 5 0 0 0,-17-5 0 0 0,-38-6 0 0 0,-22-9 0 0 0,-9-10 0 0 0,-5-8 0 0 0,1-10 0 0 0,13-10 0 0 0,13-4 0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33:10.1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29550 8361 16383 0 0,'-4'4'0'0'0,"-2"7"0"0"0,-4 9 0 0 0,0 6 0 0 0,-4 8 0 0 0,-2 10 0 0 0,-4 8 0 0 0,-3 7 0 0 0,2 4 0 0 0,2-2 0 0 0,2-1 0 0 0,5-7 0 0 0,5-8 0 0 0,3-7 0 0 0,6-14 0 0 0,4-17 0 0 0,0-8 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30:15.52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26958 6588 16383 0 0,'-5'0'0'0'0,"-5"0"0"0"0,-6 5 0 0 0,-4 5 0 0 0,-4 15 0 0 0,-2 11 0 0 0,0 18 0 0 0,3 8 0 0 0,6 3 0 0 0,11 43 0 0 0,5 16 0 0 0,13 22 0 0 0,12 23 0 0 0,16 21 0 0 0,6 23 0 0 0,3 1 0 0 0,7 13 0 0 0,-2-5 0 0 0,-1-19 0 0 0,-5-13 0 0 0,-11-12 0 0 0,-8 3 0 0 0,-7 7 0 0 0,-5 1 0 0 0,-4 0 0 0 0,-5-14 0 0 0,-3-20 0 0 0,-3-23 0 0 0,-2-16 0 0 0,0-1 0 0 0,7 24 0 0 0,4 10 0 0 0,4 2 0 0 0,4 23 0 0 0,3 1 0 0 0,-2-4 0 0 0,-5-13 0 0 0,-5-6 0 0 0,-3-8 0 0 0,-4-11 0 0 0,-2-5 0 0 0,-6 15 0 0 0,-6 1 0 0 0,-1-7 0 0 0,-4-9 0 0 0,-2-12 0 0 0,-4-9 0 0 0,3-10 0 0 0,4-7 0 0 0,5-15 0 0 0,-1-16 0 0 0,2-13 0 0 0,3-19 0 0 0,2-19 0 0 0,6-10 0 0 0,2-14 0 0 0,11-9 0 0 0,1 0 0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33:10.1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29948 8308 16383 0 0,'-4'0'0'0'0,"-2"4"0"0"0,0 11 0 0 0,2 11 0 0 0,1 6 0 0 0,1 6 0 0 0,-4 10 0 0 0,-4 10 0 0 0,-2 8 0 0 0,-2-2 0 0 0,0 1 0 0 0,4-2 0 0 0,-2-3 0 0 0,2-6 0 0 0,2-10 0 0 0,2-6 0 0 0,8-10 0 0 0,6-11 0 0 0,12-7 0 0 0,7-5 0 0 0,7-9 0 0 0,7-7 0 0 0,9-3 0 0 0,6 2 0 0 0,-3 3 0 0 0,3-2 0 0 0,-3 1 0 0 0,-3 3 0 0 0,-9 6 0 0 0,-12 4 0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33:10.1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29871 8678 16383 0 0,'5'0'0'0'0,"5"0"0"0"0,6 0 0 0 0,13 0 0 0 0,11 5 0 0 0,7 1 0 0 0,5-1 0 0 0,-3 0 0 0 0,-5-6 0 0 0,-9-3 0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33:10.12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30004 8466 16383 0 0,'4'0'0'0'0,"6"0"0"0"0,15 0 0 0 0,16 0 0 0 0,10 0 0 0 0,5-4 0 0 0,2-2 0 0 0,-5 0 0 0 0,-10 2 0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33:10.12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30846 8361 16383 0 0,'0'4'0'0'0,"0"7"0"0"0,5 4 0 0 0,5 6 0 0 0,1 11 0 0 0,-1 14 0 0 0,-2 13 0 0 0,-7 4 0 0 0,-8 6 0 0 0,-12-1 0 0 0,-7 1 0 0 0,-3-2 0 0 0,-2-7 0 0 0,1-15 0 0 0,0-15 0 0 0,2-12 0 0 0,5-14 0 0 0,2-12 0 0 0,5-5 0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33:10.12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30715 8466 16383 0 0,'4'0'0'0'0,"6"-4"0"0"0,6-2 0 0 0,5 0 0 0 0,11 2 0 0 0,10 1 0 0 0,10 1 0 0 0,6 0 0 0 0,-3 6 0 0 0,-2 2 0 0 0,-1 5 0 0 0,-5 4 0 0 0,-1 4 0 0 0,-1 3 0 0 0,-2 3 0 0 0,-10 1 0 0 0,-5 5 0 0 0,-8 2 0 0 0,-7 0 0 0 0,-10-2 0 0 0,-6 3 0 0 0,-11 0 0 0 0,-12 3 0 0 0,-10 4 0 0 0,-13 0 0 0 0,-6 1 0 0 0,-7-2 0 0 0,-3-3 0 0 0,-2-8 0 0 0,-4-4 0 0 0,2-7 0 0 0,3-7 0 0 0,5-4 0 0 0,3-4 0 0 0,8-2 0 0 0,11-7 0 0 0,9-5 0 0 0,10-2 0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33:10.12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31828 8414 16383 0 0,'9'0'0'0'0,"11"4"0"0"0,12 6 0 0 0,18 2 0 0 0,17 2 0 0 0,12 4 0 0 0,0 3 0 0 0,-4 3 0 0 0,-10-3 0 0 0,-12-1 0 0 0,-20-4 0 0 0,-19 0 0 0 0,-21 2 0 0 0,-23 2 0 0 0,-15 2 0 0 0,-17 2 0 0 0,-16 1 0 0 0,-4 1 0 0 0,0 0 0 0 0,8 0 0 0 0,9 1 0 0 0,15-1 0 0 0,11-4 0 0 0,13-2 0 0 0,20 0 0 0 0,14 2 0 0 0,20-4 0 0 0,14 0 0 0 0,13 2 0 0 0,10-4 0 0 0,3 1 0 0 0,-5-3 0 0 0,-5-4 0 0 0,-13-3 0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33:10.12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32939 8520 16383 0 0,'0'4'0'0'0,"0"6"0"0"0,0 11 0 0 0,0 5 0 0 0,-5 7 0 0 0,-1 8 0 0 0,1 4 0 0 0,0 5 0 0 0,-2 6 0 0 0,-1 3 0 0 0,-3-5 0 0 0,0-6 0 0 0,2-8 0 0 0,-2-6 0 0 0,2-12 0 0 0,1-12 0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33:10.12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32597 8466 16383 0 0,'4'0'0'0'0,"6"-4"0"0"0,11-2 0 0 0,23 0 0 0 0,21 6 0 0 0,19 3 0 0 0,7 1 0 0 0,10-1 0 0 0,7 0 0 0 0,-8-1 0 0 0,-6 4 0 0 0,-7 0 0 0 0,-9 0 0 0 0,-18-2 0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33:10.12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33625 8569 16383 0 0,'-4'4'0'0'0,"-2"6"0"0"0,-4 6 0 0 0,-5 9 0 0 0,-4 9 0 0 0,-3 7 0 0 0,-3 11 0 0 0,-1 4 0 0 0,4 3 0 0 0,5-6 0 0 0,11-10 0 0 0,10-14 0 0 0,9-16 0 0 0,11-9 0 0 0,10-11 0 0 0,9-8 0 0 0,0-2 0 0 0,-1 2 0 0 0,0 4 0 0 0,2 8 0 0 0,-3 5 0 0 0,2 6 0 0 0,-3 6 0 0 0,-4 1 0 0 0,-3-3 0 0 0,2-2 0 0 0,2-8 0 0 0,6-4 0 0 0,7-11 0 0 0,5-8 0 0 0,-3-8 0 0 0,-2-13 0 0 0,-8-4 0 0 0,-13-11 0 0 0,-14-10 0 0 0,-15-7 0 0 0,-12 2 0 0 0,-8 7 0 0 0,-1 11 0 0 0,-1 10 0 0 0,-1 17 0 0 0,3 17 0 0 0,1 15 0 0 0,3 12 0 0 0,5 15 0 0 0,8 15 0 0 0,9 10 0 0 0,4-6 0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33:10.12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34685 8570 16383 0 0,'0'4'0'0'0,"-4"6"0"0"0,-6 6 0 0 0,-2 9 0 0 0,-2 9 0 0 0,0 7 0 0 0,3 11 0 0 0,4 9 0 0 0,7 3 0 0 0,12-5 0 0 0,17-8 0 0 0,18-8 0 0 0,13-16 0 0 0,19-17 0 0 0,32-28 0 0 0,18-24 0 0 0,-4-22 0 0 0,-9-10 0 0 0,-21-9 0 0 0,-26-4 0 0 0,-38 4 0 0 0,-33 11 0 0 0,-39 14 0 0 0,-34 22 0 0 0,-21 20 0 0 0,-22 14 0 0 0,-4 19 0 0 0,-3 22 0 0 0,2 20 0 0 0,14 10 0 0 0,24-7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30:15.4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10288 13943 16383 0 0,'-4'0'0'0'0,"-15"0"0"0"0,-9 0 0 0 0,1-5 0 0 0,0-5 0 0 0,-4 3 0 0 0,-1 12 0 0 0,5 9 0 0 0,11 2 0 0 0,13-1 0 0 0,12-4 0 0 0,8-7 0 0 0,1-10 0 0 0,-2-16 0 0 0,-8-5 0 0 0,-10 6 0 0 0,-9 12 0 0 0,-3 12 0 0 0,-3 5 0 0 0,5 1 0 0 0,10-1 0 0 0,5-1 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30:15.52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27887 6667 16383 0 0,'0'-5'0'0'0,"4"-5"0"0"0,7-1 0 0 0,5 0 0 0 0,0 8 0 0 0,1 4 0 0 0,-1 6 0 0 0,-4 6 0 0 0,0 6 0 0 0,3 8 0 0 0,3 4 0 0 0,-1 5 0 0 0,0 6 0 0 0,3 4 0 0 0,1 4 0 0 0,2 6 0 0 0,-3 6 0 0 0,9 25 0 0 0,3 14 0 0 0,1 8 0 0 0,-1 3 0 0 0,-1 5 0 0 0,-2 4 0 0 0,-1 39 0 0 0,-1 72 0 0 0,-6 22 0 0 0,-5-9 0 0 0,-6-11 0 0 0,-5-28 0 0 0,2-18 0 0 0,-1-2 0 0 0,-2 4 0 0 0,0 4 0 0 0,-7 9 0 0 0,-2-3 0 0 0,-4-6 0 0 0,-2-4 0 0 0,-2-8 0 0 0,-4-4 0 0 0,1-6 0 0 0,3-1 0 0 0,4-4 0 0 0,8 28 0 0 0,13 38 0 0 0,9 36 0 0 0,0-1 0 0 0,2-28 0 0 0,-3-37 0 0 0,-1-41 0 0 0,-4-29 0 0 0,-4-24 0 0 0,1-14 0 0 0,-3-5 0 0 0,3-8 0 0 0,-2-10 0 0 0,-2-13 0 0 0,-2-21 0 0 0,-2-34 0 0 0,-3-27 0 0 0,0-31 0 0 0,3-25 0 0 0,2 2 0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0:49:16.8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4366 2857 16383 0 0,'4'0'0'0'0,"6"-4"0"0"0,2-7 0 0 0,-2 0 0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0:49:16.8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4149 1588 16383 0 0,'-4'0'0'0'0,"-2"4"0"0"0,0 6 0 0 0,2 6 0 0 0,0 9 0 0 0,2 4 0 0 0,1 2 0 0 0,1 5 0 0 0,0 5 0 0 0,0 4 0 0 0,0 3 0 0 0,1 3 0 0 0,-1-4 0 0 0,0 4 0 0 0,-4 7 0 0 0,-7 6 0 0 0,-9 1 0 0 0,-2 3 0 0 0,-1 4 0 0 0,-2 1 0 0 0,0-1 0 0 0,-1-5 0 0 0,4-5 0 0 0,2-9 0 0 0,4-8 0 0 0,4-8 0 0 0,14-15 0 0 0,11-15 0 0 0,2-9 0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0:49:16.89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3677 1634 16383 0 0,'-4'-4'0'0'0,"-2"-6"0"0"0,0-11 0 0 0,2-5 0 0 0,5-3 0 0 0,12-1 0 0 0,7 0 0 0 0,10-4 0 0 0,9 5 0 0 0,10 2 0 0 0,11 1 0 0 0,-1 6 0 0 0,3 5 0 0 0,4 6 0 0 0,4 4 0 0 0,-1 8 0 0 0,5 7 0 0 0,4 7 0 0 0,1 5 0 0 0,-7 2 0 0 0,-9 3 0 0 0,-9 0 0 0 0,-10 1 0 0 0,-8 3 0 0 0,-11 7 0 0 0,-8 4 0 0 0,-13 5 0 0 0,-10-2 0 0 0,-10 1 0 0 0,-5 1 0 0 0,-5-3 0 0 0,-1-5 0 0 0,3-4 0 0 0,1-8 0 0 0,-3-9 0 0 0,-7-7 0 0 0,-11-6 0 0 0,-7-4 0 0 0,-3-6 0 0 0,-2-2 0 0 0,1-5 0 0 0,-1-4 0 0 0,7-4 0 0 0,10 1 0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0:49:16.8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5130 2143 16383 0 0,'-4'5'0'0'0,"-2"5"0"0"0,-4 10 0 0 0,-5 6 0 0 0,1 8 0 0 0,-3 2 0 0 0,3 4 0 0 0,-2-1 0 0 0,3-2 0 0 0,2-3 0 0 0,9-12 0 0 0,9-9 0 0 0,2-8 0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0:49:16.91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5132 1746 16383 0 0,'-4'0'0'0'0,"-6"0"0"0"0,-2 5 0 0 0,2 1 0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0:49:16.91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6023 1958 16383 0 0,'-4'0'0'0'0,"-6"0"0"0"0,-6 0 0 0 0,-9 4 0 0 0,-5 2 0 0 0,-5 4 0 0 0,-2 5 0 0 0,1 4 0 0 0,2 3 0 0 0,-1 3 0 0 0,-5 6 0 0 0,2 5 0 0 0,1 3 0 0 0,8 2 0 0 0,4 4 0 0 0,6-2 0 0 0,7-4 0 0 0,5-3 0 0 0,9-9 0 0 0,7-9 0 0 0,12-2 0 0 0,11-9 0 0 0,9-6 0 0 0,1-7 0 0 0,8-11 0 0 0,3-3 0 0 0,-2-7 0 0 0,-6-4 0 0 0,-6-4 0 0 0,-5-2 0 0 0,-9 2 0 0 0,-12 2 0 0 0,-13 2 0 0 0,-12 3 0 0 0,-11 5 0 0 0,-8 7 0 0 0,-6 6 0 0 0,-1 5 0 0 0,0 7 0 0 0,8 4 0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0:49:16.92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5847 2223 16383 0 0,'0'4'0'0'0,"9"2"0"0"0,3 4 0 0 0,3 0 0 0 0,5 3 0 0 0,2 4 0 0 0,2 3 0 0 0,2-1 0 0 0,1-5 0 0 0,-1-4 0 0 0,1-4 0 0 0,-1-3 0 0 0,14-2 0 0 0,0-1 0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0:49:16.92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6637 2011 16383 0 0,'-5'0'0'0'0,"-5"0"0"0"0,-6 0 0 0 0,-4 4 0 0 0,-8 7 0 0 0,-8 9 0 0 0,2 6 0 0 0,12 3 0 0 0,9 1 0 0 0,15-4 0 0 0,13-3 0 0 0,12-5 0 0 0,6-1 0 0 0,1 1 0 0 0,0-3 0 0 0,-1 1 0 0 0,-3-3 0 0 0,-6 2 0 0 0,-2 1 0 0 0,-10 0 0 0 0,-11 0 0 0 0,-10-2 0 0 0,-9 0 0 0 0,-13-1 0 0 0,-11-3 0 0 0,-7-4 0 0 0,0-2 0 0 0,5-2 0 0 0,9-6 0 0 0,11-3 0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0:49:16.94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7167 2140 16383 0 0,'4'0'0'0'0,"6"0"0"0"0,11 0 0 0 0,5-5 0 0 0,8-1 0 0 0,6-4 0 0 0,1-4 0 0 0,-2-1 0 0 0,-3 3 0 0 0,-8-1 0 0 0,-8-3 0 0 0,-8-3 0 0 0,-11 2 0 0 0,-13-1 0 0 0,-10 2 0 0 0,-10 5 0 0 0,-8 8 0 0 0,-6 5 0 0 0,0 6 0 0 0,-1 11 0 0 0,-1 2 0 0 0,3 6 0 0 0,5 3 0 0 0,5 6 0 0 0,8 5 0 0 0,4-1 0 0 0,7-1 0 0 0,9 0 0 0 0,12-5 0 0 0,12-5 0 0 0,13-7 0 0 0,15-3 0 0 0,8-5 0 0 0,13-4 0 0 0,8-9 0 0 0,1-5 0 0 0,-4-5 0 0 0,-5-6 0 0 0,-14-1 0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0:49:16.94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7935 1535 16383 0 0,'0'4'0'0'0,"0"11"0"0"0,0 11 0 0 0,-4 10 0 0 0,-2 8 0 0 0,0 10 0 0 0,-3 4 0 0 0,-4 5 0 0 0,-5 6 0 0 0,1 0 0 0 0,-1-3 0 0 0,2-5 0 0 0,4-2 0 0 0,5-8 0 0 0,7-13 0 0 0,8-7 0 0 0,16-15 0 0 0,13-13 0 0 0,0-8 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30:15.5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29341 6429 16383 0 0,'-4'5'0'0'0,"-2"5"0"0"0,0 6 0 0 0,-3 9 0 0 0,0 4 0 0 0,2 7 0 0 0,1 5 0 0 0,3 1 0 0 0,36 77 0 0 0,22 39 0 0 0,14 61 0 0 0,5 62 0 0 0,-6 50 0 0 0,-10 0 0 0 0,-15-26 0 0 0,-10-29 0 0 0,-7 13 0 0 0,-7-7 0 0 0,-3-16 0 0 0,-4-19 0 0 0,-4-10 0 0 0,1-7 0 0 0,3-7 0 0 0,0-6 0 0 0,2-4 0 0 0,-1-4 0 0 0,-3-2 0 0 0,-3-5 0 0 0,-3 3 0 0 0,-6 2 0 0 0,-8 35 0 0 0,-6 44 0 0 0,0 0 0 0 0,2-32 0 0 0,4-41 0 0 0,3-48 0 0 0,3-43 0 0 0,2-34 0 0 0,6-22 0 0 0,12-41 0 0 0,6-33 0 0 0,0-47 0 0 0,-3-30 0 0 0,-6-2 0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0:49:16.95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8480 1879 16383 0 0,'-5'0'0'0'0,"-5"0"0"0"0,-10 0 0 0 0,-2 4 0 0 0,-10 11 0 0 0,-9 6 0 0 0,-6 10 0 0 0,-8 3 0 0 0,1 5 0 0 0,-4 4 0 0 0,-1 0 0 0 0,1 1 0 0 0,2-3 0 0 0,5-3 0 0 0,12-4 0 0 0,8-8 0 0 0,9-4 0 0 0,13-6 0 0 0,17-5 0 0 0,20-5 0 0 0,19-3 0 0 0,9-2 0 0 0,14-2 0 0 0,8 0 0 0 0,4 0 0 0 0,-3 0 0 0 0,-3 0 0 0 0,-4 5 0 0 0,-15 2 0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6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1437 2596 16383 0 0,'0'-5'0'0'0,"5"-2"0"0"0,12 1 0 0 0,12 1 0 0 0,17 1 0 0 0,15 2 0 0 0,12 1 0 0 0,14 0 0 0 0,7 1 0 0 0,2 5 0 0 0,-5 7 0 0 0,-3 7 0 0 0,-7-1 0 0 0,-12-3 0 0 0,-18 1 0 0 0,-17 3 0 0 0,-15 2 0 0 0,-10 9 0 0 0,-12 3 0 0 0,-16 7 0 0 0,-19 6 0 0 0,-17 0 0 0 0,-16 3 0 0 0,-15 7 0 0 0,-12 4 0 0 0,-5 3 0 0 0,-5-1 0 0 0,1-5 0 0 0,10-2 0 0 0,15-6 0 0 0,17-7 0 0 0,19-4 0 0 0,13-5 0 0 0,12-2 0 0 0,15-7 0 0 0,13-3 0 0 0,10-4 0 0 0,12 0 0 0 0,12-4 0 0 0,13-3 0 0 0,12-4 0 0 0,11 2 0 0 0,6 0 0 0 0,9-1 0 0 0,5-3 0 0 0,-1-1 0 0 0,5-6 0 0 0,-6-3 0 0 0,-9 0 0 0 0,-9-5 0 0 0,-8 1 0 0 0,-10-4 0 0 0,-11-4 0 0 0,-8 0 0 0 0,-6 0 0 0 0,-9-4 0 0 0,-9 3 0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7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2864 3213 16383 0 0,'0'5'0'0'0,"-5"12"0"0"0,-6 7 0 0 0,-2 11 0 0 0,1 3 0 0 0,4 1 0 0 0,7-7 0 0 0,9-8 0 0 0,8-9 0 0 0,12-11 0 0 0,10-12 0 0 0,9-15 0 0 0,7-17 0 0 0,-2-13 0 0 0,-9-2 0 0 0,-12 4 0 0 0,-16 5 0 0 0,-16 10 0 0 0,-17 12 0 0 0,-16 10 0 0 0,-12 7 0 0 0,-8 9 0 0 0,5 10 0 0 0,1 3 0 0 0,4 4 0 0 0,9 3 0 0 0,15 3 0 0 0,17-2 0 0 0,13-6 0 0 0,21-5 0 0 0,14-5 0 0 0,9-4 0 0 0,11 3 0 0 0,4 1 0 0 0,1-2 0 0 0,3-1 0 0 0,-2-1 0 0 0,-1-2 0 0 0,-14 0 0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7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3678 2963 16383 0 0,'-5'0'0'0'0,"-7"5"0"0"0,-1 7 0 0 0,-3 6 0 0 0,-4 5 0 0 0,1 3 0 0 0,-1 3 0 0 0,3 1 0 0 0,9 1 0 0 0,17-1 0 0 0,15-5 0 0 0,15-1 0 0 0,10-6 0 0 0,7-5 0 0 0,4-5 0 0 0,-4-4 0 0 0,-6 2 0 0 0,-11 6 0 0 0,-23 0 0 0 0,-24 3 0 0 0,-25 4 0 0 0,-27 4 0 0 0,-24-2 0 0 0,-11 1 0 0 0,4-5 0 0 0,9-3 0 0 0,22-16 0 0 0,32-11 0 0 0,21-4 0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7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3863 3109 16383 0 0,'5'0'0'0'0,"11"0"0"0"0,14 5 0 0 0,1 7 0 0 0,0 6 0 0 0,-5 4 0 0 0,4 5 0 0 0,0-3 0 0 0,6-6 0 0 0,2-5 0 0 0,4-6 0 0 0,10-8 0 0 0,-4-9 0 0 0,0-8 0 0 0,-4-6 0 0 0,-3-4 0 0 0,-10-7 0 0 0,-9-2 0 0 0,-14-1 0 0 0,-13 7 0 0 0,-11 4 0 0 0,-7 6 0 0 0,-6 7 0 0 0,-6 10 0 0 0,-9 12 0 0 0,0 8 0 0 0,1 13 0 0 0,8 5 0 0 0,11 7 0 0 0,8 2 0 0 0,8-1 0 0 0,10-9 0 0 0,14-9 0 0 0,10-9 0 0 0,10-2 0 0 0,4-3 0 0 0,5-4 0 0 0,6-2 0 0 0,2-2 0 0 0,4-2 0 0 0,1 0 0 0 0,-4 0 0 0 0,-6-6 0 0 0,-6-1 0 0 0,-6 0 0 0 0,-4-8 0 0 0,-2-7 0 0 0,-6 0 0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70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4804 3116 16383 0 0,'0'5'0'0'0,"0"6"0"0"0,-5 7 0 0 0,-2 5 0 0 0,1 4 0 0 0,6-4 0 0 0,8-4 0 0 0,7-7 0 0 0,12-4 0 0 0,6-9 0 0 0,7-15 0 0 0,7-8 0 0 0,0-12 0 0 0,-3-8 0 0 0,-3-2 0 0 0,-15-4 0 0 0,-16 3 0 0 0,-19 8 0 0 0,-19 12 0 0 0,-14 9 0 0 0,-11 9 0 0 0,-10 11 0 0 0,-5 4 0 0 0,0 7 0 0 0,6 6 0 0 0,13 4 0 0 0,16-1 0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70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5256 2566 16383 0 0,'-5'5'0'0'0,"-2"7"0"0"0,1 6 0 0 0,-4 10 0 0 0,-5 15 0 0 0,-5 15 0 0 0,-4 13 0 0 0,-3 4 0 0 0,-2 4 0 0 0,4-1 0 0 0,11-9 0 0 0,13-11 0 0 0,12-16 0 0 0,14-15 0 0 0,12-11 0 0 0,16-15 0 0 0,7-16 0 0 0,10-11 0 0 0,-3-11 0 0 0,-3-5 0 0 0,-6 1 0 0 0,-10 7 0 0 0,-7 4 0 0 0,-10 12 0 0 0,-1 10 0 0 0,-1 10 0 0 0,0 6 0 0 0,5 0 0 0 0,2 0 0 0 0,4-2 0 0 0,6-6 0 0 0,5-4 0 0 0,-2-1 0 0 0,1-5 0 0 0,-7 5 0 0 0,-12 7 0 0 0,-11 14 0 0 0,-14 15 0 0 0,-12 10 0 0 0,-6 15 0 0 0,-6 12 0 0 0,-4 9 0 0 0,-4 12 0 0 0,-3 6 0 0 0,0 11 0 0 0,-2 7 0 0 0,-4 5 0 0 0,-2 2 0 0 0,-9-4 0 0 0,-7-3 0 0 0,-4-10 0 0 0,-3-17 0 0 0,4-19 0 0 0,-3-26 0 0 0,-1-29 0 0 0,-7-27 0 0 0,0-26 0 0 0,5-21 0 0 0,14-14 0 0 0,15-15 0 0 0,22-2 0 0 0,24 1 0 0 0,29 0 0 0 0,28 2 0 0 0,21 5 0 0 0,-4 18 0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70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6906 3134 16383 0 0,'0'35'0'0'0,"0"21"0"0"0,5 6 0 0 0,1-2 0 0 0,5-7 0 0 0,6-7 0 0 0,5-16 0 0 0,8-19 0 0 0,9-16 0 0 0,18-21 0 0 0,5-13 0 0 0,5-3 0 0 0,3 4 0 0 0,-2 20 0 0 0,-6 12 0 0 0,-10 7 0 0 0,-8 9 0 0 0,-12-3 0 0 0,-6-7 0 0 0,-3-8 0 0 0,-5-9 0 0 0,-6-11 0 0 0,-4-10 0 0 0,-5-9 0 0 0,-2-7 0 0 0,-6 2 0 0 0,-7 9 0 0 0,8 17 0 0 0,14 17 0 0 0,7 12 0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70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10159 2937 16383 0 0,'0'5'0'0'0,"-5"12"0"0"0,-6 12 0 0 0,-2 17 0 0 0,-3 15 0 0 0,-5 17 0 0 0,-2 11 0 0 0,-4 9 0 0 0,-1 4 0 0 0,-1-2 0 0 0,-1-2 0 0 0,-10 12 0 0 0,-8 2 0 0 0,-1-17 0 0 0,-2-41 0 0 0,7-39 0 0 0,7-37 0 0 0,4-35 0 0 0,8-27 0 0 0,9-19 0 0 0,11-13 0 0 0,12-6 0 0 0,14 3 0 0 0,14 7 0 0 0,16 2 0 0 0,9 15 0 0 0,-1 19 0 0 0,-5 22 0 0 0,-2 21 0 0 0,0 25 0 0 0,-3 19 0 0 0,-1 23 0 0 0,-8 16 0 0 0,-11 8 0 0 0,-6 6 0 0 0,-11 0 0 0 0,-8-4 0 0 0,-10-4 0 0 0,-13-5 0 0 0,-14-12 0 0 0,-16-8 0 0 0,-9-8 0 0 0,-6-14 0 0 0,4-8 0 0 0,12-20 0 0 0,19-15 0 0 0,14-3 0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70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10716 3069 16383 0 0,'0'5'0'0'0,"0"7"0"0"0,0 6 0 0 0,0 10 0 0 0,0 5 0 0 0,0 2 0 0 0,5-5 0 0 0,6-3 0 0 0,7-10 0 0 0,5-14 0 0 0,-1-7 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30:15.5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31377 6509 16383 0 0,'-4'0'0'0'0,"-7"0"0"0"0,-5 4 0 0 0,-13 46 0 0 0,-2 54 0 0 0,5 45 0 0 0,15 45 0 0 0,14 16 0 0 0,15 48 0 0 0,10 46 0 0 0,3 2 0 0 0,6-25 0 0 0,1-33 0 0 0,-1-24 0 0 0,-3-19 0 0 0,-8-8 0 0 0,-7 0 0 0 0,-7 8 0 0 0,-6 8 0 0 0,0 43 0 0 0,9 58 0 0 0,1 14 0 0 0,2-3 0 0 0,-1-19 0 0 0,0-16 0 0 0,-2-13 0 0 0,9 33 0 0 0,5 1 0 0 0,6-23 0 0 0,7-33 0 0 0,0-43 0 0 0,1-30 0 0 0,-5-38 0 0 0,-6-39 0 0 0,-4-37 0 0 0,-6-39 0 0 0,-12-64 0 0 0,-11-49 0 0 0,-6-9 0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70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10911 2619 16383 0 0,'-5'0'0'0'0,"-7"0"0"0"0,-6 5 0 0 0,-5 12 0 0 0,2 12 0 0 0,3 12 0 0 0,11 14 0 0 0,6-3 0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70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11122 3227 16383 0 0,'5'5'0'0'0,"6"1"0"0"0,12 1 0 0 0,12-2 0 0 0,4-2 0 0 0,6-5 0 0 0,1-9 0 0 0,1-6 0 0 0,-1-6 0 0 0,-9-9 0 0 0,-6-4 0 0 0,-13 0 0 0 0,-14 0 0 0 0,-24 2 0 0 0,-17 1 0 0 0,-13 12 0 0 0,-8 9 0 0 0,-8 16 0 0 0,-4 13 0 0 0,6 14 0 0 0,8 11 0 0 0,14 3 0 0 0,19 4 0 0 0,23-6 0 0 0,22-10 0 0 0,17-11 0 0 0,17-10 0 0 0,8-6 0 0 0,9-4 0 0 0,2-3 0 0 0,3-1 0 0 0,-2 5 0 0 0,-4 1 0 0 0,1-4 0 0 0,-3-2 0 0 0,-12-1 0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71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11972 2805 16383 0 0,'-5'5'0'0'0,"-7"1"0"0"0,-5 5 0 0 0,-1 6 0 0 0,3 10 0 0 0,-1-1 0 0 0,2 7 0 0 0,4 2 0 0 0,8-1 0 0 0,5 0 0 0 0,11-1 0 0 0,14-1 0 0 0,17-2 0 0 0,10 0 0 0 0,6-6 0 0 0,-2-1 0 0 0,-6 0 0 0 0,-13 1 0 0 0,-17 1 0 0 0,-18 2 0 0 0,-20 1 0 0 0,-22-5 0 0 0,-20-5 0 0 0,-15-6 0 0 0,0-6 0 0 0,7-8 0 0 0,15-14 0 0 0,20-9 0 0 0,16 0 0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71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12740 2593 16383 0 0,'-5'0'0'0'0,"-6"0"0"0"0,-2 5 0 0 0,1 6 0 0 0,-1 7 0 0 0,0 15 0 0 0,-1 17 0 0 0,-5 10 0 0 0,2 4 0 0 0,4 7 0 0 0,3 0 0 0 0,5-5 0 0 0,7-11 0 0 0,8-13 0 0 0,18-15 0 0 0,9-11 0 0 0,-2-9 0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71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13055 2831 16383 0 0,'-5'5'0'0'0,"-6"2"0"0"0,-7 4 0 0 0,-10 11 0 0 0,-10 1 0 0 0,-9 7 0 0 0,-1 8 0 0 0,2 7 0 0 0,0 7 0 0 0,7-1 0 0 0,5-4 0 0 0,9-6 0 0 0,13-9 0 0 0,19-10 0 0 0,18-9 0 0 0,20-6 0 0 0,32-20 0 0 0,12-13 0 0 0,2-6 0 0 0,-5-3 0 0 0,-12-1 0 0 0,-14 7 0 0 0,-17 12 0 0 0,-15 14 0 0 0,-14 13 0 0 0,-8 10 0 0 0,0 1 0 0 0,3-3 0 0 0,11-4 0 0 0,1-10 0 0 0,3-6 0 0 0,1-7 0 0 0,3-2 0 0 0,0 1 0 0 0,-4 7 0 0 0,-6 9 0 0 0,-6 8 0 0 0,0 7 0 0 0,2 0 0 0 0,5 1 0 0 0,8-2 0 0 0,5-6 0 0 0,7-10 0 0 0,12-5 0 0 0,-4-3 0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71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16273 2196 16383 0 0,'-10'0'0'0'0,"-117"134"0"0"0,-43 60 0 0 0,14 30 0 0 0,47-11 0 0 0,107-23 0 0 0,79-44 0 0 0,46-46 0 0 0,2-41 0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7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16828 2831 16383 0 0,'0'-5'0'0'0,"0"-7"0"0"0,4 5 0 0 0,8 17 0 0 0,1 17 0 0 0,3 14 0 0 0,0 6 0 0 0,-4 3 0 0 0,-4 5 0 0 0,-2-4 0 0 0,-4-4 0 0 0,-1-6 0 0 0,-1-14 0 0 0,5-17 0 0 0,11-31 0 0 0,7-20 0 0 0,11-15 0 0 0,9-11 0 0 0,-3-1 0 0 0,-3 13 0 0 0,-3 19 0 0 0,-2 17 0 0 0,3 16 0 0 0,6 9 0 0 0,0 3 0 0 0,9 5 0 0 0,1 0 0 0 0,6-7 0 0 0,4-4 0 0 0,1-9 0 0 0,5-8 0 0 0,-9-6 0 0 0,-9-5 0 0 0,-13-3 0 0 0,-13-2 0 0 0,-10 0 0 0 0,-12 4 0 0 0,-12 7 0 0 0,-8 1 0 0 0,-6 10 0 0 0,-34 20 0 0 0,-22 43 0 0 0,8 18 0 0 0,22-5 0 0 0,19-8 0 0 0,30-9 0 0 0,25-14 0 0 0,19-13 0 0 0,27-10 0 0 0,27-13 0 0 0,1-12 0 0 0,-5-3 0 0 0,-13-5 0 0 0,-16-4 0 0 0,-13 2 0 0 0,-10 10 0 0 0,-7 6 0 0 0,-4 4 0 0 0,2-2 0 0 0,2-2 0 0 0,5-3 0 0 0,6-7 0 0 0,-5-5 0 0 0,-9-4 0 0 0,-9-4 0 0 0,-8-1 0 0 0,-7-1 0 0 0,-14 5 0 0 0,-16 1 0 0 0,-13 0 0 0 0,-11 5 0 0 0,-12 4 0 0 0,-1 11 0 0 0,6 10 0 0 0,1 15 0 0 0,5 8 0 0 0,12 10 0 0 0,11 7 0 0 0,15 7 0 0 0,15-2 0 0 0,16 6 0 0 0,15 4 0 0 0,12 0 0 0 0,12 1 0 0 0,11-6 0 0 0,4 3 0 0 0,-1 1 0 0 0,-8 0 0 0 0,-9 0 0 0 0,-16 0 0 0 0,-13-5 0 0 0,-32-3 0 0 0,-30-4 0 0 0,-28-11 0 0 0,-24-7 0 0 0,-12-8 0 0 0,1-8 0 0 0,7-7 0 0 0,14-3 0 0 0,21-9 0 0 0,24-13 0 0 0,27-13 0 0 0,31-6 0 0 0,24-12 0 0 0,25-13 0 0 0,18-15 0 0 0,15-5 0 0 0,7-8 0 0 0,5-4 0 0 0,-8-1 0 0 0,-8 1 0 0 0,-17 2 0 0 0,-19 6 0 0 0,-15 13 0 0 0,-17 14 0 0 0,-15 27 0 0 0,-10 23 0 0 0,-8 19 0 0 0,-4 13 0 0 0,-2 7 0 0 0,5 3 0 0 0,7 2 0 0 0,6-6 0 0 0,7-8 0 0 0,-2-2 0 0 0,2-4 0 0 0,6-10 0 0 0,5-11 0 0 0,5-9 0 0 0,7-12 0 0 0,0-7 0 0 0,-2-2 0 0 0,-8 0 0 0 0,-16 11 0 0 0,-15 10 0 0 0,-14 17 0 0 0,-15 19 0 0 0,-8 10 0 0 0,1 10 0 0 0,2 3 0 0 0,10-1 0 0 0,14-8 0 0 0,18-5 0 0 0,16-12 0 0 0,14-10 0 0 0,10-5 0 0 0,5-9 0 0 0,9-9 0 0 0,3-10 0 0 0,-1-8 0 0 0,-7-6 0 0 0,-3-8 0 0 0,-8-6 0 0 0,-6 2 0 0 0,-6 0 0 0 0,-10-3 0 0 0,-9-1 0 0 0,-8 4 0 0 0,-6 5 0 0 0,-4 6 0 0 0,-12 10 0 0 0,-9 14 0 0 0,-1 16 0 0 0,-2 17 0 0 0,-2 16 0 0 0,3 17 0 0 0,6 10 0 0 0,5 5 0 0 0,9 1 0 0 0,11-1 0 0 0,8-1 0 0 0,6-6 0 0 0,5-14 0 0 0,2-9 0 0 0,1-10 0 0 0,0-15 0 0 0,0-19 0 0 0,-5-13 0 0 0,-8-12 0 0 0,-11-16 0 0 0,-17-9 0 0 0,-22-4 0 0 0,-20-2 0 0 0,-16 1 0 0 0,-12-5 0 0 0,-1 6 0 0 0,2 8 0 0 0,10 13 0 0 0,11 14 0 0 0,22 7 0 0 0,20 6 0 0 0,25 2 0 0 0,19 2 0 0 0,20-1 0 0 0,17 1 0 0 0,13 2 0 0 0,12 3 0 0 0,6 3 0 0 0,2 1 0 0 0,-6 1 0 0 0,-9 6 0 0 0,-18 7 0 0 0,-21 2 0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7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19867 2646 16383 0 0,'0'5'0'0'0,"0"6"0"0"0,5 2 0 0 0,2 4 0 0 0,4-2 0 0 0,6-3 0 0 0,4-3 0 0 0,10-4 0 0 0,3-7 0 0 0,2-4 0 0 0,-1-5 0 0 0,-1-6 0 0 0,-2-1 0 0 0,-1-1 0 0 0,-5 7 0 0 0,-8 16 0 0 0,-7 11 0 0 0,-5 9 0 0 0,1 10 0 0 0,0 5 0 0 0,3 5 0 0 0,6 5 0 0 0,4-1 0 0 0,4 2 0 0 0,3 6 0 0 0,-3 5 0 0 0,-6 6 0 0 0,-11 2 0 0 0,-11 4 0 0 0,-16 0 0 0 0,-13 2 0 0 0,-22-7 0 0 0,-16-5 0 0 0,-16-7 0 0 0,-13-10 0 0 0,-14-12 0 0 0,-8-11 0 0 0,2-15 0 0 0,6-19 0 0 0,19-13 0 0 0,24-11 0 0 0,39-41 0 0 0,26-6 0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7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20638 2064 16383 0 0,'4'10'0'0'0,"13"13"0"0"0,12 13 0 0 0,12 19 0 0 0,9 12 0 0 0,0 13 0 0 0,-2 13 0 0 0,-11 6 0 0 0,-10 6 0 0 0,-11 5 0 0 0,-12-6 0 0 0,-18-7 0 0 0,-25 1 0 0 0,-27-6 0 0 0,-2-19 0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7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1274 7570 16383 0 0,'-5'0'0'0'0,"-2"5"0"0"0,-4 12 0 0 0,-1 7 0 0 0,7 10 0 0 0,5 5 0 0 0,1 4 0 0 0,6 6 0 0 0,2-1 0 0 0,0 2 0 0 0,-3-3 0 0 0,-1 0 0 0 0,-2 3 0 0 0,3 2 0 0 0,1 2 0 0 0,-1 3 0 0 0,-1 0 0 0 0,-2 2 0 0 0,-1 5 0 0 0,-1 1 0 0 0,-1 1 0 0 0,0-3 0 0 0,0 5 0 0 0,0 4 0 0 0,-1-4 0 0 0,1 16 0 0 0,0 8 0 0 0,0-1 0 0 0,0-7 0 0 0,0-7 0 0 0,0-7 0 0 0,0-5 0 0 0,0-4 0 0 0,0-7 0 0 0,0-4 0 0 0,0 1 0 0 0,0-4 0 0 0,0 0 0 0 0,0-3 0 0 0,0-4 0 0 0,0-3 0 0 0,-5-4 0 0 0,-2-2 0 0 0,1-2 0 0 0,1 0 0 0 0,1 4 0 0 0,-3 2 0 0 0,-1 0 0 0 0,2-1 0 0 0,11-6 0 0 0,9-9 0 0 0,9-6 0 0 0,9-6 0 0 0,4-10 0 0 0,12-3 0 0 0,6-6 0 0 0,10-2 0 0 0,4-2 0 0 0,10-4 0 0 0,7 1 0 0 0,8 0 0 0 0,4 2 0 0 0,5-1 0 0 0,6 3 0 0 0,3 4 0 0 0,3 4 0 0 0,3 3 0 0 0,5 2 0 0 0,3 2 0 0 0,-1-5 0 0 0,14-6 0 0 0,3-1 0 0 0,-13 2 0 0 0,-17 1 0 0 0,-24 4 0 0 0,-16-3 0 0 0,-15-1 0 0 0,-17-2 0 0 0,-11-1 0 0 0,-4-2 0 0 0,-2 0 0 0 0,0-1 0 0 0,2-4 0 0 0,2 1 0 0 0,1-6 0 0 0,1 2 0 0 0,1-2 0 0 0,0 0 0 0 0,0-3 0 0 0,-4 0 0 0 0,-7-1 0 0 0,-7-1 0 0 0,-9 0 0 0 0,-11-1 0 0 0,-3 1 0 0 0,-6-6 0 0 0,-3-1 0 0 0,-4-5 0 0 0,-3 0 0 0 0,-1-3 0 0 0,0-4 0 0 0,-7-9 0 0 0,0-9 0 0 0,-1-4 0 0 0,-2-5 0 0 0,-6-4 0 0 0,-5-4 0 0 0,-3 2 0 0 0,2 1 0 0 0,4-2 0 0 0,6-2 0 0 0,9 4 0 0 0,6 1 0 0 0,7 3 0 0 0,2 5 0 0 0,3 4 0 0 0,5 10 0 0 0,-2 8 0 0 0,2 8 0 0 0,2 6 0 0 0,-3 9 0 0 0,0 4 0 0 0,3 1 0 0 0,-4 4 0 0 0,1-1 0 0 0,-3-1 0 0 0,-4-3 0 0 0,-10-3 0 0 0,-4-2 0 0 0,-8 4 0 0 0,-7 1 0 0 0,-10 3 0 0 0,-6 6 0 0 0,-2 5 0 0 0,-5 4 0 0 0,-6 2 0 0 0,-5 2 0 0 0,-4 0 0 0 0,-7-4 0 0 0,-4-1 0 0 0,0-1 0 0 0,-3 2 0 0 0,-6 1 0 0 0,0-4 0 0 0,3-1 0 0 0,-1 1 0 0 0,2 2 0 0 0,7 1 0 0 0,11 2 0 0 0,8 2 0 0 0,13-1 0 0 0,16 6 0 0 0,20 7 0 0 0,26 1 0 0 0,16 4 0 0 0,6-1 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30:15.5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25559 7585 16383 0 0,'9'0'0'0'0,"16"4"0"0"0,17 7 0 0 0,14 0 0 0 0,12 4 0 0 0,11-2 0 0 0,10-2 0 0 0,12-3 0 0 0,33-4 0 0 0,25-1 0 0 0,11-2 0 0 0,8-6 0 0 0,9-6 0 0 0,8-1 0 0 0,6-3 0 0 0,4 1 0 0 0,38-6 0 0 0,13 1 0 0 0,-2-2 0 0 0,-4-1 0 0 0,-5-5 0 0 0,-5-3 0 0 0,-3-1 0 0 0,2-4 0 0 0,0 0 0 0 0,4 6 0 0 0,-4 7 0 0 0,-4 4 0 0 0,-6 0 0 0 0,-6-1 0 0 0,-7-2 0 0 0,-8 2 0 0 0,-5 1 0 0 0,-6 3 0 0 0,-5 0 0 0 0,26 6 0 0 0,20 5 0 0 0,-3 8 0 0 0,-34 8 0 0 0,-42 1 0 0 0,-43-1 0 0 0,-33-8 0 0 0,-21-12 0 0 0,-13-14 0 0 0,-15-4 0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7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2387 7726 16383 0 0,'-5'10'0'0'0,"-7"8"0"0"0,0 11 0 0 0,0 11 0 0 0,3 8 0 0 0,4 6 0 0 0,1 4 0 0 0,3 1 0 0 0,0 2 0 0 0,1 4 0 0 0,16 72 0 0 0,9 26 0 0 0,6 22 0 0 0,-2 12 0 0 0,-2-11 0 0 0,-5-22 0 0 0,-6-20 0 0 0,-6-29 0 0 0,-5-29 0 0 0,-3-25 0 0 0,-2-26 0 0 0,5-41 0 0 0,0-23 0 0 0,0-7 0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7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1296 8777 16383 0 0,'0'-5'0'0'0,"0"-6"0"0"0,0-7 0 0 0,5-5 0 0 0,12 1 0 0 0,7 0 0 0 0,11 3 0 0 0,8 5 0 0 0,12 5 0 0 0,17 4 0 0 0,6 3 0 0 0,14 2 0 0 0,12 0 0 0 0,13-4 0 0 0,11-1 0 0 0,4-1 0 0 0,9 2 0 0 0,1 0 0 0 0,-4 2 0 0 0,-1 1 0 0 0,-3-4 0 0 0,0-2 0 0 0,-8 1 0 0 0,-6 1 0 0 0,-2 2 0 0 0,-13 1 0 0 0,-13 1 0 0 0,-13 0 0 0 0,-19 1 0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72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1497 7977 16383 0 0,'-5'0'0'0'0,"-6"5"0"0"0,-2 6 0 0 0,-4 7 0 0 0,2 10 0 0 0,3 5 0 0 0,3 7 0 0 0,9-3 0 0 0,9 2 0 0 0,28 4 0 0 0,17-5 0 0 0,10-9 0 0 0,9-10 0 0 0,6-12 0 0 0,6-13 0 0 0,-3-11 0 0 0,-14-6 0 0 0,-15-10 0 0 0,-20-25 0 0 0,-27-11 0 0 0,-28 0 0 0 0,-22 13 0 0 0,-17 15 0 0 0,-13 24 0 0 0,-5 26 0 0 0,7 26 0 0 0,16 17 0 0 0,16 4 0 0 0,26 3 0 0 0,25-3 0 0 0,21-7 0 0 0,24-12 0 0 0,18-11 0 0 0,11-16 0 0 0,2-14 0 0 0,-5-17 0 0 0,-6-5 0 0 0,-16-7 0 0 0,-19-8 0 0 0,-20-8 0 0 0,-24 0 0 0 0,-22-1 0 0 0,-16 2 0 0 0,-22 5 0 0 0,-14 9 0 0 0,-9 11 0 0 0,-5 19 0 0 0,-7 20 0 0 0,3 18 0 0 0,8 17 0 0 0,19 10 0 0 0,21 5 0 0 0,23 1 0 0 0,26-1 0 0 0,27-6 0 0 0,29-14 0 0 0,20-15 0 0 0,15-12 0 0 0,13-20 0 0 0,3-19 0 0 0,-7-17 0 0 0,-16-6 0 0 0,-18-6 0 0 0,-25-5 0 0 0,-30-3 0 0 0,-27 3 0 0 0,-21 6 0 0 0,-20 11 0 0 0,-20 7 0 0 0,-12 13 0 0 0,-7 15 0 0 0,-1 13 0 0 0,4 14 0 0 0,9 13 0 0 0,18 9 0 0 0,19 3 0 0 0,28 2 0 0 0,32-3 0 0 0,33-4 0 0 0,23-5 0 0 0,19-15 0 0 0,20-11 0 0 0,6-13 0 0 0,-2-17 0 0 0,-11-15 0 0 0,-17-3 0 0 0,-24-5 0 0 0,-22-6 0 0 0,-33-6 0 0 0,-28-3 0 0 0,-29 2 0 0 0,-27 10 0 0 0,-25 7 0 0 0,-10 9 0 0 0,-11 15 0 0 0,-4 19 0 0 0,9 17 0 0 0,20 16 0 0 0,22 14 0 0 0,23 4 0 0 0,31 1 0 0 0,25 1 0 0 0,30-5 0 0 0,36-12 0 0 0,20-14 0 0 0,21-17 0 0 0,15-20 0 0 0,2-19 0 0 0,-5-16 0 0 0,-20-9 0 0 0,-21-12 0 0 0,-29-5 0 0 0,-34-1 0 0 0,-35 7 0 0 0,-29 8 0 0 0,-27 9 0 0 0,-21 12 0 0 0,-9 16 0 0 0,-7 17 0 0 0,5 17 0 0 0,10 22 0 0 0,17 18 0 0 0,22 15 0 0 0,24 0 0 0 0,34-7 0 0 0,36-10 0 0 0,26-9 0 0 0,22-13 0 0 0,17-16 0 0 0,5-17 0 0 0,0-18 0 0 0,-9-11 0 0 0,-17-15 0 0 0,-21-10 0 0 0,-27-6 0 0 0,-24-3 0 0 0,-28 4 0 0 0,-22 13 0 0 0,-23 9 0 0 0,-16 15 0 0 0,-15 12 0 0 0,-1 18 0 0 0,6 22 0 0 0,8 15 0 0 0,12 16 0 0 0,24 3 0 0 0,24-1 0 0 0,25-5 0 0 0,28-13 0 0 0,22-14 0 0 0,18-12 0 0 0,16-15 0 0 0,3-17 0 0 0,-4-7 0 0 0,-7-10 0 0 0,-17-10 0 0 0,-24-2 0 0 0,-28 0 0 0 0,-27 7 0 0 0,-20 10 0 0 0,-19 9 0 0 0,-10 13 0 0 0,-4 11 0 0 0,0 9 0 0 0,11 12 0 0 0,17 6 0 0 0,19 2 0 0 0,18-5 0 0 0,26-8 0 0 0,18-14 0 0 0,7-8 0 0 0,7-9 0 0 0,-2-13 0 0 0,-10-9 0 0 0,-11-4 0 0 0,-12-2 0 0 0,-9 1 0 0 0,-10 11 0 0 0,-16 9 0 0 0,-20 17 0 0 0,-14 13 0 0 0,-8 13 0 0 0,0 8 0 0 0,11 1 0 0 0,13 1 0 0 0,22-13 0 0 0,18-15 0 0 0,14-9 0 0 0,7-11 0 0 0,0-8 0 0 0,-5 4 0 0 0,-11 3 0 0 0,-8 10 0 0 0,-9 3 0 0 0,-8 3 0 0 0,-2 4 0 0 0,-4 1 0 0 0,13 3 0 0 0,11 0 0 0 0,6-3 0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72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2064 10398 16383 0 0,'5'0'0'0'0,"-4"5"0"0"0,-1 7 0 0 0,-1 6 0 0 0,4 5 0 0 0,8 8 0 0 0,5 9 0 0 0,7 8 0 0 0,3 11 0 0 0,2 4 0 0 0,2 8 0 0 0,-4 6 0 0 0,-2 4 0 0 0,-5 0 0 0 0,-6-6 0 0 0,1-4 0 0 0,-4-10 0 0 0,-2-10 0 0 0,-3-9 0 0 0,3-17 0 0 0,0-17 0 0 0,-7-15 0 0 0,-3-16 0 0 0,-1-15 0 0 0,0 0 0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72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1984 11060 16383 0 0,'0'5'0'0'0,"5"1"0"0"0,2 5 0 0 0,4 11 0 0 0,1 11 0 0 0,3 10 0 0 0,-1 8 0 0 0,2 5 0 0 0,3 8 0 0 0,4 3 0 0 0,7 5 0 0 0,4 0 0 0 0,2-7 0 0 0,-2-10 0 0 0,0-14 0 0 0,3-19 0 0 0,5-18 0 0 0,11-20 0 0 0,6-27 0 0 0,-1-21 0 0 0,-2-10 0 0 0,-5-11 0 0 0,-6-3 0 0 0,-10 10 0 0 0,-7 18 0 0 0,-8 19 0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72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1388 12479 16383 0 0,'0'5'0'0'0,"0"6"0"0"0,0 7 0 0 0,0 5 0 0 0,0 4 0 0 0,0 6 0 0 0,0 14 0 0 0,0 8 0 0 0,0 5 0 0 0,5 2 0 0 0,7 5 0 0 0,1 2 0 0 0,-2 3 0 0 0,3 5 0 0 0,3 4 0 0 0,0 3 0 0 0,1 3 0 0 0,2 0 0 0 0,-1 2 0 0 0,0-1 0 0 0,-2 1 0 0 0,-5-1 0 0 0,-4 0 0 0 0,-4 0 0 0 0,3-5 0 0 0,0-12 0 0 0,-1-12 0 0 0,-1-12 0 0 0,2-9 0 0 0,6-16 0 0 0,6-11 0 0 0,4-8 0 0 0,3-5 0 0 0,8-1 0 0 0,7-1 0 0 0,7 1 0 0 0,6 0 0 0 0,7 2 0 0 0,10-5 0 0 0,6-1 0 0 0,16 0 0 0 0,7-3 0 0 0,11 0 0 0 0,1-3 0 0 0,8 0 0 0 0,7 3 0 0 0,32-2 0 0 0,9 0 0 0 0,5-1 0 0 0,-6-5 0 0 0,-12 2 0 0 0,-13-3 0 0 0,-20 3 0 0 0,-16-1 0 0 0,-16 3 0 0 0,-8 3 0 0 0,-9 3 0 0 0,-11 4 0 0 0,-12 2 0 0 0,1 2 0 0 0,-3 0 0 0 0,0 1 0 0 0,2-1 0 0 0,2 1 0 0 0,-3-1 0 0 0,1 1 0 0 0,6-1 0 0 0,4 0 0 0 0,1 0 0 0 0,-4 0 0 0 0,-7 0 0 0 0,-12-5 0 0 0,-13-7 0 0 0,-10-5 0 0 0,-8-11 0 0 0,-10-6 0 0 0,-5-1 0 0 0,0 0 0 0 0,-5-4 0 0 0,1-5 0 0 0,-3-11 0 0 0,-4-5 0 0 0,-4-7 0 0 0,-2-8 0 0 0,-3-6 0 0 0,4 2 0 0 0,-4-2 0 0 0,-2-1 0 0 0,-1-7 0 0 0,-1 2 0 0 0,1 0 0 0 0,1 1 0 0 0,0 5 0 0 0,0 6 0 0 0,5 6 0 0 0,3 4 0 0 0,-1 4 0 0 0,-1 3 0 0 0,-2 5 0 0 0,-1 7 0 0 0,-1 7 0 0 0,0 9 0 0 0,-2 6 0 0 0,1 1 0 0 0,-6 0 0 0 0,-6 4 0 0 0,-1-1 0 0 0,-4 0 0 0 0,2-3 0 0 0,2-2 0 0 0,-1 3 0 0 0,-3 0 0 0 0,-4 4 0 0 0,-3 6 0 0 0,-7 3 0 0 0,-5 0 0 0 0,-4 0 0 0 0,-12 8 0 0 0,-1 3 0 0 0,-7 7 0 0 0,-8 6 0 0 0,-3 6 0 0 0,-9 9 0 0 0,-10 5 0 0 0,-6 6 0 0 0,-11-4 0 0 0,-2 2 0 0 0,-8-1 0 0 0,-3-2 0 0 0,-2-7 0 0 0,0-8 0 0 0,-3-3 0 0 0,3-5 0 0 0,4-4 0 0 0,6-4 0 0 0,17-2 0 0 0,20-3 0 0 0,18 0 0 0 0,18-1 0 0 0,16 0 0 0 0,27 0 0 0 0,22 1 0 0 0,27 4 0 0 0,25 3 0 0 0,17 4 0 0 0,-1 1 0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72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2731 12250 16383 0 0,'-5'5'0'0'0,"-2"7"0"0"0,-4 6 0 0 0,-1 10 0 0 0,2 10 0 0 0,3 8 0 0 0,2 7 0 0 0,3 4 0 0 0,0 8 0 0 0,7 7 0 0 0,7 6 0 0 0,6 10 0 0 0,6 10 0 0 0,3 3 0 0 0,2 5 0 0 0,1 3 0 0 0,-4-1 0 0 0,-7-5 0 0 0,-7 26 0 0 0,-10-15 0 0 0,-15-31 0 0 0,-16-40 0 0 0,-2-27 0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72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1614 13178 16383 0 0,'5'0'0'0'0,"7"0"0"0"0,5 0 0 0 0,11 0 0 0 0,15 0 0 0 0,21-5 0 0 0,8-2 0 0 0,13 1 0 0 0,11 1 0 0 0,10 1 0 0 0,6 2 0 0 0,14-4 0 0 0,6-1 0 0 0,14-5 0 0 0,9 1 0 0 0,6-4 0 0 0,17-3 0 0 0,17-5 0 0 0,15-2 0 0 0,17-3 0 0 0,5 4 0 0 0,-8 1 0 0 0,-7 4 0 0 0,-20 1 0 0 0,-24 3 0 0 0,-27 4 0 0 0,-27 4 0 0 0,-40 3 0 0 0,-53 8 0 0 0,-51 2 0 0 0,-20 1 0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72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2328 13432 16383 0 0,'-5'0'0'0'0,"-6"0"0"0"0,-7 0 0 0 0,-5 0 0 0 0,-4 5 0 0 0,-2 2 0 0 0,-1 4 0 0 0,0 6 0 0 0,-1 4 0 0 0,6 5 0 0 0,2-4 0 0 0,4 1 0 0 0,6 1 0 0 0,6 1 0 0 0,2 2 0 0 0,4 5 0 0 0,6-1 0 0 0,13-8 0 0 0,7-1 0 0 0,10 0 0 0 0,9-4 0 0 0,7-5 0 0 0,5 1 0 0 0,2-3 0 0 0,2-8 0 0 0,1-9 0 0 0,-1-9 0 0 0,-5-1 0 0 0,-12-9 0 0 0,-14-10 0 0 0,-11-8 0 0 0,-9-2 0 0 0,-6-4 0 0 0,-8-3 0 0 0,-19 7 0 0 0,-19 7 0 0 0,-18 4 0 0 0,-9 3 0 0 0,-11 7 0 0 0,-8 8 0 0 0,-3 11 0 0 0,3 11 0 0 0,8 11 0 0 0,8 11 0 0 0,10 16 0 0 0,12 16 0 0 0,14 7 0 0 0,14-2 0 0 0,15-8 0 0 0,19-8 0 0 0,23-8 0 0 0,16-6 0 0 0,18-8 0 0 0,18-15 0 0 0,10-8 0 0 0,8-16 0 0 0,1-10 0 0 0,-7-7 0 0 0,-16-8 0 0 0,-16-7 0 0 0,-20-7 0 0 0,-22-5 0 0 0,-26-2 0 0 0,-21 4 0 0 0,-28 5 0 0 0,-20 7 0 0 0,-17 5 0 0 0,-14 14 0 0 0,0 11 0 0 0,-2 18 0 0 0,7 12 0 0 0,15 18 0 0 0,16 13 0 0 0,19 8 0 0 0,23 5 0 0 0,25-4 0 0 0,28-7 0 0 0,24-11 0 0 0,22-14 0 0 0,23-15 0 0 0,16-15 0 0 0,7-16 0 0 0,-1-15 0 0 0,-16-12 0 0 0,-22-7 0 0 0,-23-5 0 0 0,-28 3 0 0 0,-24 1 0 0 0,-32 4 0 0 0,-28 7 0 0 0,-19 5 0 0 0,-18 10 0 0 0,-13 14 0 0 0,-4 16 0 0 0,7 16 0 0 0,14 21 0 0 0,18 9 0 0 0,15 11 0 0 0,21 6 0 0 0,27-3 0 0 0,23-7 0 0 0,20-8 0 0 0,17-11 0 0 0,20-17 0 0 0,6-17 0 0 0,5-13 0 0 0,3-14 0 0 0,-9-13 0 0 0,-18-10 0 0 0,-20-2 0 0 0,-27-1 0 0 0,-30 2 0 0 0,-23 6 0 0 0,-20 4 0 0 0,-20 10 0 0 0,-7 14 0 0 0,1 15 0 0 0,6 18 0 0 0,10 16 0 0 0,17 7 0 0 0,17 12 0 0 0,20 2 0 0 0,21-3 0 0 0,20-6 0 0 0,21-10 0 0 0,16-16 0 0 0,13-16 0 0 0,3-14 0 0 0,-3-15 0 0 0,-8-12 0 0 0,-17-6 0 0 0,-22 1 0 0 0,-26 1 0 0 0,-23 4 0 0 0,-24 9 0 0 0,-24 8 0 0 0,-16 13 0 0 0,1 18 0 0 0,5 13 0 0 0,11 6 0 0 0,16 9 0 0 0,21 3 0 0 0,17-1 0 0 0,19-7 0 0 0,14-9 0 0 0,8-9 0 0 0,9-6 0 0 0,9-6 0 0 0,0-7 0 0 0,3-4 0 0 0,-7-5 0 0 0,-12 4 0 0 0,-10 10 0 0 0,-9 3 0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72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4941 7610 16383 0 0,'-5'0'0'0'0,"-2"5"0"0"0,1 7 0 0 0,1 6 0 0 0,1 10 0 0 0,-3 15 0 0 0,-6 10 0 0 0,0 11 0 0 0,-4 10 0 0 0,2 12 0 0 0,-2 11 0 0 0,3 9 0 0 0,-3 7 0 0 0,3-2 0 0 0,-2 1 0 0 0,2 1 0 0 0,4-4 0 0 0,3-5 0 0 0,3-6 0 0 0,7 5 0 0 0,8-4 0 0 0,7-10 0 0 0,5-14 0 0 0,4-16 0 0 0,3-12 0 0 0,-5-10 0 0 0,0-10 0 0 0,4-16 0 0 0,3-14 0 0 0,1-7 0 0 0,-1-6 0 0 0,5-6 0 0 0,6 1 0 0 0,0-1 0 0 0,3 4 0 0 0,4-1 0 0 0,8 3 0 0 0,9 5 0 0 0,3 3 0 0 0,10 4 0 0 0,11 3 0 0 0,10 0 0 0 0,12 2 0 0 0,7-1 0 0 0,9 6 0 0 0,6 2 0 0 0,-5-2 0 0 0,-4 5 0 0 0,-3-1 0 0 0,-19-1 0 0 0,-21 2 0 0 0,-20 0 0 0 0,-16-3 0 0 0,-11-2 0 0 0,-11-7 0 0 0,-6-4 0 0 0,0-5 0 0 0,1-12 0 0 0,3-6 0 0 0,1-9 0 0 0,3-3 0 0 0,-4-5 0 0 0,-1-4 0 0 0,-4-4 0 0 0,-5 2 0 0 0,-5 0 0 0 0,2 3 0 0 0,-2 1 0 0 0,3 2 0 0 0,5 0 0 0 0,5 2 0 0 0,-2 3 0 0 0,2-1 0 0 0,-4 2 0 0 0,-4 1 0 0 0,-4 4 0 0 0,-4-4 0 0 0,-3-4 0 0 0,-7-6 0 0 0,-7-9 0 0 0,-6 0 0 0 0,-11 0 0 0 0,0-6 0 0 0,0-1 0 0 0,0-1 0 0 0,-6 2 0 0 0,-1 6 0 0 0,-4-7 0 0 0,-1 2 0 0 0,7 7 0 0 0,4 8 0 0 0,2 7 0 0 0,1 5 0 0 0,5 3 0 0 0,7 3 0 0 0,0 6 0 0 0,-2-3 0 0 0,-3 3 0 0 0,-3 0 0 0 0,-8 0 0 0 0,-8 3 0 0 0,-8 5 0 0 0,0 0 0 0 0,-8 3 0 0 0,-9 3 0 0 0,-9 4 0 0 0,-6 2 0 0 0,-5 1 0 0 0,-9 2 0 0 0,-7 6 0 0 0,-8 6 0 0 0,-4 1 0 0 0,1 4 0 0 0,0 4 0 0 0,-1 3 0 0 0,9 2 0 0 0,1-2 0 0 0,9-7 0 0 0,15-5 0 0 0,16 0 0 0 0,13-2 0 0 0,20-2 0 0 0,25 1 0 0 0,18 0 0 0 0,7-1 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30:15.5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25823 8677 16383 0 0,'5'4'0'0'0,"9"2"0"0"0,13 0 0 0 0,4 3 0 0 0,38 4 0 0 0,38 1 0 0 0,23-3 0 0 0,46-3 0 0 0,68-3 0 0 0,38-2 0 0 0,18-2 0 0 0,7-1 0 0 0,-4 0 0 0 0,-10-1 0 0 0,-11 1 0 0 0,-4-1 0 0 0,-10 1 0 0 0,-7 0 0 0 0,-3 0 0 0 0,-10 0 0 0 0,-8 0 0 0 0,13 0 0 0 0,-6 0 0 0 0,-19 0 0 0 0,-21 0 0 0 0,-23 0 0 0 0,-14 0 0 0 0,-12-5 0 0 0,-3-5 0 0 0,22-6 0 0 0,10-4 0 0 0,-8 1 0 0 0,-13-1 0 0 0,-21 3 0 0 0,-22 1 0 0 0,-27 2 0 0 0,-27 4 0 0 0,-24 3 0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72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6087 7567 16383 0 0,'-5'5'0'0'0,"-7"2"0"0"0,-1 4 0 0 0,-3 11 0 0 0,1 11 0 0 0,-2 15 0 0 0,1 14 0 0 0,0 7 0 0 0,-4 6 0 0 0,3 6 0 0 0,-2 3 0 0 0,3 3 0 0 0,4 1 0 0 0,5 6 0 0 0,-3-3 0 0 0,1 2 0 0 0,3 1 0 0 0,1-1 0 0 0,-3-1 0 0 0,0-2 0 0 0,1 0 0 0 0,-3-7 0 0 0,0-12 0 0 0,2-23 0 0 0,2-24 0 0 0,3-22 0 0 0,0-11 0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72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4736 8389 16383 0 0,'5'0'0'0'0,"7"0"0"0"0,10 0 0 0 0,13 0 0 0 0,14 0 0 0 0,20 0 0 0 0,17 0 0 0 0,19 0 0 0 0,22 0 0 0 0,13 0 0 0 0,14 0 0 0 0,0 0 0 0 0,-2 0 0 0 0,-6 0 0 0 0,-8 0 0 0 0,-13 0 0 0 0,-18 0 0 0 0,-11 0 0 0 0,-13 0 0 0 0,-16 0 0 0 0,-8-5 0 0 0,-6-2 0 0 0,-10 1 0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7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6035 9710 16383 0 0,'-5'5'0'0'0,"-1"7"0"0"0,0 11 0 0 0,0 6 0 0 0,3 9 0 0 0,1 27 0 0 0,0 33 0 0 0,2 19 0 0 0,0 6 0 0 0,5 0 0 0 0,2-15 0 0 0,0-21 0 0 0,-2-20 0 0 0,-1-17 0 0 0,3-16 0 0 0,1-15 0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7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5741 10504 16383 0 0,'0'10'0'0'0,"0"8"0"0"0,0 11 0 0 0,5 11 0 0 0,2 8 0 0 0,4 6 0 0 0,6 4 0 0 0,4 2 0 0 0,5 0 0 0 0,1-4 0 0 0,8-8 0 0 0,-4-6 0 0 0,4-15 0 0 0,6-13 0 0 0,-5-19 0 0 0,8-17 0 0 0,5-21 0 0 0,4-13 0 0 0,4-7 0 0 0,-3-7 0 0 0,-6-2 0 0 0,-12 6 0 0 0,-10 5 0 0 0,-11 12 0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7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5758 11796 16383 0 0,'-5'-5'0'0'0,"-1"-6"0"0"0,-6-7 0 0 0,-4 0 0 0 0,-6 3 0 0 0,2 9 0 0 0,-1 10 0 0 0,3 10 0 0 0,5 8 0 0 0,-1 9 0 0 0,2 5 0 0 0,4 1 0 0 0,2 29 0 0 0,3 28 0 0 0,2 4 0 0 0,0-1 0 0 0,2-2 0 0 0,-1-1 0 0 0,1-8 0 0 0,-1-3 0 0 0,6-6 0 0 0,0-1 0 0 0,6-3 0 0 0,0-5 0 0 0,3 2 0 0 0,-2 3 0 0 0,3 0 0 0 0,-1-4 0 0 0,-4 8 0 0 0,2 5 0 0 0,-2 8 0 0 0,-3-1 0 0 0,-2-1 0 0 0,-3 0 0 0 0,-1 0 0 0 0,-1-11 0 0 0,-2-12 0 0 0,1-14 0 0 0,-1-9 0 0 0,6-13 0 0 0,1-5 0 0 0,5-13 0 0 0,11-7 0 0 0,6-11 0 0 0,8-2 0 0 0,9-6 0 0 0,10 0 0 0 0,7 2 0 0 0,8 4 0 0 0,1 3 0 0 0,4-2 0 0 0,-1 0 0 0 0,2 2 0 0 0,-3 1 0 0 0,-2 2 0 0 0,-5 1 0 0 0,-3 7 0 0 0,-7 1 0 0 0,-4 1 0 0 0,0-2 0 0 0,-4-1 0 0 0,0-1 0 0 0,-4-2 0 0 0,1 0 0 0 0,3-6 0 0 0,2-2 0 0 0,4-5 0 0 0,2 0 0 0 0,2 2 0 0 0,-5 3 0 0 0,0 2 0 0 0,-1 2 0 0 0,-3 2 0 0 0,-5 1 0 0 0,0-5 0 0 0,-3-1 0 0 0,-3 0 0 0 0,-4 1 0 0 0,-1-3 0 0 0,-3-1 0 0 0,0 2 0 0 0,-2-3 0 0 0,1-1 0 0 0,0 3 0 0 0,-1-3 0 0 0,1 1 0 0 0,0-4 0 0 0,0 2 0 0 0,0-3 0 0 0,-4-4 0 0 0,-8-3 0 0 0,-5-3 0 0 0,-11-3 0 0 0,-5 0 0 0 0,-2-7 0 0 0,-5-7 0 0 0,-5-5 0 0 0,-6-11 0 0 0,-3-5 0 0 0,-3-2 0 0 0,-1-4 0 0 0,4-6 0 0 0,1-5 0 0 0,0 1 0 0 0,4 0 0 0 0,1-3 0 0 0,3-1 0 0 0,-1-2 0 0 0,3-2 0 0 0,4 0 0 0 0,3 4 0 0 0,3 2 0 0 0,8 4 0 0 0,2 5 0 0 0,1 1 0 0 0,3 7 0 0 0,1 4 0 0 0,-1 8 0 0 0,-4 2 0 0 0,-1 5 0 0 0,-3 1 0 0 0,-1 2 0 0 0,-1 3 0 0 0,0 4 0 0 0,-5 7 0 0 0,-7 4 0 0 0,-2 1 0 0 0,-7 4 0 0 0,-6 6 0 0 0,-9 0 0 0 0,-2 2 0 0 0,-5 2 0 0 0,-10 4 0 0 0,-6-3 0 0 0,-3 1 0 0 0,-11 0 0 0 0,-7 2 0 0 0,-1 2 0 0 0,-6 2 0 0 0,-9 0 0 0 0,-2 1 0 0 0,-9 5 0 0 0,-7 2 0 0 0,-4 5 0 0 0,-1 5 0 0 0,4-1 0 0 0,7 3 0 0 0,7-2 0 0 0,10-5 0 0 0,12 2 0 0 0,13-3 0 0 0,18 3 0 0 0,13-1 0 0 0,7 1 0 0 0,13 4 0 0 0,9-1 0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7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5847 12647 16383 0 0,'5'5'0'0'0,"7"2"0"0"0,11-1 0 0 0,16 4 0 0 0,12 0 0 0 0,12-1 0 0 0,11 2 0 0 0,11 0 0 0 0,13-3 0 0 0,8-2 0 0 0,7-2 0 0 0,3-2 0 0 0,3-1 0 0 0,0-6 0 0 0,1-2 0 0 0,-1 0 0 0 0,-1-3 0 0 0,0-1 0 0 0,-1 2 0 0 0,0 3 0 0 0,0 2 0 0 0,-5 6 0 0 0,-17 9 0 0 0,-14 2 0 0 0,-16 3 0 0 0,-20 0 0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7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6519 11695 16383 0 0,'0'10'0'0'0,"5"13"0"0"0,2 17 0 0 0,-1 13 0 0 0,-1 1 0 0 0,-1 22 0 0 0,-2 13 0 0 0,-1 1 0 0 0,0 0 0 0 0,-6 5 0 0 0,-2 1 0 0 0,0-1 0 0 0,-3 4 0 0 0,-5 4 0 0 0,-1 0 0 0 0,-1 2 0 0 0,-4 18 0 0 0,2 33 0 0 0,5 15 0 0 0,3-12 0 0 0,10-28 0 0 0,5-41 0 0 0,1-46 0 0 0,6-40 0 0 0,-1-31 0 0 0,0-11 0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7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6372 7805 16383 0 0,'-5'0'0'0'0,"-7"5"0"0"0,-6 7 0 0 0,-10 6 0 0 0,-5 0 0 0 0,-2 7 0 0 0,5 4 0 0 0,2 2 0 0 0,7 1 0 0 0,6 0 0 0 0,11-1 0 0 0,11 0 0 0 0,14-6 0 0 0,14-2 0 0 0,11-5 0 0 0,7-5 0 0 0,5-5 0 0 0,2-9 0 0 0,-4-5 0 0 0,-6-10 0 0 0,-3-8 0 0 0,-8-5 0 0 0,-11-2 0 0 0,-11-2 0 0 0,-12-4 0 0 0,-13 4 0 0 0,-15 2 0 0 0,-13 7 0 0 0,-5 3 0 0 0,-7 4 0 0 0,1 10 0 0 0,3 12 0 0 0,5 9 0 0 0,3 13 0 0 0,8 12 0 0 0,8 3 0 0 0,9 6 0 0 0,15-2 0 0 0,12-2 0 0 0,14-10 0 0 0,11-10 0 0 0,9-9 0 0 0,0-13 0 0 0,3-10 0 0 0,-4-10 0 0 0,-4-7 0 0 0,-11-9 0 0 0,-11-3 0 0 0,-8-1 0 0 0,-13 2 0 0 0,-17 1 0 0 0,-15 7 0 0 0,-17 8 0 0 0,-12 8 0 0 0,1 5 0 0 0,-1 15 0 0 0,0 15 0 0 0,0 14 0 0 0,10 10 0 0 0,9 8 0 0 0,16-1 0 0 0,21-10 0 0 0,22-7 0 0 0,18-5 0 0 0,12-8 0 0 0,12-12 0 0 0,7-15 0 0 0,-4-10 0 0 0,-8-9 0 0 0,-8-10 0 0 0,-13-5 0 0 0,-11-1 0 0 0,-16-4 0 0 0,-19 0 0 0 0,-17 2 0 0 0,-14 4 0 0 0,-10 7 0 0 0,-1 8 0 0 0,-1 9 0 0 0,8 11 0 0 0,7 10 0 0 0,11 9 0 0 0,9 11 0 0 0,13 6 0 0 0,18-3 0 0 0,12-2 0 0 0,6-7 0 0 0,14-6 0 0 0,3-12 0 0 0,5-6 0 0 0,-2-13 0 0 0,-5-10 0 0 0,-10-9 0 0 0,-10-6 0 0 0,-15 5 0 0 0,-14 3 0 0 0,-12 2 0 0 0,-12 6 0 0 0,-12 1 0 0 0,-9 10 0 0 0,-1 7 0 0 0,-2 9 0 0 0,-2 9 0 0 0,-2 8 0 0 0,9 9 0 0 0,7 10 0 0 0,10 3 0 0 0,16 0 0 0 0,20-4 0 0 0,24-7 0 0 0,16-10 0 0 0,11-8 0 0 0,5-12 0 0 0,3-11 0 0 0,-1-14 0 0 0,-10-13 0 0 0,-10-5 0 0 0,-17-1 0 0 0,-14 2 0 0 0,-13 3 0 0 0,-17 7 0 0 0,-11 9 0 0 0,-10 9 0 0 0,-4 10 0 0 0,-4 11 0 0 0,5 9 0 0 0,10 12 0 0 0,5 4 0 0 0,7 8 0 0 0,11 1 0 0 0,8-1 0 0 0,4-9 0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73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7043 13008 16383 0 0,'-5'0'0'0'0,"-7"0"0"0"0,-6 5 0 0 0,0 6 0 0 0,-7 12 0 0 0,-4 7 0 0 0,-2 8 0 0 0,-1 7 0 0 0,5 2 0 0 0,7 2 0 0 0,8-2 0 0 0,9-4 0 0 0,17-5 0 0 0,15-3 0 0 0,7-8 0 0 0,13-9 0 0 0,9-6 0 0 0,8-12 0 0 0,3-10 0 0 0,-5-13 0 0 0,-3-13 0 0 0,-12-15 0 0 0,-10-9 0 0 0,-16 1 0 0 0,-17 0 0 0 0,-20 1 0 0 0,-17 5 0 0 0,-13 6 0 0 0,-14 12 0 0 0,-13 11 0 0 0,2 15 0 0 0,2 14 0 0 0,2 16 0 0 0,8 15 0 0 0,9 5 0 0 0,6 7 0 0 0,17 4 0 0 0,22-6 0 0 0,26-6 0 0 0,24-10 0 0 0,25-15 0 0 0,19-15 0 0 0,9-18 0 0 0,3-10 0 0 0,-2-6 0 0 0,-12-6 0 0 0,-17-8 0 0 0,-21 1 0 0 0,-23-2 0 0 0,-27 2 0 0 0,-29 4 0 0 0,-29 5 0 0 0,-14 8 0 0 0,-16 10 0 0 0,-13 8 0 0 0,-4 16 0 0 0,1 17 0 0 0,7 15 0 0 0,16 17 0 0 0,16 8 0 0 0,24 5 0 0 0,24 0 0 0 0,29-5 0 0 0,28-9 0 0 0,22-13 0 0 0,19-18 0 0 0,17-17 0 0 0,5-15 0 0 0,1-15 0 0 0,-8-9 0 0 0,-16-7 0 0 0,-21-7 0 0 0,-21-6 0 0 0,-27-2 0 0 0,-25 3 0 0 0,-26 5 0 0 0,-21 12 0 0 0,-15 12 0 0 0,-10 10 0 0 0,0 12 0 0 0,9 18 0 0 0,8 15 0 0 0,10 12 0 0 0,15 10 0 0 0,20 1 0 0 0,19-4 0 0 0,15-5 0 0 0,15-11 0 0 0,19-10 0 0 0,16-9 0 0 0,13-12 0 0 0,3-12 0 0 0,0-8 0 0 0,-10-12 0 0 0,-15-5 0 0 0,-17-2 0 0 0,-19 0 0 0 0,-28 2 0 0 0,-16 2 0 0 0,-18 1 0 0 0,-17 6 0 0 0,-12 13 0 0 0,-4 13 0 0 0,7 12 0 0 0,11 14 0 0 0,11 17 0 0 0,8 6 0 0 0,12 0 0 0 0,16-3 0 0 0,20-5 0 0 0,15-9 0 0 0,17-10 0 0 0,14-14 0 0 0,6-13 0 0 0,5-11 0 0 0,1-7 0 0 0,-11-11 0 0 0,-14-3 0 0 0,-13-1 0 0 0,-17 1 0 0 0,-24 2 0 0 0,-20 7 0 0 0,-19 8 0 0 0,-10 12 0 0 0,1 18 0 0 0,-4 22 0 0 0,5 11 0 0 0,7 7 0 0 0,14 6 0 0 0,18 3 0 0 0,24-9 0 0 0,26-7 0 0 0,18-17 0 0 0,12-12 0 0 0,11-18 0 0 0,-2-15 0 0 0,-6-12 0 0 0,-8-7 0 0 0,-14-2 0 0 0,-18 1 0 0 0,-22 7 0 0 0,-16 9 0 0 0,-15 14 0 0 0,-7 13 0 0 0,-1 10 0 0 0,1 9 0 0 0,3 10 0 0 0,7 4 0 0 0,14-4 0 0 0,14-8 0 0 0,13-12 0 0 0,15-15 0 0 0,12-11 0 0 0,0-3 0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73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8536 7599 16383 0 0,'0'-5'0'0'0,"-5"-6"0"0"0,-7-2 0 0 0,0 6 0 0 0,0 10 0 0 0,3 14 0 0 0,4 19 0 0 0,-4 19 0 0 0,1 14 0 0 0,-4 11 0 0 0,1 11 0 0 0,-4 10 0 0 0,-8 4 0 0 0,-6 7 0 0 0,-7 1 0 0 0,-4 5 0 0 0,2 3 0 0 0,1 1 0 0 0,2-1 0 0 0,7-6 0 0 0,4-7 0 0 0,5-8 0 0 0,6-5 0 0 0,6-10 0 0 0,3-8 0 0 0,8-8 0 0 0,3-6 0 0 0,5-3 0 0 0,1-8 0 0 0,-2-7 0 0 0,-3-6 0 0 0,3-15 0 0 0,3-11 0 0 0,11-14 0 0 0,10-10 0 0 0,9-10 0 0 0,2-5 0 0 0,3-3 0 0 0,4 2 0 0 0,2 2 0 0 0,7 5 0 0 0,3 6 0 0 0,0 4 0 0 0,4 6 0 0 0,10 7 0 0 0,2 3 0 0 0,2 6 0 0 0,6 1 0 0 0,9-2 0 0 0,1 2 0 0 0,5-1 0 0 0,0-2 0 0 0,-4-4 0 0 0,-8-7 0 0 0,-6-3 0 0 0,-11-2 0 0 0,-10-4 0 0 0,-10-1 0 0 0,-15-3 0 0 0,-8 1 0 0 0,-6 2 0 0 0,-2 3 0 0 0,-5-1 0 0 0,0 0 0 0 0,0-4 0 0 0,3 2 0 0 0,3 1 0 0 0,1-2 0 0 0,2 2 0 0 0,-4-4 0 0 0,-1 1 0 0 0,-5-1 0 0 0,0 0 0 0 0,-3-2 0 0 0,-4-2 0 0 0,-5-5 0 0 0,-2-2 0 0 0,-2-7 0 0 0,-2-3 0 0 0,-1-1 0 0 0,1-4 0 0 0,-1-5 0 0 0,0-10 0 0 0,6-11 0 0 0,1-3 0 0 0,5-6 0 0 0,1-9 0 0 0,-2-6 0 0 0,-3-2 0 0 0,3-1 0 0 0,-1 1 0 0 0,-1 6 0 0 0,-3 3 0 0 0,-2 1 0 0 0,4-2 0 0 0,0 5 0 0 0,0 0 0 0 0,-3 4 0 0 0,0 5 0 0 0,-3 9 0 0 0,0 10 0 0 0,-5 9 0 0 0,-3 6 0 0 0,-5 10 0 0 0,-5 9 0 0 0,-4 7 0 0 0,-5 6 0 0 0,-7 3 0 0 0,-3-3 0 0 0,-5-1 0 0 0,-6 1 0 0 0,-5 0 0 0 0,2-3 0 0 0,-1-1 0 0 0,-6 0 0 0 0,-4 3 0 0 0,-12 2 0 0 0,-2 0 0 0 0,-9 2 0 0 0,-15 1 0 0 0,-16 0 0 0 0,-12 1 0 0 0,-16-1 0 0 0,-12 0 0 0 0,-10 1 0 0 0,-2 4 0 0 0,8 1 0 0 0,11 6 0 0 0,20-1 0 0 0,28-1 0 0 0,30 3 0 0 0,27 3 0 0 0,27 0 0 0 0,29 1 0 0 0,24 4 0 0 0,5-3 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30:15.5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25797 9551 16383 0 0,'-5'0'0'0'0,"8"0"0"0"0,74 9 0 0 0,50 7 0 0 0,30 1 0 0 0,59 3 0 0 0,63 1 0 0 0,24 2 0 0 0,1-3 0 0 0,-17-5 0 0 0,-22 0 0 0 0,-16-4 0 0 0,-11-2 0 0 0,-1 0 0 0 0,7 0 0 0 0,11-2 0 0 0,10-3 0 0 0,5-1 0 0 0,4-2 0 0 0,-4 0 0 0 0,-9-1 0 0 0,-8-1 0 0 0,-13-3 0 0 0,-11-7 0 0 0,-14-1 0 0 0,-17-3 0 0 0,-16 2 0 0 0,-17-2 0 0 0,-14 1 0 0 0,-10 4 0 0 0,-17 3 0 0 0,-12 3 0 0 0,-2 6 0 0 0,-11 8 0 0 0,-23 6 0 0 0,-24 1 0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73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9222 7567 16383 0 0,'0'5'0'0'0,"0"7"0"0"0,0 6 0 0 0,0 14 0 0 0,-5 13 0 0 0,-1 13 0 0 0,-1 2 0 0 0,2 5 0 0 0,-3 12 0 0 0,-6 8 0 0 0,-5 3 0 0 0,-5 13 0 0 0,-7 9 0 0 0,-4 5 0 0 0,-1 8 0 0 0,0 3 0 0 0,2 0 0 0 0,2-1 0 0 0,1-8 0 0 0,1-8 0 0 0,0-8 0 0 0,6-11 0 0 0,7-16 0 0 0,6-16 0 0 0,15-22 0 0 0,11-28 0 0 0,4-15 0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73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8043 8467 16383 0 0,'5'0'0'0'0,"7"0"0"0"0,6 0 0 0 0,15 0 0 0 0,16 0 0 0 0,21 5 0 0 0,17 1 0 0 0,20 6 0 0 0,6-1 0 0 0,8-1 0 0 0,4-3 0 0 0,1 3 0 0 0,-2 0 0 0 0,4-3 0 0 0,4-2 0 0 0,5-1 0 0 0,4-2 0 0 0,2-2 0 0 0,-2 0 0 0 0,-6 0 0 0 0,-11 0 0 0 0,-21-6 0 0 0,-24-1 0 0 0,-25 1 0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74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8294 8875 16383 0 0,'9'10'0'0'0,"10"9"0"0"0,10 15 0 0 0,5 7 0 0 0,3-3 0 0 0,4-4 0 0 0,1-6 0 0 0,-3-5 0 0 0,3-10 0 0 0,-1-12 0 0 0,-3-7 0 0 0,-8-27 0 0 0,-8-18 0 0 0,-9-5 0 0 0,-11 2 0 0 0,-11 5 0 0 0,-9 11 0 0 0,-6 7 0 0 0,1 14 0 0 0,-1 14 0 0 0,-1 14 0 0 0,-2 14 0 0 0,5 7 0 0 0,5 10 0 0 0,6 6 0 0 0,10 1 0 0 0,14-9 0 0 0,21-10 0 0 0,9-11 0 0 0,7-9 0 0 0,6-5 0 0 0,2-9 0 0 0,2-14 0 0 0,-9-9 0 0 0,-14-9 0 0 0,-18-9 0 0 0,-22-2 0 0 0,-20-2 0 0 0,-22 6 0 0 0,-23 12 0 0 0,-14 10 0 0 0,-14 9 0 0 0,0 6 0 0 0,7 10 0 0 0,2 13 0 0 0,7 25 0 0 0,17 14 0 0 0,24 3 0 0 0,24-4 0 0 0,24-11 0 0 0,21-13 0 0 0,20-11 0 0 0,11-15 0 0 0,10-13 0 0 0,9-15 0 0 0,0-14 0 0 0,-9-5 0 0 0,-16-5 0 0 0,-17-1 0 0 0,-16 4 0 0 0,-21 10 0 0 0,-26 9 0 0 0,-23 15 0 0 0,-19 14 0 0 0,-7 21 0 0 0,-2 16 0 0 0,8 11 0 0 0,10 7 0 0 0,14-2 0 0 0,16-5 0 0 0,17-12 0 0 0,21-13 0 0 0,22-15 0 0 0,12-16 0 0 0,9-11 0 0 0,4-8 0 0 0,-2-11 0 0 0,-11-4 0 0 0,-12-5 0 0 0,-17-1 0 0 0,-16 7 0 0 0,-13 5 0 0 0,-8 8 0 0 0,-7 13 0 0 0,-2 9 0 0 0,-2 9 0 0 0,6 8 0 0 0,12 12 0 0 0,8 7 0 0 0,6-4 0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74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8680 7858 16383 0 0,'-20'5'0'0'0,"-21"7"0"0"0,-9 6 0 0 0,-6 9 0 0 0,7 12 0 0 0,11 7 0 0 0,13 7 0 0 0,10-1 0 0 0,18-4 0 0 0,18-5 0 0 0,20-11 0 0 0,14-10 0 0 0,7-14 0 0 0,-2-13 0 0 0,-2-6 0 0 0,0-31 0 0 0,-15-18 0 0 0,-25-4 0 0 0,-25 4 0 0 0,-17 18 0 0 0,-4 20 0 0 0,-2 19 0 0 0,-1 20 0 0 0,4 17 0 0 0,13 8 0 0 0,13 1 0 0 0,31-1 0 0 0,26-18 0 0 0,9-18 0 0 0,-3-15 0 0 0,-6-15 0 0 0,-13-10 0 0 0,-13-3 0 0 0,-18-1 0 0 0,-15 7 0 0 0,-12 3 0 0 0,-9 6 0 0 0,-10 8 0 0 0,-4 10 0 0 0,-5 11 0 0 0,-1 10 0 0 0,7 16 0 0 0,10 8 0 0 0,15 2 0 0 0,14-2 0 0 0,16-7 0 0 0,16-10 0 0 0,12-9 0 0 0,2-12 0 0 0,-1-11 0 0 0,-9-9 0 0 0,-5-8 0 0 0,-10-3 0 0 0,-12-3 0 0 0,-14 5 0 0 0,-11 1 0 0 0,-13 5 0 0 0,-12 11 0 0 0,-15 7 0 0 0,-2 9 0 0 0,-2 12 0 0 0,-1 10 0 0 0,4 3 0 0 0,12 2 0 0 0,13 0 0 0 0,17-6 0 0 0,15-7 0 0 0,18-8 0 0 0,15-6 0 0 0,11-4 0 0 0,8-2 0 0 0,1-7 0 0 0,-6-12 0 0 0,-5-3 0 0 0,-10-3 0 0 0,-11-2 0 0 0,-15-2 0 0 0,-13 4 0 0 0,-16 1 0 0 0,-14 4 0 0 0,-11 11 0 0 0,-8 6 0 0 0,-5 14 0 0 0,-2 10 0 0 0,5 6 0 0 0,11 8 0 0 0,19 3 0 0 0,18-6 0 0 0,21-2 0 0 0,23-7 0 0 0,15-3 0 0 0,-1-5 0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74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9025 9895 16383 0 0,'0'5'0'0'0,"0"12"0"0"0,0 32 0 0 0,0 19 0 0 0,0 11 0 0 0,0 4 0 0 0,-5-4 0 0 0,-6-19 0 0 0,-2-21 0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74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8919 10272 16383 0 0,'-5'0'0'0'0,"-1"5"0"0"0,-1 6 0 0 0,2 7 0 0 0,2 5 0 0 0,0 14 0 0 0,7 10 0 0 0,7 2 0 0 0,2-2 0 0 0,4-9 0 0 0,-2-7 0 0 0,8-12 0 0 0,4-11 0 0 0,7-10 0 0 0,4-11 0 0 0,4-3 0 0 0,6-9 0 0 0,-1-4 0 0 0,-3-8 0 0 0,-4-8 0 0 0,-4 0 0 0 0,-4-4 0 0 0,-1 3 0 0 0,-7 3 0 0 0,-6 15 0 0 0,-8 11 0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74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8652 11854 16383 0 0,'0'-5'0'0'0,"0"-6"0"0"0,5-12 0 0 0,1-7 0 0 0,1 7 0 0 0,-2 18 0 0 0,-2 13 0 0 0,0 17 0 0 0,3 13 0 0 0,1 5 0 0 0,9 26 0 0 0,2 15 0 0 0,-2 9 0 0 0,1-2 0 0 0,-2-1 0 0 0,-4-1 0 0 0,-3 4 0 0 0,-4-4 0 0 0,-2-2 0 0 0,-2 14 0 0 0,0 10 0 0 0,-1 0 0 0 0,-4-3 0 0 0,-3-10 0 0 0,-3-7 0 0 0,-1-4 0 0 0,2-7 0 0 0,-3-12 0 0 0,2-12 0 0 0,2-12 0 0 0,2-7 0 0 0,9-11 0 0 0,7-9 0 0 0,8-8 0 0 0,11-5 0 0 0,11-3 0 0 0,8-3 0 0 0,7 0 0 0 0,3 5 0 0 0,8 2 0 0 0,7 1 0 0 0,1-2 0 0 0,4-1 0 0 0,8-1 0 0 0,5-6 0 0 0,1-2 0 0 0,6 0 0 0 0,6 1 0 0 0,1 1 0 0 0,-3-3 0 0 0,1-1 0 0 0,-6 1 0 0 0,-5 1 0 0 0,-8-2 0 0 0,-8-1 0 0 0,-12 2 0 0 0,-7 2 0 0 0,-7 1 0 0 0,-8 2 0 0 0,-6 2 0 0 0,-3-1 0 0 0,-3 2 0 0 0,-1-1 0 0 0,0 0 0 0 0,0-4 0 0 0,0-3 0 0 0,0-4 0 0 0,-4-5 0 0 0,-7-6 0 0 0,-5-3 0 0 0,-1-3 0 0 0,-2-6 0 0 0,-2-3 0 0 0,-3-4 0 0 0,-6-6 0 0 0,-4-5 0 0 0,0-3 0 0 0,0-7 0 0 0,-3-3 0 0 0,0-6 0 0 0,-4-5 0 0 0,-4-5 0 0 0,-5-3 0 0 0,-3-3 0 0 0,-3-6 0 0 0,-1-2 0 0 0,5 0 0 0 0,0 1 0 0 0,5-3 0 0 0,6 5 0 0 0,5 3 0 0 0,3-3 0 0 0,4-1 0 0 0,1 5 0 0 0,0 4 0 0 0,2 5 0 0 0,-1 6 0 0 0,-1 6 0 0 0,1 4 0 0 0,-1 8 0 0 0,-4 14 0 0 0,-8 13 0 0 0,-6 11 0 0 0,-5 10 0 0 0,-3 5 0 0 0,-3 3 0 0 0,-1 1 0 0 0,-6 6 0 0 0,-6 1 0 0 0,-1-1 0 0 0,-8-2 0 0 0,-16-1 0 0 0,-11 2 0 0 0,-12 1 0 0 0,-10-1 0 0 0,-9-2 0 0 0,-1 3 0 0 0,-5 0 0 0 0,0 0 0 0 0,6 2 0 0 0,7 5 0 0 0,5 0 0 0 0,9 2 0 0 0,15-2 0 0 0,20 2 0 0 0,13-2 0 0 0,10-4 0 0 0,9 2 0 0 0,8-2 0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74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9686 11509 16383 0 0,'0'5'0'0'0,"0"7"0"0"0,0 6 0 0 0,0 10 0 0 0,-5 5 0 0 0,-2 7 0 0 0,1 7 0 0 0,1 5 0 0 0,6 18 0 0 0,4 13 0 0 0,5 7 0 0 0,1 8 0 0 0,4 2 0 0 0,4 4 0 0 0,4 5 0 0 0,3 2 0 0 0,-3 4 0 0 0,0-4 0 0 0,-5-5 0 0 0,-4-1 0 0 0,-6-4 0 0 0,-3-9 0 0 0,-3-5 0 0 0,-2-7 0 0 0,-1-8 0 0 0,0-10 0 0 0,0-22 0 0 0,0-27 0 0 0,1-21 0 0 0,-6-23 0 0 0,0-13 0 0 0,-1 3 0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7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8890 12635 16383 0 0,'0'-5'0'0'0,"5"-7"0"0"0,7-1 0 0 0,5 2 0 0 0,6-3 0 0 0,9 2 0 0 0,8 2 0 0 0,13 3 0 0 0,12 3 0 0 0,15 2 0 0 0,14 1 0 0 0,10 1 0 0 0,8 1 0 0 0,15-5 0 0 0,5-3 0 0 0,5 2 0 0 0,0-5 0 0 0,1 0 0 0 0,-4 1 0 0 0,-8 3 0 0 0,-12 2 0 0 0,-15 2 0 0 0,-19 1 0 0 0,-19 1 0 0 0,-14 0 0 0 0,-16 0 0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7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9332 12897 16383 0 0,'-5'0'0'0'0,"-6"0"0"0"0,-7 0 0 0 0,-5 0 0 0 0,-4 0 0 0 0,-2 5 0 0 0,4 7 0 0 0,1 6 0 0 0,5 9 0 0 0,6 7 0 0 0,9 6 0 0 0,11 1 0 0 0,14-5 0 0 0,14-5 0 0 0,10-7 0 0 0,8-8 0 0 0,9-7 0 0 0,5-9 0 0 0,-4-5 0 0 0,-9-12 0 0 0,-7-13 0 0 0,-8-6 0 0 0,-10-7 0 0 0,-10-6 0 0 0,-13-4 0 0 0,-17 6 0 0 0,-13 6 0 0 0,-16 6 0 0 0,-17 8 0 0 0,-8 4 0 0 0,-4 11 0 0 0,6 12 0 0 0,3 12 0 0 0,2 18 0 0 0,11 19 0 0 0,13 16 0 0 0,18 7 0 0 0,16-4 0 0 0,24-8 0 0 0,16-10 0 0 0,18-13 0 0 0,23-18 0 0 0,3-22 0 0 0,-3-15 0 0 0,-10-16 0 0 0,-13-10 0 0 0,-15-9 0 0 0,-21-5 0 0 0,-19-2 0 0 0,-19 8 0 0 0,-18 9 0 0 0,-12 6 0 0 0,-14 15 0 0 0,-6 16 0 0 0,-2 9 0 0 0,5 18 0 0 0,9 17 0 0 0,9 16 0 0 0,11 13 0 0 0,17 2 0 0 0,16-7 0 0 0,14-9 0 0 0,14-14 0 0 0,17-13 0 0 0,12-15 0 0 0,5-21 0 0 0,-2-13 0 0 0,-6-17 0 0 0,-12-13 0 0 0,-13-6 0 0 0,-17-4 0 0 0,-19 5 0 0 0,-19 11 0 0 0,-15 9 0 0 0,-10 11 0 0 0,-1 16 0 0 0,4 8 0 0 0,4 16 0 0 0,6 15 0 0 0,9 13 0 0 0,10 9 0 0 0,13 2 0 0 0,13 1 0 0 0,10-8 0 0 0,12-12 0 0 0,17-11 0 0 0,16-10 0 0 0,6-11 0 0 0,-7-17 0 0 0,-9-15 0 0 0,-14-12 0 0 0,-17-3 0 0 0,-13 0 0 0 0,-17 3 0 0 0,-22 10 0 0 0,-15 9 0 0 0,-15 15 0 0 0,-2 13 0 0 0,-4 16 0 0 0,3 10 0 0 0,9 5 0 0 0,13 1 0 0 0,20-6 0 0 0,18-7 0 0 0,19-8 0 0 0,14-7 0 0 0,6-4 0 0 0,7-8 0 0 0,7-4 0 0 0,0 0 0 0 0,-3 2 0 0 0,-9 1 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30:15.5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25453 10795 16383 0 0,'4'0'0'0'0,"33"9"0"0"0,54 7 0 0 0,108 10 0 0 0,105 0 0 0 0,40-4 0 0 0,1-6 0 0 0,-14-5 0 0 0,-15-5 0 0 0,-7-4 0 0 0,9-1 0 0 0,25-6 0 0 0,26-7 0 0 0,20-5 0 0 0,10-4 0 0 0,-18-3 0 0 0,-35 2 0 0 0,-49 5 0 0 0,-40 6 0 0 0,-29 4 0 0 0,-13 4 0 0 0,1 2 0 0 0,4 1 0 0 0,8 1 0 0 0,0 5 0 0 0,-11 1 0 0 0,-12-1 0 0 0,-19-1 0 0 0,-24 3 0 0 0,-25 0 0 0 0,-28-1 0 0 0,-23-7 0 0 0,-22-3 0 0 0,-18-5 0 0 0,-21-6 0 0 0,-14 0 0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7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10384 12700 16383 0 0,'-5'0'0'0'0,"-12"5"0"0"0,-12 21 0 0 0,3 22 0 0 0,11 7 0 0 0,33 5 0 0 0,19-9 0 0 0,12-12 0 0 0,9-18 0 0 0,3-18 0 0 0,2-19 0 0 0,-5-17 0 0 0,-12-7 0 0 0,-24-8 0 0 0,-26 5 0 0 0,-22 5 0 0 0,-16 8 0 0 0,-6 10 0 0 0,-6 13 0 0 0,-2 13 0 0 0,2 15 0 0 0,7 14 0 0 0,10 11 0 0 0,11 8 0 0 0,16 4 0 0 0,15 3 0 0 0,20-5 0 0 0,12-11 0 0 0,14-14 0 0 0,13-11 0 0 0,7-15 0 0 0,0-13 0 0 0,-7-10 0 0 0,-14-12 0 0 0,-16-21 0 0 0,-23-11 0 0 0,-29-1 0 0 0,-26 6 0 0 0,-20 7 0 0 0,-10 13 0 0 0,-6 12 0 0 0,-6 16 0 0 0,3 19 0 0 0,10 12 0 0 0,13 18 0 0 0,11 13 0 0 0,15 11 0 0 0,17 5 0 0 0,17-9 0 0 0,13-10 0 0 0,20-9 0 0 0,13-10 0 0 0,15-17 0 0 0,6-15 0 0 0,-2-7 0 0 0,-9-13 0 0 0,-8-12 0 0 0,-12-11 0 0 0,-17-7 0 0 0,-17-1 0 0 0,-14 4 0 0 0,-15 5 0 0 0,-12 10 0 0 0,-10 11 0 0 0,-7 13 0 0 0,-3 19 0 0 0,3 18 0 0 0,11 13 0 0 0,14 10 0 0 0,11 7 0 0 0,10-2 0 0 0,16-11 0 0 0,17-12 0 0 0,10-13 0 0 0,8-14 0 0 0,4-8 0 0 0,-2-14 0 0 0,-8-14 0 0 0,-10-12 0 0 0,-14-8 0 0 0,-14-1 0 0 0,-17 3 0 0 0,-14 4 0 0 0,-12 11 0 0 0,-3 10 0 0 0,2 15 0 0 0,4 13 0 0 0,5 20 0 0 0,8 17 0 0 0,4 10 0 0 0,12 2 0 0 0,9-3 0 0 0,14-11 0 0 0,11-7 0 0 0,12-14 0 0 0,6-10 0 0 0,1-12 0 0 0,-7-10 0 0 0,-2-13 0 0 0,-8-12 0 0 0,-11-9 0 0 0,-14-2 0 0 0,-15 2 0 0 0,-10 5 0 0 0,-6 9 0 0 0,-1 15 0 0 0,0 16 0 0 0,1 18 0 0 0,1 16 0 0 0,2 8 0 0 0,6 2 0 0 0,6-1 0 0 0,8-3 0 0 0,10-8 0 0 0,10-8 0 0 0,14-9 0 0 0,12-11 0 0 0,1-6 0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7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11998 7613 16383 0 0,'-5'0'0'0'0,"-2"5"0"0"0,-4 2 0 0 0,0 9 0 0 0,1 7 0 0 0,-3 5 0 0 0,2 7 0 0 0,2 8 0 0 0,3 2 0 0 0,-3-3 0 0 0,0 3 0 0 0,-3 3 0 0 0,-4 8 0 0 0,-1 4 0 0 0,-1 3 0 0 0,2-5 0 0 0,-1 3 0 0 0,2 0 0 0 0,4 6 0 0 0,4 0 0 0 0,2 0 0 0 0,-2 3 0 0 0,0 4 0 0 0,-4 5 0 0 0,-5-2 0 0 0,-4-3 0 0 0,0 1 0 0 0,-1 1 0 0 0,4-6 0 0 0,3-5 0 0 0,1-4 0 0 0,1-3 0 0 0,4-5 0 0 0,2-8 0 0 0,3-6 0 0 0,6-4 0 0 0,9-4 0 0 0,1-12 0 0 0,4-9 0 0 0,4-6 0 0 0,3-5 0 0 0,8-1 0 0 0,8 0 0 0 0,7-1 0 0 0,11 2 0 0 0,10-1 0 0 0,9 1 0 0 0,0 1 0 0 0,9 0 0 0 0,3 0 0 0 0,6 5 0 0 0,3 1 0 0 0,4 1 0 0 0,5-2 0 0 0,-1-1 0 0 0,6-2 0 0 0,-1-1 0 0 0,1 0 0 0 0,-4-1 0 0 0,-1-1 0 0 0,-13 1 0 0 0,-12-5 0 0 0,-16-2 0 0 0,-9 1 0 0 0,-4 0 0 0 0,-7 3 0 0 0,0 5 0 0 0,-4 4 0 0 0,-3 0 0 0 0,-4-1 0 0 0,-3-1 0 0 0,-2-2 0 0 0,-1-5 0 0 0,0-8 0 0 0,0-2 0 0 0,-1 2 0 0 0,-4-3 0 0 0,-7-4 0 0 0,-6-4 0 0 0,-5-2 0 0 0,-8-4 0 0 0,-4 0 0 0 0,-1-2 0 0 0,0-5 0 0 0,2-1 0 0 0,7-5 0 0 0,3-6 0 0 0,0-9 0 0 0,0-5 0 0 0,-1-3 0 0 0,-2-4 0 0 0,0-7 0 0 0,-2 1 0 0 0,1 2 0 0 0,-1 3 0 0 0,-1 0 0 0 0,-4 0 0 0 0,-2-2 0 0 0,1 5 0 0 0,1 0 0 0 0,-4 0 0 0 0,0 3 0 0 0,2 1 0 0 0,1 1 0 0 0,2 7 0 0 0,2 6 0 0 0,-3 8 0 0 0,-2 0 0 0 0,1 2 0 0 0,1 2 0 0 0,2 3 0 0 0,1 1 0 0 0,1 2 0 0 0,1 1 0 0 0,-5 5 0 0 0,-7 7 0 0 0,-5 1 0 0 0,-6 3 0 0 0,-3 0 0 0 0,-3-4 0 0 0,-1 1 0 0 0,0-1 0 0 0,-6-3 0 0 0,-1 2 0 0 0,1-2 0 0 0,1 4 0 0 0,2-1 0 0 0,1 3 0 0 0,-3 3 0 0 0,-6 4 0 0 0,-6 3 0 0 0,-5 2 0 0 0,-9 1 0 0 0,-3 7 0 0 0,-11 6 0 0 0,-8 2 0 0 0,-10 3 0 0 0,-8-2 0 0 0,-7 3 0 0 0,-1-3 0 0 0,4-3 0 0 0,5-4 0 0 0,-1-4 0 0 0,7-2 0 0 0,5-1 0 0 0,7-1 0 0 0,3-1 0 0 0,5-5 0 0 0,5-1 0 0 0,9 0 0 0 0,15-3 0 0 0,10-1 0 0 0,7 8 0 0 0,7 8 0 0 0,7 9 0 0 0,7 11 0 0 0,4 3 0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7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12903 7435 16383 0 0,'-5'0'0'0'0,"-7"0"0"0"0,-11 0 0 0 0,-1 5 0 0 0,-2 6 0 0 0,3 7 0 0 0,1 5 0 0 0,4 4 0 0 0,0 2 0 0 0,4 6 0 0 0,3 7 0 0 0,-1 6 0 0 0,2 5 0 0 0,2 4 0 0 0,-2-4 0 0 0,0 5 0 0 0,2 2 0 0 0,3 6 0 0 0,-4 2 0 0 0,1-1 0 0 0,1 3 0 0 0,-3 4 0 0 0,0 6 0 0 0,-3-3 0 0 0,0 2 0 0 0,-2 2 0 0 0,-3-3 0 0 0,0-4 0 0 0,0-1 0 0 0,1-2 0 0 0,5-3 0 0 0,-1-4 0 0 0,2-2 0 0 0,2-7 0 0 0,4-8 0 0 0,6-12 0 0 0,5-17 0 0 0,-1-11 0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7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11722 8467 16383 0 0,'-5'0'0'0'0,"-1"5"0"0"0,4 7 0 0 0,9 1 0 0 0,12 3 0 0 0,18-1 0 0 0,8 3 0 0 0,11-3 0 0 0,16-4 0 0 0,11-3 0 0 0,10-3 0 0 0,11-3 0 0 0,1-1 0 0 0,8-2 0 0 0,10 1 0 0 0,4-1 0 0 0,5 0 0 0 0,0-4 0 0 0,2-2 0 0 0,4 0 0 0 0,-3-3 0 0 0,-3 0 0 0 0,-10 1 0 0 0,-11-2 0 0 0,-9 1 0 0 0,-12 1 0 0 0,-16 3 0 0 0,-11 2 0 0 0,-11 2 0 0 0,-15-4 0 0 0,-18 0 0 0 0,-13-5 0 0 0,-6 0 0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7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11880 7752 16383 0 0,'0'5'0'0'0,"0"7"0"0"0,0 6 0 0 0,5 0 0 0 0,1 2 0 0 0,1 2 0 0 0,-2 23 0 0 0,3 8 0 0 0,1-9 0 0 0,4-18 0 0 0,4-18 0 0 0,4-15 0 0 0,4-11 0 0 0,3-9 0 0 0,1-3 0 0 0,-9 7 0 0 0,-8 14 0 0 0,-11 17 0 0 0,-11 18 0 0 0,-8 19 0 0 0,-2 7 0 0 0,3 5 0 0 0,10-8 0 0 0,10-12 0 0 0,15-12 0 0 0,14-15 0 0 0,7-20 0 0 0,2-18 0 0 0,-2-9 0 0 0,-6-8 0 0 0,-15-11 0 0 0,-15 3 0 0 0,-8 6 0 0 0,-13 12 0 0 0,-9 5 0 0 0,-4 14 0 0 0,-2 15 0 0 0,-6 6 0 0 0,-1 14 0 0 0,2 17 0 0 0,2 19 0 0 0,12 14 0 0 0,15 0 0 0 0,19-1 0 0 0,18-8 0 0 0,19-13 0 0 0,11-11 0 0 0,7-15 0 0 0,1-17 0 0 0,-1-14 0 0 0,-5-16 0 0 0,-14-7 0 0 0,-15-9 0 0 0,-17-7 0 0 0,-16-5 0 0 0,-17-3 0 0 0,-22 3 0 0 0,-7 5 0 0 0,-11 12 0 0 0,-6 12 0 0 0,4 10 0 0 0,2 12 0 0 0,1 17 0 0 0,10 16 0 0 0,9 18 0 0 0,11 11 0 0 0,15 0 0 0 0,19 0 0 0 0,20-5 0 0 0,19-12 0 0 0,18-18 0 0 0,12-18 0 0 0,9-14 0 0 0,0-12 0 0 0,-5-17 0 0 0,-15-12 0 0 0,-19-8 0 0 0,-22-4 0 0 0,-25 3 0 0 0,-21 7 0 0 0,-23 12 0 0 0,-13 8 0 0 0,-11 13 0 0 0,-9 11 0 0 0,-1 11 0 0 0,8 20 0 0 0,7 15 0 0 0,14 17 0 0 0,16 8 0 0 0,18-1 0 0 0,28-7 0 0 0,26-13 0 0 0,23-14 0 0 0,15-16 0 0 0,10-11 0 0 0,10-15 0 0 0,0-16 0 0 0,-12-13 0 0 0,-16-9 0 0 0,-23-6 0 0 0,-24 2 0 0 0,-21 5 0 0 0,-25 12 0 0 0,-23 11 0 0 0,-18 16 0 0 0,-8 10 0 0 0,-10 14 0 0 0,-2 16 0 0 0,10 12 0 0 0,13 10 0 0 0,17 1 0 0 0,21-4 0 0 0,26-5 0 0 0,22-14 0 0 0,28-13 0 0 0,14-13 0 0 0,13-18 0 0 0,2-16 0 0 0,-8-8 0 0 0,-9-2 0 0 0,-17 1 0 0 0,-20 7 0 0 0,-20 10 0 0 0,-20 8 0 0 0,-23 7 0 0 0,-15 9 0 0 0,-13 10 0 0 0,-10 13 0 0 0,2 8 0 0 0,10 2 0 0 0,9-3 0 0 0,16-3 0 0 0,18-1 0 0 0,18-5 0 0 0,20-1 0 0 0,21-5 0 0 0,15 1 0 0 0,-2-3 0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7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13447 8678 16383 0 0,'-5'5'0'0'0,"-7"7"0"0"0,-6 1 0 0 0,-10 3 0 0 0,-10-1 0 0 0,-13 8 0 0 0,-9 3 0 0 0,2 9 0 0 0,0 7 0 0 0,-5 27 0 0 0,14 2 0 0 0,20-7 0 0 0,24-14 0 0 0,24-15 0 0 0,18-14 0 0 0,18-16 0 0 0,19-18 0 0 0,2-12 0 0 0,-11-6 0 0 0,-13-9 0 0 0,-19-2 0 0 0,-16 1 0 0 0,-41-2 0 0 0,-25 6 0 0 0,-20 9 0 0 0,-8 20 0 0 0,-1 20 0 0 0,-2 19 0 0 0,7 14 0 0 0,12 9 0 0 0,16 5 0 0 0,25 3 0 0 0,26-4 0 0 0,28-12 0 0 0,22-14 0 0 0,16-13 0 0 0,17-14 0 0 0,7-13 0 0 0,-2-15 0 0 0,-7-8 0 0 0,-14-10 0 0 0,-24-2 0 0 0,-25-4 0 0 0,-27-3 0 0 0,-18 0 0 0 0,-25 6 0 0 0,-20 3 0 0 0,-18 11 0 0 0,-5 14 0 0 0,3 20 0 0 0,10 19 0 0 0,14 16 0 0 0,23 6 0 0 0,22 5 0 0 0,29 0 0 0 0,23-5 0 0 0,25-9 0 0 0,27-11 0 0 0,19-10 0 0 0,11-12 0 0 0,0-17 0 0 0,-14-10 0 0 0,-25-12 0 0 0,-25-5 0 0 0,-23-4 0 0 0,-25-6 0 0 0,-34 2 0 0 0,-32 4 0 0 0,-25 9 0 0 0,-18 11 0 0 0,-12 10 0 0 0,0 18 0 0 0,9 12 0 0 0,14 15 0 0 0,16 11 0 0 0,22 4 0 0 0,26 0 0 0 0,22-9 0 0 0,27-10 0 0 0,26-9 0 0 0,19-8 0 0 0,19-5 0 0 0,15-13 0 0 0,-5-11 0 0 0,-13-11 0 0 0,-15-6 0 0 0,-24-1 0 0 0,-24 1 0 0 0,-25 6 0 0 0,-27 9 0 0 0,-21 8 0 0 0,-18 12 0 0 0,-5 10 0 0 0,0 15 0 0 0,4 12 0 0 0,9 6 0 0 0,16 1 0 0 0,16-2 0 0 0,18-7 0 0 0,23-5 0 0 0,19-7 0 0 0,10-7 0 0 0,4-6 0 0 0,0-5 0 0 0,-3-2 0 0 0,-2-1 0 0 0,-2 3 0 0 0,-7 3 0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75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12518 10055 16383 0 0,'0'-5'0'0'0,"-5"-1"0"0"0,-2 4 0 0 0,1 9 0 0 0,1 7 0 0 0,1 7 0 0 0,2 9 0 0 0,1 5 0 0 0,0 12 0 0 0,6 6 0 0 0,2 6 0 0 0,0 7 0 0 0,-2-3 0 0 0,-1 3 0 0 0,3 5 0 0 0,1 1 0 0 0,-1-2 0 0 0,-2-4 0 0 0,-2-7 0 0 0,-1-4 0 0 0,-1-7 0 0 0,4-15 0 0 0,-3-20 0 0 0,-3-16 0 0 0,0-8 0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75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12197 10730 16383 0 0,'0'5'0'0'0,"5"7"0"0"0,7 5 0 0 0,6 6 0 0 0,10 9 0 0 0,5 3 0 0 0,7 7 0 0 0,7 5 0 0 0,0 5 0 0 0,7-2 0 0 0,4-3 0 0 0,3-6 0 0 0,0-10 0 0 0,-5-9 0 0 0,-2-14 0 0 0,0-14 0 0 0,0-15 0 0 0,1-19 0 0 0,2-18 0 0 0,-5-13 0 0 0,-10-6 0 0 0,-14-3 0 0 0,-10 1 0 0 0,-9 9 0 0 0,-6 12 0 0 0,-8 20 0 0 0,-8 22 0 0 0,-3 14 0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75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11915 11394 16383 0 0,'-5'0'0'0'0,"-2"-5"0"0"0,1-7 0 0 0,1-6 0 0 0,1-5 0 0 0,2 7 0 0 0,1 10 0 0 0,0 17 0 0 0,1 16 0 0 0,0 13 0 0 0,1 11 0 0 0,-1 5 0 0 0,0 14 0 0 0,5 5 0 0 0,2 4 0 0 0,-1 9 0 0 0,-1 0 0 0 0,-1-1 0 0 0,-2 5 0 0 0,-5 1 0 0 0,-4 21 0 0 0,1 10 0 0 0,1-6 0 0 0,-4-9 0 0 0,0-6 0 0 0,1-8 0 0 0,-3-9 0 0 0,1-4 0 0 0,2-1 0 0 0,2-5 0 0 0,2-10 0 0 0,2-12 0 0 0,6-14 0 0 0,7-15 0 0 0,8-11 0 0 0,4-8 0 0 0,9-5 0 0 0,9-3 0 0 0,12 0 0 0 0,7-1 0 0 0,9 0 0 0 0,11 2 0 0 0,14-1 0 0 0,9 2 0 0 0,13 5 0 0 0,6-4 0 0 0,7-1 0 0 0,7-1 0 0 0,5-1 0 0 0,3-4 0 0 0,2-1 0 0 0,-3 0 0 0 0,-12 1 0 0 0,-13 2 0 0 0,-12 2 0 0 0,-14-4 0 0 0,-12-1 0 0 0,-20-4 0 0 0,-11-1 0 0 0,-8-2 0 0 0,-6 0 0 0 0,-4-2 0 0 0,-3 2 0 0 0,-6-2 0 0 0,-1 2 0 0 0,0 3 0 0 0,-3-1 0 0 0,0 1 0 0 0,2-3 0 0 0,3-3 0 0 0,-3-9 0 0 0,-4-5 0 0 0,-1-3 0 0 0,-2-4 0 0 0,-4-2 0 0 0,2-4 0 0 0,-6-4 0 0 0,-4-4 0 0 0,-2 2 0 0 0,-6 0 0 0 0,-1-7 0 0 0,-5-9 0 0 0,-10-7 0 0 0,-6-12 0 0 0,2-11 0 0 0,0-10 0 0 0,0-5 0 0 0,5-5 0 0 0,6 8 0 0 0,6 2 0 0 0,4 4 0 0 0,3 5 0 0 0,3 14 0 0 0,1 11 0 0 0,0 7 0 0 0,0 11 0 0 0,0 9 0 0 0,-5 12 0 0 0,-12 12 0 0 0,-9 14 0 0 0,-4 14 0 0 0,-12 5 0 0 0,-10 6 0 0 0,-6-1 0 0 0,-7 3 0 0 0,-4-3 0 0 0,-5-4 0 0 0,-9-4 0 0 0,-7-4 0 0 0,-12-3 0 0 0,-14-1 0 0 0,-8-1 0 0 0,-7-1 0 0 0,-2 0 0 0 0,-3-5 0 0 0,-3-1 0 0 0,6 1 0 0 0,6 0 0 0 0,5 3 0 0 0,13 0 0 0 0,14 2 0 0 0,14 1 0 0 0,16 0 0 0 0,13 5 0 0 0,10 2 0 0 0,8-1 0 0 0,4 0 0 0 0,7 2 0 0 0,13 6 0 0 0,17 1 0 0 0,17 1 0 0 0,5 0 0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75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12838 11405 16383 0 0,'0'-5'0'0'0,"-5"-1"0"0"0,-6-1 0 0 0,-2 7 0 0 0,1 13 0 0 0,4 9 0 0 0,2 11 0 0 0,2 10 0 0 0,3 8 0 0 0,0 4 0 0 0,1 8 0 0 0,1 4 0 0 0,-1 10 0 0 0,1 2 0 0 0,4 7 0 0 0,2 4 0 0 0,0 2 0 0 0,-2 5 0 0 0,-2 0 0 0 0,0 0 0 0 0,-2-7 0 0 0,4 0 0 0 0,2-4 0 0 0,-1-3 0 0 0,-1-9 0 0 0,-2-14 0 0 0,-1-11 0 0 0,4-19 0 0 0,1-20 0 0 0,4-16 0 0 0,1-17 0 0 0,-3-15 0 0 0,-2-1 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30:15.53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26353 11774 16383 0 0,'13'4'0'0'0,"18"7"0"0"0,21 5 0 0 0,50 4 0 0 0,34 3 0 0 0,30-1 0 0 0,61-2 0 0 0,36-3 0 0 0,14-4 0 0 0,-2-1 0 0 0,2-2 0 0 0,-7-3 0 0 0,0-2 0 0 0,-3-2 0 0 0,51-7 0 0 0,20-1 0 0 0,0-1 0 0 0,-12-4 0 0 0,-18-4 0 0 0,-17 0 0 0 0,-19-1 0 0 0,-15-4 0 0 0,32-2 0 0 0,37 2 0 0 0,0 9 0 0 0,-18 10 0 0 0,-24 10 0 0 0,-26 8 0 0 0,-22 4 0 0 0,3 4 0 0 0,4-3 0 0 0,-21-5 0 0 0,-31-6 0 0 0,-35-5 0 0 0,-35-3 0 0 0,-29-3 0 0 0,-21-2 0 0 0,-28 0 0 0 0,-25-4 0 0 0,-16-2 0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75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11827 12227 16383 0 0,'5'0'0'0'0,"6"5"0"0"0,7 1 0 0 0,15 1 0 0 0,12-2 0 0 0,18-2 0 0 0,8 5 0 0 0,12-1 0 0 0,12 0 0 0 0,10-2 0 0 0,6-1 0 0 0,10-2 0 0 0,9-2 0 0 0,7-4 0 0 0,0-3 0 0 0,7 0 0 0 0,3 2 0 0 0,7-4 0 0 0,3 0 0 0 0,-2 1 0 0 0,-7-2 0 0 0,-8-1 0 0 0,-14 3 0 0 0,-17 2 0 0 0,-24 2 0 0 0,-20 2 0 0 0,-26 1 0 0 0,-26 1 0 0 0,-14 1 0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75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12346 12516 16383 0 0,'-5'0'0'0'0,"-7"0"0"0"0,-6 5 0 0 0,-5 6 0 0 0,2 12 0 0 0,-1 7 0 0 0,3 7 0 0 0,5 9 0 0 0,10 0 0 0 0,10-1 0 0 0,10-5 0 0 0,12-8 0 0 0,10-11 0 0 0,15-7 0 0 0,2-7 0 0 0,3-5 0 0 0,1-7 0 0 0,-5-14 0 0 0,-6-12 0 0 0,-12-7 0 0 0,-16-6 0 0 0,-17-6 0 0 0,-19 1 0 0 0,-22 3 0 0 0,-14 10 0 0 0,-8 6 0 0 0,-4 13 0 0 0,-1 15 0 0 0,1 12 0 0 0,6 14 0 0 0,13 19 0 0 0,14 16 0 0 0,17 8 0 0 0,16-7 0 0 0,18-9 0 0 0,20-8 0 0 0,14-11 0 0 0,7-11 0 0 0,-2-15 0 0 0,-1-13 0 0 0,-5-14 0 0 0,-12-10 0 0 0,-17-9 0 0 0,-19-3 0 0 0,-19 1 0 0 0,-18 3 0 0 0,-13 3 0 0 0,-9 2 0 0 0,-5 8 0 0 0,3 12 0 0 0,10 14 0 0 0,8 13 0 0 0,11 12 0 0 0,5 9 0 0 0,11 2 0 0 0,13 1 0 0 0,15-2 0 0 0,15-6 0 0 0,17-8 0 0 0,11-8 0 0 0,-1-11 0 0 0,0-11 0 0 0,-11-8 0 0 0,-7-7 0 0 0,-12-9 0 0 0,-15-4 0 0 0,-25-6 0 0 0,-21 0 0 0 0,-19 7 0 0 0,-12 10 0 0 0,1 9 0 0 0,5 12 0 0 0,8 12 0 0 0,12 16 0 0 0,12 7 0 0 0,11 5 0 0 0,7 1 0 0 0,10-1 0 0 0,10-6 0 0 0,7-8 0 0 0,6-13 0 0 0,2-12 0 0 0,-2-11 0 0 0,-2-8 0 0 0,-4-9 0 0 0,-6-5 0 0 0,-10 4 0 0 0,-11 8 0 0 0,-9 12 0 0 0,-6 20 0 0 0,-6 12 0 0 0,3 9 0 0 0,1 4 0 0 0,9-8 0 0 0,7-13 0 0 0,5-14 0 0 0,3-11 0 0 0,2-8 0 0 0,0 5 0 0 0,-6 10 0 0 0,4 11 0 0 0,7 10 0 0 0,1 2 0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76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13768 12464 16383 0 0,'-5'0'0'0'0,"-12"0"0"0"0,-2 5 0 0 0,-9 7 0 0 0,-4 6 0 0 0,-7 5 0 0 0,-1 8 0 0 0,1 25 0 0 0,12 6 0 0 0,15-1 0 0 0,15-11 0 0 0,17-15 0 0 0,15-18 0 0 0,2-16 0 0 0,-1-14 0 0 0,-2-15 0 0 0,-1-7 0 0 0,-6-8 0 0 0,-8-6 0 0 0,-22-5 0 0 0,-31 2 0 0 0,-34 14 0 0 0,-15 19 0 0 0,1 18 0 0 0,5 19 0 0 0,10 16 0 0 0,17 27 0 0 0,27 13 0 0 0,27 0 0 0 0,27-14 0 0 0,25-16 0 0 0,31-22 0 0 0,21-28 0 0 0,-2-24 0 0 0,-15-16 0 0 0,-27-11 0 0 0,-31-5 0 0 0,-29 7 0 0 0,-32 4 0 0 0,-20 6 0 0 0,-22 4 0 0 0,-19 10 0 0 0,-4 11 0 0 0,-6 13 0 0 0,3 17 0 0 0,14 13 0 0 0,15 17 0 0 0,19 12 0 0 0,28 6 0 0 0,28-1 0 0 0,31-5 0 0 0,25-7 0 0 0,26-11 0 0 0,17-16 0 0 0,1-16 0 0 0,-8-14 0 0 0,-11-14 0 0 0,-21-8 0 0 0,-22-8 0 0 0,-24-7 0 0 0,-25 5 0 0 0,-27 5 0 0 0,-14 4 0 0 0,-14 8 0 0 0,-22 14 0 0 0,-7 14 0 0 0,6 6 0 0 0,11 8 0 0 0,19 10 0 0 0,17 7 0 0 0,25 3 0 0 0,13-1 0 0 0,17-4 0 0 0,19-4 0 0 0,13-6 0 0 0,7-11 0 0 0,3-12 0 0 0,-3-11 0 0 0,-13-7 0 0 0,-9-11 0 0 0,-16-4 0 0 0,-16 3 0 0 0,-20 3 0 0 0,-17 6 0 0 0,-18 3 0 0 0,-16 4 0 0 0,-2 10 0 0 0,1 12 0 0 0,6 5 0 0 0,14 10 0 0 0,14 7 0 0 0,13 4 0 0 0,15 1 0 0 0,17-4 0 0 0,18-7 0 0 0,12-8 0 0 0,9-10 0 0 0,6-11 0 0 0,3-9 0 0 0,-9-11 0 0 0,-13-7 0 0 0,-14-2 0 0 0,-20 1 0 0 0,-22 6 0 0 0,-22 8 0 0 0,-15 13 0 0 0,-8 13 0 0 0,-3 11 0 0 0,4 12 0 0 0,7 13 0 0 0,9 3 0 0 0,11 0 0 0 0,17-3 0 0 0,16-7 0 0 0,18-10 0 0 0,16-9 0 0 0,8-7 0 0 0,1-9 0 0 0,-1-10 0 0 0,-2-2 0 0 0,-4-4 0 0 0,-2 1 0 0 0,-7 8 0 0 0,-12 6 0 0 0,-10 4 0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76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15489 7540 16383 0 0,'0'-5'0'0'0,"0"-7"0"0"0,0-6 0 0 0,-5 0 0 0 0,-1 8 0 0 0,-1 11 0 0 0,2 10 0 0 0,-3 13 0 0 0,-1 7 0 0 0,1 4 0 0 0,3 1 0 0 0,1 3 0 0 0,2 7 0 0 0,1 4 0 0 0,-4-2 0 0 0,-1 3 0 0 0,0-4 0 0 0,1 5 0 0 0,2 4 0 0 0,1 3 0 0 0,1 0 0 0 0,0 1 0 0 0,-4 5 0 0 0,-1 1 0 0 0,0 5 0 0 0,1-1 0 0 0,2-1 0 0 0,1-3 0 0 0,1-3 0 0 0,0 3 0 0 0,1 0 0 0 0,0-6 0 0 0,6-3 0 0 0,1-7 0 0 0,4-6 0 0 0,1-6 0 0 0,3-5 0 0 0,-1-3 0 0 0,-3-1 0 0 0,-3-1 0 0 0,-3 0 0 0 0,-3 0 0 0 0,-1 1 0 0 0,-6-1 0 0 0,-2 1 0 0 0,0 0 0 0 0,-4 0 0 0 0,6-9 0 0 0,12-9 0 0 0,11-6 0 0 0,7-9 0 0 0,5-4 0 0 0,1 0 0 0 0,11 1 0 0 0,3 2 0 0 0,9 1 0 0 0,10 2 0 0 0,9-4 0 0 0,8 0 0 0 0,4-1 0 0 0,7 3 0 0 0,-1 0 0 0 0,4 2 0 0 0,0 2 0 0 0,-1-1 0 0 0,-7 1 0 0 0,-8 6 0 0 0,-2 0 0 0 0,-5 1 0 0 0,-4-2 0 0 0,-9-1 0 0 0,-5-2 0 0 0,-1 0 0 0 0,-5-7 0 0 0,-1-1 0 0 0,-3-1 0 0 0,-4-3 0 0 0,-4-1 0 0 0,-3 2 0 0 0,-2 3 0 0 0,-2-3 0 0 0,0-5 0 0 0,-1 0 0 0 0,0 2 0 0 0,1-1 0 0 0,0-9 0 0 0,0-5 0 0 0,0-4 0 0 0,0-1 0 0 0,0-5 0 0 0,-5-1 0 0 0,-6 0 0 0 0,-2 3 0 0 0,2 6 0 0 0,3 4 0 0 0,-3 1 0 0 0,1-1 0 0 0,-2-5 0 0 0,-5-3 0 0 0,1-1 0 0 0,-2 0 0 0 0,-3-3 0 0 0,-2-1 0 0 0,-3-4 0 0 0,-7-10 0 0 0,-2-10 0 0 0,0-11 0 0 0,0-1 0 0 0,2-5 0 0 0,1-2 0 0 0,2-4 0 0 0,0 9 0 0 0,-4 7 0 0 0,-2 5 0 0 0,1 9 0 0 0,1 3 0 0 0,2 1 0 0 0,1 4 0 0 0,1 1 0 0 0,-4-3 0 0 0,-2 2 0 0 0,1 0 0 0 0,1 2 0 0 0,2 5 0 0 0,-4 3 0 0 0,-1 3 0 0 0,-4 8 0 0 0,1 3 0 0 0,-4 5 0 0 0,-4 7 0 0 0,-3 4 0 0 0,-3 3 0 0 0,-3 3 0 0 0,-6 2 0 0 0,-2 0 0 0 0,-6 0 0 0 0,-4 0 0 0 0,-6 0 0 0 0,-8-1 0 0 0,-13 1 0 0 0,-6-1 0 0 0,-8 0 0 0 0,-9 0 0 0 0,-9 0 0 0 0,-5 0 0 0 0,-5 0 0 0 0,2 0 0 0 0,1 0 0 0 0,0 0 0 0 0,3 0 0 0 0,1 0 0 0 0,-1 0 0 0 0,3 0 0 0 0,4 0 0 0 0,10 0 0 0 0,16 0 0 0 0,15 0 0 0 0,14 0 0 0 0,19 4 0 0 0,20 3 0 0 0,26 4 0 0 0,24 6 0 0 0,6 0 0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76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16362 7461 16383 0 0,'0'5'0'0'0,"0"7"0"0"0,0 6 0 0 0,0 10 0 0 0,0 5 0 0 0,0 27 0 0 0,0 13 0 0 0,0 4 0 0 0,5 19 0 0 0,2 8 0 0 0,-1-4 0 0 0,-1 1 0 0 0,-1-2 0 0 0,-2 13 0 0 0,-6 6 0 0 0,-2-1 0 0 0,-5-11 0 0 0,-6-9 0 0 0,-5-5 0 0 0,-3 5 0 0 0,2-7 0 0 0,5-15 0 0 0,6-25 0 0 0,4-26 0 0 0,10-27 0 0 0,3-13 0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7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15372 8396 16383 0 0,'5'-5'0'0'0,"7"-2"0"0"0,11 1 0 0 0,11 1 0 0 0,16 1 0 0 0,8 2 0 0 0,5 1 0 0 0,6 0 0 0 0,7 1 0 0 0,5 0 0 0 0,4 1 0 0 0,7-1 0 0 0,8 0 0 0 0,1 0 0 0 0,5 1 0 0 0,3-1 0 0 0,-2 0 0 0 0,1-5 0 0 0,2-2 0 0 0,-3 1 0 0 0,0-4 0 0 0,2-1 0 0 0,-7 3 0 0 0,-7 2 0 0 0,-9 1 0 0 0,-15 3 0 0 0,-13 1 0 0 0,-13 6 0 0 0,-18-3 0 0 0,-25-2 0 0 0,-11-1 0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7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16245 9604 16383 0 0,'0'5'0'0'0,"0"7"0"0"0,0 6 0 0 0,0 5 0 0 0,0 8 0 0 0,5 10 0 0 0,2 7 0 0 0,4 5 0 0 0,1 4 0 0 0,3 2 0 0 0,-1 1 0 0 0,2 5 0 0 0,-2 2 0 0 0,-3-6 0 0 0,-3-3 0 0 0,1-7 0 0 0,0-7 0 0 0,-7-10 0 0 0,-8-12 0 0 0,-9-10 0 0 0,-2-6 0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7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15901 10160 16383 0 0,'0'5'0'0'0,"5"2"0"0"0,7 4 0 0 0,6 6 0 0 0,10 4 0 0 0,5 4 0 0 0,7 8 0 0 0,7 3 0 0 0,0 5 0 0 0,2 1 0 0 0,-7-2 0 0 0,-6-2 0 0 0,-4-4 0 0 0,-3-2 0 0 0,-6-1 0 0 0,-1-6 0 0 0,-6-3 0 0 0,0-9 0 0 0,-2-13 0 0 0,-4-11 0 0 0,1-8 0 0 0,4-11 0 0 0,9-11 0 0 0,6-8 0 0 0,2-5 0 0 0,-4-4 0 0 0,-1 3 0 0 0,-1 6 0 0 0,-5 6 0 0 0,-1 11 0 0 0,-9 15 0 0 0,-10 11 0 0 0,-7 7 0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7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15663 11096 16383 0 0,'0'5'0'0'0,"0"6"0"0"0,0 7 0 0 0,0 10 0 0 0,0 10 0 0 0,0 4 0 0 0,0 5 0 0 0,0 3 0 0 0,0 5 0 0 0,0 1 0 0 0,0 7 0 0 0,0 3 0 0 0,0 0 0 0 0,5-2 0 0 0,2 4 0 0 0,-1 0 0 0 0,4 3 0 0 0,0-5 0 0 0,-1 1 0 0 0,-3 4 0 0 0,3 4 0 0 0,0 1 0 0 0,-1-4 0 0 0,-3 1 0 0 0,-2-2 0 0 0,-1-3 0 0 0,-6-8 0 0 0,-3-9 0 0 0,1-9 0 0 0,0-6 0 0 0,2-4 0 0 0,2-3 0 0 0,0-1 0 0 0,2-1 0 0 0,-1 1 0 0 0,7-1 0 0 0,5-3 0 0 0,28-7 0 0 0,25-6 0 0 0,38-5 0 0 0,10-3 0 0 0,3-3 0 0 0,-5-6 0 0 0,4-1 0 0 0,-2-1 0 0 0,-5 2 0 0 0,-6-3 0 0 0,-11-1 0 0 0,-5 3 0 0 0,-2 1 0 0 0,-5 2 0 0 0,-2 2 0 0 0,-3-4 0 0 0,-4 0 0 0 0,-4 0 0 0 0,-3 1 0 0 0,-3 2 0 0 0,-5 1 0 0 0,-8 1 0 0 0,-6 1 0 0 0,0 0 0 0 0,-3 0 0 0 0,4 0 0 0 0,-1 0 0 0 0,-3-4 0 0 0,-1-3 0 0 0,-3 1 0 0 0,-2 1 0 0 0,-1 1 0 0 0,-1-3 0 0 0,0-1 0 0 0,-5-3 0 0 0,-2-6 0 0 0,-5-4 0 0 0,-4-4 0 0 0,-6-3 0 0 0,-3-1 0 0 0,-2-1 0 0 0,3 0 0 0 0,0-5 0 0 0,1-7 0 0 0,-2-5 0 0 0,-6-6 0 0 0,-3-8 0 0 0,-1-9 0 0 0,-3-7 0 0 0,-2-5 0 0 0,3-10 0 0 0,1-2 0 0 0,-2-2 0 0 0,0-3 0 0 0,1-1 0 0 0,-2 3 0 0 0,0 2 0 0 0,-3 3 0 0 0,0 6 0 0 0,3 9 0 0 0,3 7 0 0 0,3 6 0 0 0,2 3 0 0 0,1 3 0 0 0,1 6 0 0 0,0 6 0 0 0,1 7 0 0 0,-6 10 0 0 0,-1 4 0 0 0,0 3 0 0 0,-4 4 0 0 0,-5 0 0 0 0,-5 3 0 0 0,-4 5 0 0 0,-3 4 0 0 0,-2 2 0 0 0,-6 3 0 0 0,-7 5 0 0 0,-1 4 0 0 0,-3 4 0 0 0,-4 0 0 0 0,-9 4 0 0 0,-3-2 0 0 0,-2-3 0 0 0,-5-3 0 0 0,0 2 0 0 0,-9-1 0 0 0,0 3 0 0 0,-3 0 0 0 0,-2 2 0 0 0,-6 0 0 0 0,1 1 0 0 0,1-1 0 0 0,-5 2 0 0 0,-1-2 0 0 0,5-3 0 0 0,3-4 0 0 0,5-3 0 0 0,12-2 0 0 0,12-1 0 0 0,11-1 0 0 0,8-1 0 0 0,10 5 0 0 0,10 2 0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7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16484 10901 16383 0 0,'0'5'0'0'0,"0"6"0"0"0,0 7 0 0 0,0 5 0 0 0,0 4 0 0 0,5 7 0 0 0,1 12 0 0 0,5 9 0 0 0,1 10 0 0 0,-2 8 0 0 0,-3 8 0 0 0,-2 9 0 0 0,3 9 0 0 0,0 3 0 0 0,-2 4 0 0 0,4 4 0 0 0,0-2 0 0 0,3-5 0 0 0,-1 1 0 0 0,3-13 0 0 0,4-7 0 0 0,-2-8 0 0 0,-3-11 0 0 0,1-13 0 0 0,-8-19 0 0 0,-4-21 0 0 0,-3-17 0 0 0,-12-23 0 0 0,-8-11 0 0 0,-1 1 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30:15.53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25845 7858 16383 0 0,'0'-4'0'0'0,"0"2"0"0"0,0 7 0 0 0,-5 2 0 0 0,-10 9 0 0 0,-11 10 0 0 0,-10 10 0 0 0,-8 7 0 0 0,-1 1 0 0 0,3-2 0 0 0,9-5 0 0 0,14-12 0 0 0,19-20 0 0 0,23-14 0 0 0,21-16 0 0 0,11-11 0 0 0,6-9 0 0 0,1-1 0 0 0,-6 7 0 0 0,-7 10 0 0 0,-18 15 0 0 0,-17 18 0 0 0,-20 18 0 0 0,-19 13 0 0 0,-4 6 0 0 0,-2 4 0 0 0,0-1 0 0 0,1-7 0 0 0,10-11 0 0 0,17-14 0 0 0,22-18 0 0 0,17-16 0 0 0,16-14 0 0 0,11-10 0 0 0,1-5 0 0 0,-7 6 0 0 0,-9 10 0 0 0,-21 16 0 0 0,-33 29 0 0 0,-24 25 0 0 0,-16 16 0 0 0,-4 9 0 0 0,1-3 0 0 0,10-1 0 0 0,20-10 0 0 0,21-18 0 0 0,21-18 0 0 0,18-19 0 0 0,25-26 0 0 0,15-16 0 0 0,1-4 0 0 0,-8-1 0 0 0,-16 5 0 0 0,-19 15 0 0 0,-16 18 0 0 0,-16 17 0 0 0,-18 21 0 0 0,-16 17 0 0 0,-25 23 0 0 0,-9 16 0 0 0,6-2 0 0 0,9-8 0 0 0,11-11 0 0 0,17-16 0 0 0,20-22 0 0 0,31-32 0 0 0,24-23 0 0 0,6-13 0 0 0,6-7 0 0 0,0-2 0 0 0,-3 0 0 0 0,-3 1 0 0 0,-9 7 0 0 0,-9 7 0 0 0,-16 16 0 0 0,-23 22 0 0 0,-24 25 0 0 0,-24 27 0 0 0,-12 20 0 0 0,-16 16 0 0 0,-4 11 0 0 0,2 0 0 0 0,8-7 0 0 0,11-14 0 0 0,19-24 0 0 0,24-23 0 0 0,22-25 0 0 0,36-44 0 0 0,41-40 0 0 0,27-32 0 0 0,2-5 0 0 0,-14 14 0 0 0,-29 29 0 0 0,-32 37 0 0 0,-36 40 0 0 0,-51 54 0 0 0,-30 41 0 0 0,-8 18 0 0 0,6 3 0 0 0,12-8 0 0 0,21-19 0 0 0,22-19 0 0 0,14-26 0 0 0,18-24 0 0 0,20-20 0 0 0,22-27 0 0 0,12-13 0 0 0,2-8 0 0 0,0-5 0 0 0,-3 3 0 0 0,-9 6 0 0 0,-8 6 0 0 0,-8 6 0 0 0,-7 12 0 0 0,-12 16 0 0 0,-11 16 0 0 0,-10 21 0 0 0,-10 13 0 0 0,-7 8 0 0 0,-10 4 0 0 0,0 2 0 0 0,1-5 0 0 0,9-16 0 0 0,25-19 0 0 0,20-16 0 0 0,11-14 0 0 0,2-8 0 0 0,-1-2 0 0 0,-2 4 0 0 0,-4 0 0 0 0,-2-1 0 0 0,-7 2 0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7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15824 11928 16383 0 0,'-5'0'0'0'0,"-6"-5"0"0"0,3-1 0 0 0,8-1 0 0 0,14 2 0 0 0,20 2 0 0 0,14-5 0 0 0,18 1 0 0 0,23 0 0 0 0,17 2 0 0 0,14-4 0 0 0,8 1 0 0 0,11 1 0 0 0,7-4 0 0 0,3 1 0 0 0,2-3 0 0 0,4-5 0 0 0,-3 2 0 0 0,-9-3 0 0 0,-13 3 0 0 0,-14 4 0 0 0,-22-1 0 0 0,-21 1 0 0 0,-19 4 0 0 0,-13 2 0 0 0,-9 8 0 0 0,-15 3 0 0 0,-15 1 0 0 0,-8-1 0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7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16294 12331 16383 0 0,'-5'0'0'0'0,"-6"0"0"0"0,-17 0 0 0 0,-8 0 0 0 0,-3 5 0 0 0,5 6 0 0 0,8 7 0 0 0,19 0 0 0 0,15 2 0 0 0,11-2 0 0 0,8-5 0 0 0,4-9 0 0 0,-3-10 0 0 0,-7-9 0 0 0,-11-13 0 0 0,-13-5 0 0 0,-16 2 0 0 0,-14 7 0 0 0,-12 7 0 0 0,-3 6 0 0 0,2 6 0 0 0,8 13 0 0 0,6 15 0 0 0,14 14 0 0 0,9 11 0 0 0,17 1 0 0 0,26-2 0 0 0,18-4 0 0 0,9-14 0 0 0,0-13 0 0 0,-5-18 0 0 0,-13-14 0 0 0,-9-15 0 0 0,-9-11 0 0 0,-15-9 0 0 0,-13-1 0 0 0,-22 4 0 0 0,-11 5 0 0 0,-5 10 0 0 0,0 15 0 0 0,2 11 0 0 0,3 12 0 0 0,2 14 0 0 0,12 15 0 0 0,19 6 0 0 0,21-4 0 0 0,22-8 0 0 0,14-8 0 0 0,13-14 0 0 0,20-21 0 0 0,-1-14 0 0 0,-8-12 0 0 0,-24-9 0 0 0,-41-10 0 0 0,-41-1 0 0 0,-28 10 0 0 0,-22 15 0 0 0,-14 12 0 0 0,-6 16 0 0 0,8 19 0 0 0,16 17 0 0 0,14 15 0 0 0,18 4 0 0 0,16 0 0 0 0,22 1 0 0 0,17-3 0 0 0,16-8 0 0 0,14-11 0 0 0,13-9 0 0 0,8-9 0 0 0,-2-9 0 0 0,-12-16 0 0 0,-9-9 0 0 0,-12-5 0 0 0,-16-3 0 0 0,-19 0 0 0 0,-25 1 0 0 0,-21 5 0 0 0,-17 8 0 0 0,-11 13 0 0 0,-3 12 0 0 0,3 15 0 0 0,16 9 0 0 0,18 10 0 0 0,22 8 0 0 0,25 1 0 0 0,27-3 0 0 0,29-9 0 0 0,25-10 0 0 0,-2-10 0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77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17173 12177 16383 0 0,'-5'0'0'0'0,"-7"0"0"0"0,-6 5 0 0 0,-10 7 0 0 0,-5 6 0 0 0,-2 5 0 0 0,-5 8 0 0 0,4 4 0 0 0,4 7 0 0 0,6 0 0 0 0,14-2 0 0 0,13-7 0 0 0,17-10 0 0 0,24-8 0 0 0,11-12 0 0 0,6-17 0 0 0,-2-10 0 0 0,-5-12 0 0 0,-8-9 0 0 0,-15-7 0 0 0,-23 0 0 0 0,-17 10 0 0 0,-12 6 0 0 0,-12 9 0 0 0,-5 15 0 0 0,-6 14 0 0 0,1 17 0 0 0,2 9 0 0 0,9 11 0 0 0,10 4 0 0 0,14 3 0 0 0,19-5 0 0 0,17-9 0 0 0,15-11 0 0 0,10-14 0 0 0,6-13 0 0 0,4-15 0 0 0,-4-14 0 0 0,-6-2 0 0 0,-13 2 0 0 0,-17-4 0 0 0,-17 4 0 0 0,-14 4 0 0 0,-16 7 0 0 0,-13 8 0 0 0,-5 11 0 0 0,-5 11 0 0 0,1 16 0 0 0,4 8 0 0 0,4 9 0 0 0,14 3 0 0 0,16-1 0 0 0,15-2 0 0 0,17-8 0 0 0,14-9 0 0 0,11-14 0 0 0,8-12 0 0 0,4-16 0 0 0,-3-15 0 0 0,-11-11 0 0 0,-18-2 0 0 0,-23 1 0 0 0,-28 4 0 0 0,-25 10 0 0 0,-13 4 0 0 0,-12 14 0 0 0,-2 13 0 0 0,6 12 0 0 0,10 15 0 0 0,15 7 0 0 0,16 9 0 0 0,17 7 0 0 0,21 1 0 0 0,18-9 0 0 0,16-5 0 0 0,9-10 0 0 0,2-8 0 0 0,-4-12 0 0 0,-16-7 0 0 0,-18-4 0 0 0,-11 0 0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77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15749 8830 16383 0 0,'0'-5'0'0'0,"-5"-2"0"0"0,-2 6 0 0 0,1 7 0 0 0,1 14 0 0 0,6 7 0 0 0,9 5 0 0 0,6 1 0 0 0,12-4 0 0 0,5-8 0 0 0,7-7 0 0 0,2-11 0 0 0,-1-11 0 0 0,-3-9 0 0 0,-3-11 0 0 0,-7-12 0 0 0,-13-3 0 0 0,-15 0 0 0 0,-22 3 0 0 0,-22 3 0 0 0,-23 8 0 0 0,-11 9 0 0 0,-6 12 0 0 0,-5 14 0 0 0,9 9 0 0 0,7 8 0 0 0,17 10 0 0 0,17 10 0 0 0,21 1 0 0 0,23-1 0 0 0,26-8 0 0 0,27-10 0 0 0,14-9 0 0 0,14-12 0 0 0,8-17 0 0 0,-2-16 0 0 0,-12-14 0 0 0,-15 2 0 0 0,-13-3 0 0 0,-20 1 0 0 0,-21 3 0 0 0,-18 9 0 0 0,-11 3 0 0 0,-9 8 0 0 0,-4 7 0 0 0,-2 10 0 0 0,0 11 0 0 0,0 9 0 0 0,6 12 0 0 0,22 15 0 0 0,23-4 0 0 0,12-9 0 0 0,7-20 0 0 0,1-12 0 0 0,0-10 0 0 0,-7-14 0 0 0,-8-7 0 0 0,-14-4 0 0 0,-13 5 0 0 0,-10 13 0 0 0,-9 14 0 0 0,-5 12 0 0 0,-2 11 0 0 0,-2 6 0 0 0,0 0 0 0 0,6-1 0 0 0,6-8 0 0 0,13-7 0 0 0,7-11 0 0 0,8-9 0 0 0,8-8 0 0 0,1-6 0 0 0,-6 7 0 0 0,-12 6 0 0 0,-14 10 0 0 0,-15 15 0 0 0,-8 6 0 0 0,-7 4 0 0 0,5 4 0 0 0,8 1 0 0 0,10-8 0 0 0,9-13 0 0 0,6-12 0 0 0,10-6 0 0 0,4-6 0 0 0,1 1 0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77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17057 7760 16383 0 0,'-10'0'0'0'0,"-18"-5"0"0"0,-15-7 0 0 0,-4 4 0 0 0,1 14 0 0 0,-3 14 0 0 0,3 15 0 0 0,4 7 0 0 0,5 10 0 0 0,7 6 0 0 0,10-1 0 0 0,8-5 0 0 0,11-13 0 0 0,16-11 0 0 0,10-12 0 0 0,26-37 0 0 0,9-31 0 0 0,-11-21 0 0 0,-13-4 0 0 0,-19 12 0 0 0,-16 17 0 0 0,-28 46 0 0 0,-10 34 0 0 0,6 21 0 0 0,34 11 0 0 0,45-4 0 0 0,31-23 0 0 0,10-43 0 0 0,-13-25 0 0 0,-26-17 0 0 0,-31-6 0 0 0,-33 2 0 0 0,-30 4 0 0 0,-22 6 0 0 0,-14 15 0 0 0,-5 12 0 0 0,4 18 0 0 0,4 19 0 0 0,11 16 0 0 0,22 10 0 0 0,23 4 0 0 0,25-4 0 0 0,27-9 0 0 0,33-21 0 0 0,35-24 0 0 0,6-16 0 0 0,-10-13 0 0 0,-21-7 0 0 0,-23-6 0 0 0,-25 1 0 0 0,-28 8 0 0 0,-22 5 0 0 0,-18 9 0 0 0,-6 9 0 0 0,-6 17 0 0 0,8 13 0 0 0,5 19 0 0 0,11 14 0 0 0,9 4 0 0 0,15-2 0 0 0,12-4 0 0 0,15-10 0 0 0,15-10 0 0 0,10-11 0 0 0,8-11 0 0 0,-1-12 0 0 0,-4-9 0 0 0,-10-12 0 0 0,-12-5 0 0 0,-16-3 0 0 0,-14 2 0 0 0,-22 6 0 0 0,-22 8 0 0 0,-17 8 0 0 0,-8 11 0 0 0,-2 12 0 0 0,2 8 0 0 0,4 12 0 0 0,12 11 0 0 0,22 3 0 0 0,26 0 0 0 0,24-8 0 0 0,35-5 0 0 0,28-7 0 0 0,0-8 0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77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18768 7333 16383 0 0,'0'-5'0'0'0,"-5"-2"0"0"0,-7 1 0 0 0,-6 1 0 0 0,-4 1 0 0 0,0 7 0 0 0,0 22 0 0 0,3 17 0 0 0,0 12 0 0 0,4 20 0 0 0,-7 44 0 0 0,-3 21 0 0 0,1 1 0 0 0,1-7 0 0 0,4-7 0 0 0,0-5 0 0 0,4-8 0 0 0,-1-8 0 0 0,2-3 0 0 0,4-3 0 0 0,3-9 0 0 0,3-4 0 0 0,2-3 0 0 0,2 1 0 0 0,0-11 0 0 0,1-1 0 0 0,0-9 0 0 0,-6-5 0 0 0,-1-7 0 0 0,0-7 0 0 0,1-17 0 0 0,7-12 0 0 0,2-14 0 0 0,6-7 0 0 0,11-8 0 0 0,17-1 0 0 0,7 2 0 0 0,6-2 0 0 0,9 1 0 0 0,9 4 0 0 0,3 3 0 0 0,4 3 0 0 0,4 2 0 0 0,9 1 0 0 0,3 2 0 0 0,6-1 0 0 0,7 1 0 0 0,0-1 0 0 0,-3 1 0 0 0,2-1 0 0 0,-8-5 0 0 0,-5-1 0 0 0,-3 0 0 0 0,-1 1 0 0 0,-12-4 0 0 0,-12 0 0 0 0,-7-3 0 0 0,-9-1 0 0 0,-2-2 0 0 0,-4 2 0 0 0,-3 2 0 0 0,-4 3 0 0 0,-8-1 0 0 0,-2 0 0 0 0,-7-3 0 0 0,0-5 0 0 0,2-4 0 0 0,-3-3 0 0 0,1-4 0 0 0,-2 0 0 0 0,1 3 0 0 0,-2 1 0 0 0,2 6 0 0 0,-3-1 0 0 0,-2-1 0 0 0,-4-2 0 0 0,2-2 0 0 0,-6-8 0 0 0,-2-8 0 0 0,-3-6 0 0 0,-5-12 0 0 0,-6-5 0 0 0,-7-7 0 0 0,1-6 0 0 0,3-5 0 0 0,0 0 0 0 0,2 1 0 0 0,4-3 0 0 0,3-6 0 0 0,3 7 0 0 0,3 3 0 0 0,-5 4 0 0 0,0 5 0 0 0,0 5 0 0 0,2 9 0 0 0,1 3 0 0 0,1 1 0 0 0,1 4 0 0 0,1 1 0 0 0,0-2 0 0 0,0 3 0 0 0,6 3 0 0 0,-5 10 0 0 0,-11 10 0 0 0,-9 10 0 0 0,-11 6 0 0 0,-11 4 0 0 0,-9 4 0 0 0,-4 0 0 0 0,-5 1 0 0 0,-6 0 0 0 0,-12 0 0 0 0,-8-1 0 0 0,-9-1 0 0 0,-9 1 0 0 0,-7-1 0 0 0,-9 5 0 0 0,-4 1 0 0 0,-2 0 0 0 0,1-1 0 0 0,7-1 0 0 0,8-7 0 0 0,13-2 0 0 0,12-1 0 0 0,17 1 0 0 0,13 1 0 0 0,17 6 0 0 0,19 9 0 0 0,28 11 0 0 0,27 12 0 0 0,7 1 0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77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19597 7408 16383 0 0,'0'5'0'0'0,"0"12"0"0"0,-5 7 0 0 0,-2 11 0 0 0,1 8 0 0 0,1 12 0 0 0,-4 12 0 0 0,0 9 0 0 0,2 2 0 0 0,-4 7 0 0 0,1 5 0 0 0,2 1 0 0 0,2 5 0 0 0,2 7 0 0 0,-3 0 0 0 0,-1 3 0 0 0,2 2 0 0 0,-4-1 0 0 0,1 1 0 0 0,0-3 0 0 0,4-5 0 0 0,1-14 0 0 0,2-12 0 0 0,1-14 0 0 0,-4-26 0 0 0,-2-25 0 0 0,1-23 0 0 0,-3-19 0 0 0,-1-5 0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77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18495 8338 16383 0 0,'-5'0'0'0'0,"3"0"0"0"0,8 0 0 0 0,11 0 0 0 0,19 0 0 0 0,18 0 0 0 0,20 0 0 0 0,11 0 0 0 0,12 0 0 0 0,15 0 0 0 0,7 0 0 0 0,9 0 0 0 0,2 0 0 0 0,-1 0 0 0 0,2 0 0 0 0,-5 0 0 0 0,-11-5 0 0 0,-8-1 0 0 0,-14-1 0 0 0,-17-3 0 0 0,-17 0 0 0 0,-18 7 0 0 0,-16 3 0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77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19210 9472 16383 0 0,'0'5'0'0'0,"5"7"0"0"0,1 6 0 0 0,1 9 0 0 0,3 7 0 0 0,0 6 0 0 0,-1 6 0 0 0,-3 6 0 0 0,-2 4 0 0 0,-2 7 0 0 0,-1 3 0 0 0,-6 5 0 0 0,-1 1 0 0 0,-1-3 0 0 0,-4-2 0 0 0,-4-18 0 0 0,-1-28 0 0 0,4-16 0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77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18998 10006 16383 0 0,'-5'5'0'0'0,"-1"7"0"0"0,4 6 0 0 0,9 10 0 0 0,12 10 0 0 0,8 3 0 0 0,5 6 0 0 0,2 4 0 0 0,-6 3 0 0 0,-6-2 0 0 0,-3-6 0 0 0,0-10 0 0 0,33-60 0 0 0,16-43 0 0 0,-3-18 0 0 0,-7-5 0 0 0,-14 7 0 0 0,-14 13 0 0 0,-18 29 0 0 0,-10 21 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30:15.53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27531 6562 16383 0 0,'-4'4'0'0'0,"-11"6"0"0"0,-11 6 0 0 0,-11 9 0 0 0,-7 4 0 0 0,-22 16 0 0 0,-10 8 0 0 0,0 0 0 0 0,-1 4 0 0 0,9-8 0 0 0,29-20 0 0 0,25-25 0 0 0,33-26 0 0 0,22-18 0 0 0,9-6 0 0 0,0 3 0 0 0,-14 11 0 0 0,-16 10 0 0 0,-16 13 0 0 0,-23 17 0 0 0,-16 16 0 0 0,-11 12 0 0 0,-7 14 0 0 0,1 3 0 0 0,6-8 0 0 0,10-7 0 0 0,29-15 0 0 0,24-19 0 0 0,27-20 0 0 0,24-20 0 0 0,14-18 0 0 0,10-3 0 0 0,-2-1 0 0 0,-7 4 0 0 0,-13 8 0 0 0,-23 16 0 0 0,-38 26 0 0 0,-32 27 0 0 0,-27 23 0 0 0,-17 16 0 0 0,-11 8 0 0 0,-1-1 0 0 0,4-2 0 0 0,15-8 0 0 0,22-19 0 0 0,26-25 0 0 0,29-24 0 0 0,29-19 0 0 0,19-14 0 0 0,17-13 0 0 0,8-10 0 0 0,-3 2 0 0 0,-7 2 0 0 0,-18 7 0 0 0,-28 22 0 0 0,-23 21 0 0 0,-33 20 0 0 0,-33 28 0 0 0,-26 24 0 0 0,-34 32 0 0 0,-11 15 0 0 0,12-3 0 0 0,20-19 0 0 0,36-24 0 0 0,41-32 0 0 0,44-34 0 0 0,63-43 0 0 0,38-30 0 0 0,6-17 0 0 0,-3-4 0 0 0,-18 13 0 0 0,-34 27 0 0 0,-38 31 0 0 0,-35 29 0 0 0,-24 28 0 0 0,-21 26 0 0 0,-13 13 0 0 0,2 3 0 0 0,5-11 0 0 0,15-15 0 0 0,17-16 0 0 0,24-17 0 0 0,32-29 0 0 0,44-29 0 0 0,16-16 0 0 0,4-6 0 0 0,-12 4 0 0 0,-18 8 0 0 0,-26 18 0 0 0,-31 24 0 0 0,-50 40 0 0 0,-36 30 0 0 0,-26 22 0 0 0,-6 11 0 0 0,5-1 0 0 0,15-11 0 0 0,15-15 0 0 0,27-22 0 0 0,34-22 0 0 0,29-24 0 0 0,29-24 0 0 0,22-20 0 0 0,11-15 0 0 0,12-10 0 0 0,-6 3 0 0 0,-15 14 0 0 0,-26 20 0 0 0,-30 27 0 0 0,-29 27 0 0 0,-26 24 0 0 0,-13 19 0 0 0,-7 7 0 0 0,0 2 0 0 0,10-7 0 0 0,19-14 0 0 0,23-24 0 0 0,25-20 0 0 0,20-20 0 0 0,17-16 0 0 0,1-11 0 0 0,-5-3 0 0 0,-18 11 0 0 0,-24 29 0 0 0,-24 24 0 0 0,-20 18 0 0 0,-9 7 0 0 0,-3 2 0 0 0,9-13 0 0 0,14-20 0 0 0,15-16 0 0 0,16-12 0 0 0,14-8 0 0 0,7 0 0 0 0,1 9 0 0 0,-5 7 0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77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18494 10855 16383 0 0,'0'-5'0'0'0,"0"3"0"0"0,5 8 0 0 0,2 6 0 0 0,4 8 0 0 0,1 9 0 0 0,3 10 0 0 0,-1 9 0 0 0,2 55 0 0 0,-2 35 0 0 0,-3 19 0 0 0,-3-7 0 0 0,-4-14 0 0 0,-1-21 0 0 0,-3-14 0 0 0,0-15 0 0 0,0-7 0 0 0,-1-2 0 0 0,0-5 0 0 0,-4 2 0 0 0,-2-8 0 0 0,0 15 0 0 0,2 8 0 0 0,2-5 0 0 0,5-18 0 0 0,9-19 0 0 0,6-18 0 0 0,11-15 0 0 0,10-8 0 0 0,19-6 0 0 0,10-3 0 0 0,8-1 0 0 0,21 0 0 0 0,14 1 0 0 0,9 1 0 0 0,-2-4 0 0 0,5-1 0 0 0,1 0 0 0 0,-5-3 0 0 0,-4 0 0 0 0,-5-3 0 0 0,-6 0 0 0 0,-12-2 0 0 0,-10 1 0 0 0,-10 3 0 0 0,-7 3 0 0 0,-9 4 0 0 0,-4 2 0 0 0,-5 1 0 0 0,-2 1 0 0 0,3 1 0 0 0,2-1 0 0 0,4 1 0 0 0,2-1 0 0 0,-8 6 0 0 0,-2 0 0 0 0,-4 1 0 0 0,2-2 0 0 0,-3-1 0 0 0,-2-2 0 0 0,-3-1 0 0 0,-7-6 0 0 0,-4-1 0 0 0,-6-6 0 0 0,0-5 0 0 0,-5-4 0 0 0,-3-5 0 0 0,-4-2 0 0 0,-8-1 0 0 0,-3-1 0 0 0,-6-6 0 0 0,-2-5 0 0 0,3-7 0 0 0,2-10 0 0 0,2-5 0 0 0,3-6 0 0 0,2-12 0 0 0,0-7 0 0 0,1-3 0 0 0,1-6 0 0 0,-1-7 0 0 0,1 0 0 0 0,-1-3 0 0 0,5-7 0 0 0,2 5 0 0 0,4 1 0 0 0,6 5 0 0 0,0 9 0 0 0,-4 11 0 0 0,-3 10 0 0 0,-4 7 0 0 0,-7 10 0 0 0,-9 9 0 0 0,-13 8 0 0 0,-7 11 0 0 0,-4 10 0 0 0,0 7 0 0 0,-5 7 0 0 0,-1 3 0 0 0,2-2 0 0 0,-3-2 0 0 0,-5 1 0 0 0,-8-5 0 0 0,-6 0 0 0 0,-3 2 0 0 0,-5 1 0 0 0,-1 2 0 0 0,-3 2 0 0 0,-6 1 0 0 0,-3 0 0 0 0,-3 2 0 0 0,-7-1 0 0 0,-9 0 0 0 0,-6 1 0 0 0,-5-1 0 0 0,-4 0 0 0 0,2 0 0 0 0,2 0 0 0 0,9 0 0 0 0,7 0 0 0 0,4 5 0 0 0,4 7 0 0 0,11 6 0 0 0,8 5 0 0 0,7 3 0 0 0,8-2 0 0 0,8-1 0 0 0,7 2 0 0 0,19-5 0 0 0,19-5 0 0 0,9-5 0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7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19641 10743 16383 0 0,'-5'0'0'0'0,"-7"-5"0"0"0,-1 3 0 0 0,-3 7 0 0 0,1 8 0 0 0,2 7 0 0 0,5 9 0 0 0,3 10 0 0 0,2 8 0 0 0,2 12 0 0 0,1 5 0 0 0,5 11 0 0 0,3 14 0 0 0,-1 1 0 0 0,3 10 0 0 0,1 8 0 0 0,-2 1 0 0 0,-3 1 0 0 0,-2-3 0 0 0,-2-4 0 0 0,-1-6 0 0 0,0-4 0 0 0,-2-2 0 0 0,1-8 0 0 0,-1-7 0 0 0,1-7 0 0 0,0-10 0 0 0,0-11 0 0 0,-1-17 0 0 0,1-20 0 0 0,0-22 0 0 0,0-18 0 0 0,0-14 0 0 0,0-1 0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7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18838 11764 16383 0 0,'0'-5'0'0'0,"5"-1"0"0"0,2-6 0 0 0,9 1 0 0 0,12-4 0 0 0,17 1 0 0 0,14 3 0 0 0,9 3 0 0 0,11-2 0 0 0,13 1 0 0 0,6 2 0 0 0,10 2 0 0 0,12 2 0 0 0,11-4 0 0 0,8 0 0 0 0,-1 1 0 0 0,2 1 0 0 0,-3-3 0 0 0,-5-1 0 0 0,-5 2 0 0 0,-14 2 0 0 0,-17 1 0 0 0,-14 2 0 0 0,-17 1 0 0 0,-13 1 0 0 0,-12 0 0 0 0,-17 1 0 0 0,-17-1 0 0 0,-11 0 0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7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20033 7542 16383 0 0,'-5'0'0'0'0,"-7"-5"0"0"0,-6-2 0 0 0,-4 6 0 0 0,0 7 0 0 0,0 9 0 0 0,-2 5 0 0 0,4 6 0 0 0,-1 12 0 0 0,5 10 0 0 0,3 7 0 0 0,6 4 0 0 0,7-8 0 0 0,10-8 0 0 0,8-6 0 0 0,5-10 0 0 0,5-8 0 0 0,1-14 0 0 0,2-12 0 0 0,0-5 0 0 0,-5-10 0 0 0,-7-6 0 0 0,-7-9 0 0 0,-5-8 0 0 0,-4-1 0 0 0,-8 2 0 0 0,-7 4 0 0 0,-7 8 0 0 0,-6 11 0 0 0,-2 12 0 0 0,2 19 0 0 0,1 12 0 0 0,5 13 0 0 0,5 4 0 0 0,10 2 0 0 0,11-7 0 0 0,9-9 0 0 0,6-8 0 0 0,6-8 0 0 0,2-10 0 0 0,1-10 0 0 0,0-13 0 0 0,0-7 0 0 0,-5-4 0 0 0,-8-5 0 0 0,-11-2 0 0 0,-12 8 0 0 0,-10 8 0 0 0,-7 9 0 0 0,-11 8 0 0 0,-4 10 0 0 0,0 15 0 0 0,0 19 0 0 0,2 14 0 0 0,7 9 0 0 0,13-1 0 0 0,14-10 0 0 0,13-13 0 0 0,13-12 0 0 0,8-10 0 0 0,3-12 0 0 0,1-16 0 0 0,4-15 0 0 0,-6-13 0 0 0,-8-8 0 0 0,-13-5 0 0 0,-15 6 0 0 0,-17 8 0 0 0,-15 11 0 0 0,-12 10 0 0 0,-9 15 0 0 0,-4 8 0 0 0,-3 14 0 0 0,9 19 0 0 0,9 14 0 0 0,11 9 0 0 0,12-1 0 0 0,13-4 0 0 0,19-12 0 0 0,11-12 0 0 0,8-11 0 0 0,2-13 0 0 0,2-13 0 0 0,-6-9 0 0 0,-7-7 0 0 0,-13-4 0 0 0,-13 3 0 0 0,-10 6 0 0 0,-8 6 0 0 0,-6 10 0 0 0,-2 7 0 0 0,3 7 0 0 0,7 12 0 0 0,7 7 0 0 0,5 9 0 0 0,9 7 0 0 0,4-3 0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7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20097 8691 16383 0 0,'-5'5'0'0'0,"-7"6"0"0"0,-16 12 0 0 0,-8 26 0 0 0,-3 21 0 0 0,10 2 0 0 0,15-5 0 0 0,14-15 0 0 0,18-21 0 0 0,11-20 0 0 0,10-28 0 0 0,3-20 0 0 0,-5-14 0 0 0,-9-8 0 0 0,-14 0 0 0 0,-15 1 0 0 0,-12 6 0 0 0,-18 11 0 0 0,-14 7 0 0 0,-10 15 0 0 0,-5 16 0 0 0,-7 28 0 0 0,12 34 0 0 0,21 13 0 0 0,26-7 0 0 0,35-18 0 0 0,22-23 0 0 0,7-20 0 0 0,0-31 0 0 0,-9-16 0 0 0,-14-5 0 0 0,-12-5 0 0 0,-14 2 0 0 0,-14 10 0 0 0,-25 6 0 0 0,-17 15 0 0 0,-6 15 0 0 0,7 19 0 0 0,7 16 0 0 0,10 9 0 0 0,15 7 0 0 0,16 1 0 0 0,17-7 0 0 0,16-11 0 0 0,13-10 0 0 0,8-14 0 0 0,-6-12 0 0 0,0-15 0 0 0,-8-9 0 0 0,-7-8 0 0 0,-8-9 0 0 0,-14 0 0 0 0,-14 2 0 0 0,-10 10 0 0 0,-10 6 0 0 0,-4 12 0 0 0,-8 10 0 0 0,1 11 0 0 0,2 15 0 0 0,2 10 0 0 0,1 4 0 0 0,4 3 0 0 0,8-1 0 0 0,16-10 0 0 0,13-15 0 0 0,10-13 0 0 0,6-12 0 0 0,-2-7 0 0 0,-5-6 0 0 0,-11-2 0 0 0,-13 4 0 0 0,-15 7 0 0 0,-15 6 0 0 0,-11 6 0 0 0,-4 10 0 0 0,2 13 0 0 0,3 15 0 0 0,5 12 0 0 0,8 9 0 0 0,9 1 0 0 0,14-4 0 0 0,17-5 0 0 0,18-10 0 0 0,13-15 0 0 0,10-11 0 0 0,1-11 0 0 0,-3-6 0 0 0,-5-5 0 0 0,-5-1 0 0 0,-9 3 0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7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20384 11774 16383 0 0,'-5'0'0'0'0,"-7"0"0"0"0,-6 0 0 0 0,-5 5 0 0 0,-3 2 0 0 0,-8 4 0 0 0,-3 5 0 0 0,-5 11 0 0 0,0 5 0 0 0,7 2 0 0 0,4 0 0 0 0,8 5 0 0 0,7 5 0 0 0,12 0 0 0 0,7-2 0 0 0,7-3 0 0 0,12-9 0 0 0,7-4 0 0 0,10-12 0 0 0,6-17 0 0 0,2-15 0 0 0,-3-12 0 0 0,-8-13 0 0 0,-11-3 0 0 0,-9 1 0 0 0,-8 4 0 0 0,-10 8 0 0 0,-9 5 0 0 0,-14 7 0 0 0,-11 7 0 0 0,-10 7 0 0 0,-8 8 0 0 0,-9 30 0 0 0,2 24 0 0 0,15 12 0 0 0,21 6 0 0 0,25-5 0 0 0,37-15 0 0 0,27-15 0 0 0,17-25 0 0 0,1-24 0 0 0,-5-21 0 0 0,-14-14 0 0 0,-19-10 0 0 0,-21 1 0 0 0,-25-2 0 0 0,-17 5 0 0 0,-20 6 0 0 0,-19 6 0 0 0,-13 10 0 0 0,-1 4 0 0 0,3 13 0 0 0,7 8 0 0 0,10 14 0 0 0,14 12 0 0 0,13 11 0 0 0,21 6 0 0 0,20 1 0 0 0,24-1 0 0 0,19-7 0 0 0,19-14 0 0 0,12-10 0 0 0,0-10 0 0 0,-5-11 0 0 0,-12-7 0 0 0,-18-10 0 0 0,-29-6 0 0 0,-29 0 0 0 0,-28 1 0 0 0,-34 1 0 0 0,-31 7 0 0 0,-14 8 0 0 0,-8 12 0 0 0,1 13 0 0 0,10 10 0 0 0,19 13 0 0 0,24 7 0 0 0,28 1 0 0 0,20 1 0 0 0,28-7 0 0 0,27-3 0 0 0,16-6 0 0 0,14-7 0 0 0,0-10 0 0 0,-1-7 0 0 0,-8-7 0 0 0,-9-2 0 0 0,-13-4 0 0 0,-18-4 0 0 0,-17 1 0 0 0,-15 4 0 0 0,-9-1 0 0 0,-7 3 0 0 0,2 9 0 0 0,0 4 0 0 0,-1 8 0 0 0,5 7 0 0 0,1 1 0 0 0,4 3 0 0 0,4 3 0 0 0,6 3 0 0 0,3-3 0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7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19016 11827 16383 0 0,'-5'0'0'0'0,"-12"10"0"0"0,-2 13 0 0 0,-4 8 0 0 0,-2 8 0 0 0,3 8 0 0 0,4 5 0 0 0,12 0 0 0 0,11-5 0 0 0,14-5 0 0 0,35-10 0 0 0,12-15 0 0 0,5-16 0 0 0,6-32 0 0 0,-11-21 0 0 0,-21-12 0 0 0,-23 5 0 0 0,-26 8 0 0 0,-17 12 0 0 0,-14 13 0 0 0,-7 16 0 0 0,-6 19 0 0 0,0 14 0 0 0,4 12 0 0 0,3 11 0 0 0,15 11 0 0 0,16 7 0 0 0,15-2 0 0 0,21-13 0 0 0,17-14 0 0 0,10-13 0 0 0,12-10 0 0 0,4-12 0 0 0,-4-12 0 0 0,-9-12 0 0 0,-8-14 0 0 0,-13-9 0 0 0,-17-7 0 0 0,-22 1 0 0 0,-19 4 0 0 0,-17 6 0 0 0,-11 10 0 0 0,-2 11 0 0 0,-1 13 0 0 0,-3 15 0 0 0,5 14 0 0 0,5 16 0 0 0,11 10 0 0 0,12 13 0 0 0,15 1 0 0 0,13-10 0 0 0,17-7 0 0 0,14-13 0 0 0,12-15 0 0 0,2-15 0 0 0,3-14 0 0 0,-3-13 0 0 0,-9-7 0 0 0,-11-8 0 0 0,-11-2 0 0 0,-9-4 0 0 0,-10 8 0 0 0,-16 9 0 0 0,-14 10 0 0 0,-12 10 0 0 0,-9 5 0 0 0,-10 15 0 0 0,0 15 0 0 0,1 8 0 0 0,6 10 0 0 0,12 6 0 0 0,19 6 0 0 0,18-6 0 0 0,15-7 0 0 0,16-10 0 0 0,18-11 0 0 0,13-8 0 0 0,1-11 0 0 0,1-11 0 0 0,-5-14 0 0 0,-6-13 0 0 0,-11-9 0 0 0,-16-8 0 0 0,-22 1 0 0 0,-21 5 0 0 0,-16 9 0 0 0,-16 8 0 0 0,-9 13 0 0 0,-4 10 0 0 0,1 12 0 0 0,10 14 0 0 0,11 15 0 0 0,14 6 0 0 0,6 7 0 0 0,8 0 0 0 0,12-7 0 0 0,12-6 0 0 0,15-8 0 0 0,9-9 0 0 0,4-6 0 0 0,-4-6 0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7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21788 7544 16383 0 0,'-5'5'0'0'0,"-2"12"0"0"0,1 7 0 0 0,1 15 0 0 0,-4 11 0 0 0,0 12 0 0 0,2 10 0 0 0,1 7 0 0 0,3 6 0 0 0,0 4 0 0 0,3-5 0 0 0,-1 5 0 0 0,2 1 0 0 0,-1 0 0 0 0,0-4 0 0 0,-4 2 0 0 0,-3-4 0 0 0,1-1 0 0 0,1-4 0 0 0,-3-7 0 0 0,-1-10 0 0 0,1-10 0 0 0,-2-15 0 0 0,0-8 0 0 0,6-14 0 0 0,10-10 0 0 0,8-10 0 0 0,12-5 0 0 0,1-5 0 0 0,6-1 0 0 0,3 3 0 0 0,5-1 0 0 0,5 1 0 0 0,5 9 0 0 0,4 4 0 0 0,7 7 0 0 0,8 3 0 0 0,8 4 0 0 0,-1 5 0 0 0,8 0 0 0 0,8 0 0 0 0,9-2 0 0 0,6-4 0 0 0,6 1 0 0 0,-3-3 0 0 0,1-2 0 0 0,0-8 0 0 0,-3-5 0 0 0,-11-1 0 0 0,-7-4 0 0 0,-14-2 0 0 0,-15-3 0 0 0,-13 1 0 0 0,-10 2 0 0 0,-12-2 0 0 0,-10-3 0 0 0,-8-5 0 0 0,-6-3 0 0 0,-3-2 0 0 0,-1-3 0 0 0,-2 0 0 0 0,1-11 0 0 0,1-3 0 0 0,-1-5 0 0 0,7-3 0 0 0,1-4 0 0 0,0-7 0 0 0,-1-8 0 0 0,-1-7 0 0 0,3-5 0 0 0,1-9 0 0 0,-1-3 0 0 0,-2-2 0 0 0,-2-3 0 0 0,-1 0 0 0 0,-1 1 0 0 0,-5 9 0 0 0,-3 8 0 0 0,0 9 0 0 0,2 6 0 0 0,1 5 0 0 0,1 7 0 0 0,-3 8 0 0 0,-1 8 0 0 0,-4 4 0 0 0,-1 3 0 0 0,-8 8 0 0 0,-5 6 0 0 0,-4 13 0 0 0,-6 5 0 0 0,-13 4 0 0 0,-8 5 0 0 0,-14 2 0 0 0,-15 3 0 0 0,-13-1 0 0 0,-15-3 0 0 0,-8-2 0 0 0,-13-4 0 0 0,-4-3 0 0 0,2 4 0 0 0,4 1 0 0 0,10-1 0 0 0,10-2 0 0 0,14 4 0 0 0,20 0 0 0 0,17 0 0 0 0,15-3 0 0 0,14 3 0 0 0,14 6 0 0 0,14 5 0 0 0,17 4 0 0 0,18 8 0 0 0,7 9 0 0 0,-2-2 0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78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22969 7461 16383 0 0,'-5'0'0'0'0,"-1"5"0"0"0,-1 7 0 0 0,-3 11 0 0 0,-5 6 0 0 0,-5 4 0 0 0,-4 6 0 0 0,-3 11 0 0 0,-2 7 0 0 0,-1 9 0 0 0,5 3 0 0 0,6 5 0 0 0,2 5 0 0 0,4 3 0 0 0,3 8 0 0 0,5 4 0 0 0,2 5 0 0 0,2-3 0 0 0,1-5 0 0 0,0-1 0 0 0,1-7 0 0 0,0-12 0 0 0,0-14 0 0 0,-1-21 0 0 0,-5-26 0 0 0,-6-26 0 0 0,-7-24 0 0 0,0-6 0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78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21696 8123 16383 0 0,'-5'0'0'0'0,"9"0"0"0"0,8 0 0 0 0,12 5 0 0 0,17 1 0 0 0,21 6 0 0 0,20-1 0 0 0,21-1 0 0 0,18-3 0 0 0,8-2 0 0 0,12-2 0 0 0,7-2 0 0 0,3-1 0 0 0,-9 0 0 0 0,-9 0 0 0 0,-12-1 0 0 0,-12 1 0 0 0,-19-5 0 0 0,-15-2 0 0 0,-16 0 0 0 0,-12-3 0 0 0,-10 0 0 0 0,-11 1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30:15.4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8996 13520 16383 0 0,'-5'4'0'0'0,"-1"6"0"0"0,5 6 0 0 0,7 5 0 0 0,7-2 0 0 0,5 0 0 0 0,4-2 0 0 0,-1-9 0 0 0,0-10 0 0 0,-4-10 0 0 0,-4-6 0 0 0,-5-5 0 0 0,-4-3 0 0 0,-6 7 0 0 0,-4 12 0 0 0,0 11 0 0 0,1 9 0 0 0,5 7 0 0 0,7 0 0 0 0,8-3 0 0 0,9-5 0 0 0,5-8 0 0 0,-2-10 0 0 0,-6-8 0 0 0,-6-7 0 0 0,-6-3 0 0 0,-9-2 0 0 0,-9 7 0 0 0,-7 8 0 0 0,-5 4 0 0 0,-4 9 0 0 0,2 9 0 0 0,2-3 0 0 0,7-2 0 0 0,8-7 0 0 0,3-8 0 0 0,3 3 0 0 0,2 6 0 0 0,0 8 0 0 0,-1 7 0 0 0,5 5 0 0 0,5 3 0 0 0,10-1 0 0 0,10-1 0 0 0,13-3 0 0 0,-1-6 0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30:15.53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27246 7804 16383 0 0,'-9'0'0'0'0,"-16"13"0"0"0,-13 9 0 0 0,-13 23 0 0 0,-2 12 0 0 0,-1 6 0 0 0,9-4 0 0 0,7-12 0 0 0,19-18 0 0 0,22-23 0 0 0,19-17 0 0 0,19-20 0 0 0,20-13 0 0 0,14-8 0 0 0,41-22 0 0 0,6 2 0 0 0,-22 22 0 0 0,-59 45 0 0 0,-49 38 0 0 0,-29 22 0 0 0,-16 18 0 0 0,10-6 0 0 0,16-20 0 0 0,30-27 0 0 0,29-29 0 0 0,21-27 0 0 0,20-16 0 0 0,15-8 0 0 0,1-3 0 0 0,-10 5 0 0 0,-14 9 0 0 0,-18 16 0 0 0,-21 22 0 0 0,-25 23 0 0 0,-29 22 0 0 0,-23 23 0 0 0,-26 28 0 0 0,-8 18 0 0 0,15-9 0 0 0,24-25 0 0 0,45-38 0 0 0,42-36 0 0 0,30-32 0 0 0,22-22 0 0 0,8-10 0 0 0,-5-2 0 0 0,-13 2 0 0 0,-18 13 0 0 0,-23 20 0 0 0,-33 30 0 0 0,-30 29 0 0 0,-26 23 0 0 0,-13 23 0 0 0,-5 7 0 0 0,-1 0 0 0 0,11-8 0 0 0,16-12 0 0 0,22-15 0 0 0,23-19 0 0 0,24-22 0 0 0,24-20 0 0 0,21-15 0 0 0,7-11 0 0 0,-3-6 0 0 0,-5 1 0 0 0,-15 5 0 0 0,-27 19 0 0 0,-36 37 0 0 0,-31 24 0 0 0,-23 21 0 0 0,-10 9 0 0 0,2 3 0 0 0,8-6 0 0 0,23-17 0 0 0,25-26 0 0 0,42-37 0 0 0,24-20 0 0 0,6-12 0 0 0,3-7 0 0 0,-15 16 0 0 0,-30 33 0 0 0,-26 26 0 0 0,-16 24 0 0 0,-10 9 0 0 0,1 1 0 0 0,10-9 0 0 0,18-16 0 0 0,22-25 0 0 0,17-22 0 0 0,7-11 0 0 0,-9 3 0 0 0,-14 12 0 0 0,-11 8 0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78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22304 9507 16383 0 0,'0'-5'0'0'0,"5"-7"0"0"0,2-6 0 0 0,4 0 0 0 0,1-2 0 0 0,-2 8 0 0 0,-3 15 0 0 0,-2 17 0 0 0,-2 16 0 0 0,-2 11 0 0 0,-1 8 0 0 0,0 4 0 0 0,-1 2 0 0 0,1 16 0 0 0,-1-1 0 0 0,1-8 0 0 0,0-10 0 0 0,-5-16 0 0 0,-2-19 0 0 0,1-14 0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78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22093 9849 16383 0 0,'0'5'0'0'0,"0"6"0"0"0,0 7 0 0 0,0 10 0 0 0,5 5 0 0 0,6 7 0 0 0,7 7 0 0 0,10 0 0 0 0,5-3 0 0 0,7 1 0 0 0,2-7 0 0 0,3-10 0 0 0,5-10 0 0 0,-2-13 0 0 0,1-17 0 0 0,2-16 0 0 0,3-14 0 0 0,-4-10 0 0 0,-9-5 0 0 0,-8 2 0 0 0,-4 4 0 0 0,-6 2 0 0 0,-8 5 0 0 0,-7 3 0 0 0,-4 15 0 0 0,-2 12 0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79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21790 10504 16383 0 0,'0'5'0'0'0,"0"11"0"0"0,0 14 0 0 0,0 6 0 0 0,0 7 0 0 0,0 1 0 0 0,0 3 0 0 0,0-1 0 0 0,0 1 0 0 0,0 2 0 0 0,5 4 0 0 0,1 7 0 0 0,1 3 0 0 0,-2 1 0 0 0,-7 30 0 0 0,-7 38 0 0 0,-3 12 0 0 0,-4 1 0 0 0,1-9 0 0 0,3-13 0 0 0,3-8 0 0 0,3-12 0 0 0,8-15 0 0 0,4-17 0 0 0,5-16 0 0 0,1-12 0 0 0,-1-8 0 0 0,-3-6 0 0 0,-3-2 0 0 0,-2-1 0 0 0,-1 0 0 0 0,-2 1 0 0 0,0 0 0 0 0,-1 1 0 0 0,1 1 0 0 0,-1 0 0 0 0,6-5 0 0 0,6-6 0 0 0,12-7 0 0 0,7-4 0 0 0,2-5 0 0 0,7-1 0 0 0,7-2 0 0 0,4 0 0 0 0,5 0 0 0 0,7 0 0 0 0,14 0 0 0 0,3 0 0 0 0,8 1 0 0 0,5 0 0 0 0,1 0 0 0 0,4 0 0 0 0,7 0 0 0 0,-1 0 0 0 0,3 0 0 0 0,3 0 0 0 0,-2 0 0 0 0,-9-5 0 0 0,-7-1 0 0 0,-9-6 0 0 0,-12-4 0 0 0,-15-1 0 0 0,-11-2 0 0 0,-7 3 0 0 0,-11-2 0 0 0,-10-2 0 0 0,-7-3 0 0 0,-6-2 0 0 0,-2-2 0 0 0,2-2 0 0 0,2-5 0 0 0,4-7 0 0 0,6-7 0 0 0,6-10 0 0 0,3-5 0 0 0,4-1 0 0 0,-4-11 0 0 0,-1-6 0 0 0,1-25 0 0 0,-4-15 0 0 0,-5 0 0 0 0,-5-1 0 0 0,-4 1 0 0 0,-4 7 0 0 0,-7 1 0 0 0,-2 7 0 0 0,-5 10 0 0 0,-1 12 0 0 0,2 11 0 0 0,-1 7 0 0 0,0 10 0 0 0,-3 9 0 0 0,2 9 0 0 0,-2 10 0 0 0,-3 9 0 0 0,-5 14 0 0 0,-2 7 0 0 0,-2 4 0 0 0,-7 5 0 0 0,-7 1 0 0 0,-11-1 0 0 0,-13 2 0 0 0,-9-1 0 0 0,-13-3 0 0 0,-10-2 0 0 0,-15-3 0 0 0,-12-2 0 0 0,-6-6 0 0 0,0-3 0 0 0,2 0 0 0 0,8 2 0 0 0,4 0 0 0 0,8 3 0 0 0,6 0 0 0 0,7 2 0 0 0,3 0 0 0 0,4 0 0 0 0,5 0 0 0 0,9 0 0 0 0,10 1 0 0 0,12-1 0 0 0,20 5 0 0 0,20 6 0 0 0,12 2 0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79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22935 10769 16383 0 0,'0'5'0'0'0,"-5"6"0"0"0,-1 12 0 0 0,-10 7 0 0 0,-8 7 0 0 0,-3 9 0 0 0,-4 5 0 0 0,5 5 0 0 0,1 7 0 0 0,5 8 0 0 0,1 7 0 0 0,4 0 0 0 0,4 2 0 0 0,4 2 0 0 0,3 2 0 0 0,3-3 0 0 0,1 4 0 0 0,0 3 0 0 0,6 1 0 0 0,7 0 0 0 0,0 1 0 0 0,4-6 0 0 0,-1-2 0 0 0,1-5 0 0 0,-2-20 0 0 0,-8-26 0 0 0,-11-27 0 0 0,-4-15 0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79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21855 11688 16383 0 0,'-5'-5'0'0'0,"4"-2"0"0"0,11 1 0 0 0,14 1 0 0 0,23 1 0 0 0,19 2 0 0 0,17 1 0 0 0,15 0 0 0 0,16-4 0 0 0,13-1 0 0 0,9-5 0 0 0,8-1 0 0 0,-7-2 0 0 0,-7 0 0 0 0,-5-2 0 0 0,-14 2 0 0 0,-16-2 0 0 0,-14 1 0 0 0,-16 0 0 0 0,-14 1 0 0 0,-11 3 0 0 0,-7 4 0 0 0,-4 3 0 0 0,-2 2 0 0 0,-1 6 0 0 0,-5 3 0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79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22399 8468 16383 0 0,'-5'0'0'0'0,"-12"0"0"0"0,-12 0 0 0 0,-12 0 0 0 0,-4 0 0 0 0,1 0 0 0 0,3 0 0 0 0,4 5 0 0 0,7 7 0 0 0,10 11 0 0 0,3 6 0 0 0,4 9 0 0 0,4 13 0 0 0,9 2 0 0 0,10-3 0 0 0,12-4 0 0 0,13-11 0 0 0,10-11 0 0 0,3-9 0 0 0,3-13 0 0 0,-2-11 0 0 0,-10-10 0 0 0,-6-10 0 0 0,-9-12 0 0 0,-9-8 0 0 0,-11 0 0 0 0,-7 2 0 0 0,-12 5 0 0 0,-9 10 0 0 0,-6 9 0 0 0,-2 10 0 0 0,-1 11 0 0 0,1 11 0 0 0,0 9 0 0 0,6 12 0 0 0,7 5 0 0 0,7 2 0 0 0,5 0 0 0 0,10-7 0 0 0,13-8 0 0 0,9-13 0 0 0,11-13 0 0 0,4-11 0 0 0,-1-8 0 0 0,-5-9 0 0 0,-10-5 0 0 0,-8-1 0 0 0,-13 1 0 0 0,-16 7 0 0 0,-15 3 0 0 0,-19 7 0 0 0,-11 11 0 0 0,-1 8 0 0 0,1 8 0 0 0,4 14 0 0 0,6 7 0 0 0,12 10 0 0 0,12 3 0 0 0,15-6 0 0 0,19-3 0 0 0,18-8 0 0 0,13-7 0 0 0,11-12 0 0 0,6-12 0 0 0,-2-9 0 0 0,-6-8 0 0 0,-11-4 0 0 0,-12-2 0 0 0,-11-1 0 0 0,-18-1 0 0 0,-13 6 0 0 0,-15 7 0 0 0,-11 6 0 0 0,-5 7 0 0 0,1 3 0 0 0,9 7 0 0 0,4 8 0 0 0,9 8 0 0 0,7-1 0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79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22371 7620 16383 0 0,'-5'0'0'0'0,"-7"0"0"0"0,-6 5 0 0 0,-5 7 0 0 0,-3 10 0 0 0,-3 13 0 0 0,-1 9 0 0 0,-1 8 0 0 0,6 0 0 0 0,6-4 0 0 0,7-6 0 0 0,10-4 0 0 0,11-9 0 0 0,13-9 0 0 0,9-14 0 0 0,8-12 0 0 0,8-10 0 0 0,0-7 0 0 0,-2-11 0 0 0,-4-8 0 0 0,-9-7 0 0 0,-10-6 0 0 0,-14 2 0 0 0,-12 5 0 0 0,-12 10 0 0 0,-7 13 0 0 0,-11 14 0 0 0,-3 15 0 0 0,-6 16 0 0 0,-1 15 0 0 0,3 11 0 0 0,3 9 0 0 0,13-7 0 0 0,20-10 0 0 0,17-12 0 0 0,20-10 0 0 0,11-9 0 0 0,2-9 0 0 0,-1-15 0 0 0,-3-10 0 0 0,-4-4 0 0 0,-13-3 0 0 0,-10 0 0 0 0,-14 0 0 0 0,-10 7 0 0 0,-9 7 0 0 0,-12 8 0 0 0,-5 5 0 0 0,-6 9 0 0 0,-1 9 0 0 0,1 13 0 0 0,4 7 0 0 0,7 8 0 0 0,15-2 0 0 0,10-3 0 0 0,15-6 0 0 0,17-10 0 0 0,9-6 0 0 0,8-11 0 0 0,1-10 0 0 0,-5-14 0 0 0,-11-8 0 0 0,-10-8 0 0 0,-7-3 0 0 0,-11 0 0 0 0,-16 9 0 0 0,-14 4 0 0 0,-18 7 0 0 0,-10 7 0 0 0,0 11 0 0 0,-1 12 0 0 0,1 14 0 0 0,9 8 0 0 0,8 9 0 0 0,17 3 0 0 0,12-1 0 0 0,17-2 0 0 0,14-8 0 0 0,8-9 0 0 0,10-9 0 0 0,3-5 0 0 0,5-6 0 0 0,5-2 0 0 0,3-1 0 0 0,-6-1 0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79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23424 7622 16383 0 0,'-15'-5'0'0'0,"-9"4"0"0"0,-17 11 0 0 0,-10 19 0 0 0,-2 25 0 0 0,13 8 0 0 0,18-7 0 0 0,19-12 0 0 0,23-19 0 0 0,15-18 0 0 0,5-20 0 0 0,1-13 0 0 0,-6-12 0 0 0,-9-4 0 0 0,-9-4 0 0 0,-23-5 0 0 0,-34 12 0 0 0,-21 17 0 0 0,-15 28 0 0 0,6 33 0 0 0,24 15 0 0 0,30 3 0 0 0,33-8 0 0 0,18-11 0 0 0,14-18 0 0 0,7-17 0 0 0,6-28 0 0 0,-14-26 0 0 0,-25-7 0 0 0,-21 5 0 0 0,-16 12 0 0 0,-10 13 0 0 0,-7 17 0 0 0,3 15 0 0 0,0 12 0 0 0,1 13 0 0 0,4 8 0 0 0,12 1 0 0 0,7 1 0 0 0,14-7 0 0 0,11-9 0 0 0,7-7 0 0 0,8-7 0 0 0,3-10 0 0 0,0-9 0 0 0,-7-8 0 0 0,-8-6 0 0 0,-9-3 0 0 0,-12-2 0 0 0,-11 4 0 0 0,-14 1 0 0 0,-14 6 0 0 0,-10 10 0 0 0,-7 12 0 0 0,-1 10 0 0 0,6 14 0 0 0,4 6 0 0 0,11 8 0 0 0,11 2 0 0 0,18-2 0 0 0,16-7 0 0 0,5-10 0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79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22256 10874 16383 0 0,'-5'0'0'0'0,"-7"0"0"0"0,0 5 0 0 0,-5 7 0 0 0,-3 6 0 0 0,1 10 0 0 0,-1 5 0 0 0,-2 7 0 0 0,3 7 0 0 0,5 0 0 0 0,4-3 0 0 0,4-4 0 0 0,8-9 0 0 0,9-4 0 0 0,7-12 0 0 0,11-14 0 0 0,5-12 0 0 0,2-13 0 0 0,0-9 0 0 0,-2-3 0 0 0,-6-5 0 0 0,-13-1 0 0 0,-9 2 0 0 0,-10 7 0 0 0,-10 10 0 0 0,-7 9 0 0 0,-6 11 0 0 0,-2 17 0 0 0,-2 15 0 0 0,0 13 0 0 0,10 19 0 0 0,13 5 0 0 0,19-5 0 0 0,16-12 0 0 0,15-15 0 0 0,9-18 0 0 0,1-21 0 0 0,-3-20 0 0 0,-5-16 0 0 0,-10-6 0 0 0,-15-5 0 0 0,-17 2 0 0 0,-13-1 0 0 0,-20 3 0 0 0,-19 6 0 0 0,-12 8 0 0 0,-9 12 0 0 0,2 13 0 0 0,2 14 0 0 0,9 16 0 0 0,8 14 0 0 0,8 6 0 0 0,16 1 0 0 0,18-1 0 0 0,20-3 0 0 0,17-8 0 0 0,15-9 0 0 0,4-8 0 0 0,4-12 0 0 0,-2-10 0 0 0,-4-9 0 0 0,-6-6 0 0 0,-8-9 0 0 0,-11-5 0 0 0,-14 1 0 0 0,-12 5 0 0 0,-11 9 0 0 0,-13 8 0 0 0,-5 12 0 0 0,-4 16 0 0 0,2 11 0 0 0,5 6 0 0 0,9 3 0 0 0,8 1 0 0 0,6 0 0 0 0,15-7 0 0 0,10-11 0 0 0,9-15 0 0 0,3-12 0 0 0,3-9 0 0 0,0-6 0 0 0,-9 6 0 0 0,-15 12 0 0 0,-13 11 0 0 0,-6 7 0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7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22251 11856 16383 0 0,'-5'0'0'0'0,"-6"0"0"0"0,-7 5 0 0 0,-5 7 0 0 0,-9 11 0 0 0,2 11 0 0 0,0 11 0 0 0,6 1 0 0 0,6-1 0 0 0,12-3 0 0 0,17-15 0 0 0,21-15 0 0 0,10-17 0 0 0,8-10 0 0 0,1-15 0 0 0,-9-5 0 0 0,-12-8 0 0 0,-10-1 0 0 0,-14 2 0 0 0,-13 2 0 0 0,-15 10 0 0 0,-8 8 0 0 0,-10 9 0 0 0,-8 11 0 0 0,4 16 0 0 0,1 16 0 0 0,1 17 0 0 0,4 11 0 0 0,7 6 0 0 0,15-4 0 0 0,15-7 0 0 0,17-7 0 0 0,17-11 0 0 0,11-18 0 0 0,15-15 0 0 0,6-19 0 0 0,-3-16 0 0 0,-7-8 0 0 0,-12-6 0 0 0,-15-1 0 0 0,-10 4 0 0 0,-10 3 0 0 0,-11 10 0 0 0,-9 4 0 0 0,-13 7 0 0 0,-7 7 0 0 0,-9 11 0 0 0,-1 10 0 0 0,1 10 0 0 0,2 5 0 0 0,3 10 0 0 0,8 4 0 0 0,14 0 0 0 0,13 0 0 0 0,13-2 0 0 0,14-8 0 0 0,12-12 0 0 0,10-9 0 0 0,2-16 0 0 0,-3-10 0 0 0,-10-13 0 0 0,-10-5 0 0 0,-10-1 0 0 0,-14 5 0 0 0,-16 10 0 0 0,-16 8 0 0 0,-9 12 0 0 0,-7 6 0 0 0,-6 14 0 0 0,1 8 0 0 0,8 5 0 0 0,12 3 0 0 0,16-4 0 0 0,15-7 0 0 0,18-7 0 0 0,15-5 0 0 0,1-5 0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30:15.54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30205 9946 16383 0 0,'-5'0'0'0'0,"-5"0"0"0"0,-10 4 0 0 0,-11 2 0 0 0,-4 4 0 0 0,-5 1 0 0 0,0 2 0 0 0,2-1 0 0 0,3 3 0 0 0,4-3 0 0 0,10-2 0 0 0,15-7 0 0 0,7-10 0 0 0,4-7 0 0 0,5-1 0 0 0,-3 6 0 0 0,-3 9 0 0 0,-2 9 0 0 0,-2 12 0 0 0,0 6 0 0 0,-5 0 0 0 0,-1-2 0 0 0,4-9 0 0 0,3-11 0 0 0,10-11 0 0 0,25-23 0 0 0,20-14 0 0 0,9-1 0 0 0,-2 3 0 0 0,-17 14 0 0 0,-19 14 0 0 0,-24 24 0 0 0,-26 27 0 0 0,-31 21 0 0 0,-19 22 0 0 0,-15 14 0 0 0,-10 6 0 0 0,7-7 0 0 0,19-14 0 0 0,21-26 0 0 0,65-52 0 0 0,59-58 0 0 0,45-41 0 0 0,29-26 0 0 0,6-2 0 0 0,-14 13 0 0 0,-21 15 0 0 0,-35 26 0 0 0,-46 41 0 0 0,-72 62 0 0 0,-53 47 0 0 0,-29 32 0 0 0,-7 20 0 0 0,12-5 0 0 0,21-18 0 0 0,35-23 0 0 0,36-36 0 0 0,38-34 0 0 0,39-33 0 0 0,58-49 0 0 0,23-26 0 0 0,1-11 0 0 0,-14 4 0 0 0,-34 23 0 0 0,-35 33 0 0 0,-55 52 0 0 0,-35 41 0 0 0,-26 30 0 0 0,-7 10 0 0 0,3 0 0 0 0,18-12 0 0 0,20-19 0 0 0,28-27 0 0 0,28-29 0 0 0,29-32 0 0 0,28-33 0 0 0,16-18 0 0 0,9-15 0 0 0,-6 2 0 0 0,-17 12 0 0 0,-24 15 0 0 0,-22 24 0 0 0,-41 36 0 0 0,-38 38 0 0 0,-27 30 0 0 0,-19 24 0 0 0,-10 14 0 0 0,2 3 0 0 0,16-6 0 0 0,31-19 0 0 0,30-28 0 0 0,53-40 0 0 0,50-47 0 0 0,20-27 0 0 0,-6-6 0 0 0,-19 4 0 0 0,-26 23 0 0 0,-25 22 0 0 0,-38 38 0 0 0,-22 25 0 0 0,-15 10 0 0 0,-1 4 0 0 0,2-6 0 0 0,13-12 0 0 0,19-16 0 0 0,25-21 0 0 0,22-24 0 0 0,27-21 0 0 0,20-20 0 0 0,4-8 0 0 0,-5 0 0 0 0,-12 11 0 0 0,-23 18 0 0 0,-24 24 0 0 0,-26 20 0 0 0,-25 28 0 0 0,-18 26 0 0 0,-19 27 0 0 0,-4 8 0 0 0,14-11 0 0 0,25-19 0 0 0,26-28 0 0 0,30-28 0 0 0,20-24 0 0 0,14-17 0 0 0,1-15 0 0 0,-15 2 0 0 0,-15 8 0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7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23167 12047 16383 0 0,'-5'0'0'0'0,"-7"5"0"0"0,-5 2 0 0 0,-6 9 0 0 0,-4 8 0 0 0,3 8 0 0 0,1 5 0 0 0,4 1 0 0 0,5 4 0 0 0,10-1 0 0 0,16-2 0 0 0,15-2 0 0 0,14-8 0 0 0,9-9 0 0 0,6-8 0 0 0,4-10 0 0 0,-3-17 0 0 0,-7-14 0 0 0,-7-3 0 0 0,-10-6 0 0 0,-12-2 0 0 0,-13-3 0 0 0,-14 0 0 0 0,-10 3 0 0 0,-13 7 0 0 0,-6 11 0 0 0,-3 3 0 0 0,1 10 0 0 0,2 11 0 0 0,-4 11 0 0 0,0 13 0 0 0,7 7 0 0 0,4 7 0 0 0,11 3 0 0 0,14-2 0 0 0,18-7 0 0 0,15-10 0 0 0,13-14 0 0 0,10-13 0 0 0,4-7 0 0 0,-1-11 0 0 0,-6-12 0 0 0,-11-10 0 0 0,-12-3 0 0 0,-16-4 0 0 0,-15 2 0 0 0,-16 4 0 0 0,-15 10 0 0 0,-12 10 0 0 0,-7 9 0 0 0,0 8 0 0 0,0 10 0 0 0,-1 13 0 0 0,3 11 0 0 0,11 9 0 0 0,8 9 0 0 0,14 2 0 0 0,15-2 0 0 0,19-4 0 0 0,21-9 0 0 0,14-10 0 0 0,5-8 0 0 0,-3-12 0 0 0,-1-12 0 0 0,-3-8 0 0 0,-10-6 0 0 0,-12-5 0 0 0,-4 4 0 0 0,-13 0 0 0 0,-11 5 0 0 0,-11 10 0 0 0,-8 13 0 0 0,-11 9 0 0 0,1 14 0 0 0,5 3 0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7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25099 7619 16383 0 0,'0'-5'0'0'0,"5"-1"0"0"0,2-6 0 0 0,4-4 0 0 0,1-6 0 0 0,3 2 0 0 0,-1 9 0 0 0,-3 11 0 0 0,-3 16 0 0 0,-4 9 0 0 0,-1 12 0 0 0,-2 13 0 0 0,-1 14 0 0 0,-1 11 0 0 0,1 12 0 0 0,-6 11 0 0 0,-1 9 0 0 0,-5 12 0 0 0,-5 4 0 0 0,1 7 0 0 0,-3 1 0 0 0,-2-6 0 0 0,2-6 0 0 0,-1-7 0 0 0,-2-8 0 0 0,3-17 0 0 0,5-18 0 0 0,4-16 0 0 0,4-12 0 0 0,14-13 0 0 0,14-16 0 0 0,14-10 0 0 0,11-6 0 0 0,12-1 0 0 0,6-1 0 0 0,2 1 0 0 0,10 1 0 0 0,6 7 0 0 0,4 2 0 0 0,7 6 0 0 0,8 1 0 0 0,6 3 0 0 0,4-1 0 0 0,4-3 0 0 0,6-3 0 0 0,3-3 0 0 0,-5-2 0 0 0,-3-7 0 0 0,-7-3 0 0 0,-7 1 0 0 0,-6 0 0 0 0,-9-3 0 0 0,-11-1 0 0 0,-12 2 0 0 0,-13-2 0 0 0,-10-1 0 0 0,-13-2 0 0 0,-5-5 0 0 0,-8-3 0 0 0,-6-4 0 0 0,-5-17 0 0 0,-3-12 0 0 0,-2-6 0 0 0,-6-3 0 0 0,-2-6 0 0 0,1-6 0 0 0,0-10 0 0 0,3-1 0 0 0,1-5 0 0 0,2-7 0 0 0,0-7 0 0 0,1-6 0 0 0,1-3 0 0 0,-1 2 0 0 0,0 1 0 0 0,1 4 0 0 0,-1 10 0 0 0,0 7 0 0 0,0 9 0 0 0,0 8 0 0 0,0 12 0 0 0,-5 10 0 0 0,-7 15 0 0 0,-5 14 0 0 0,-11 9 0 0 0,-11 13 0 0 0,-7 11 0 0 0,-7 9 0 0 0,-14 11 0 0 0,-11 5 0 0 0,-11 1 0 0 0,-6 0 0 0 0,-7-2 0 0 0,-6-7 0 0 0,-4-8 0 0 0,-8-7 0 0 0,-3-7 0 0 0,-12-3 0 0 0,-6-8 0 0 0,-5-7 0 0 0,3-3 0 0 0,1-3 0 0 0,4 2 0 0 0,16 3 0 0 0,24-2 0 0 0,23 3 0 0 0,25 8 0 0 0,26 10 0 0 0,21 8 0 0 0,27 7 0 0 0,29 15 0 0 0,25 12 0 0 0,0-4 0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8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26213 7726 16383 0 0,'-5'5'0'0'0,"-6"6"0"0"0,-2 12 0 0 0,1 12 0 0 0,4 9 0 0 0,-3 13 0 0 0,-4 11 0 0 0,0 9 0 0 0,-2 12 0 0 0,2 10 0 0 0,-1 3 0 0 0,1 4 0 0 0,4 5 0 0 0,4-3 0 0 0,2-4 0 0 0,3-5 0 0 0,2-10 0 0 0,0-9 0 0 0,0-14 0 0 0,1-23 0 0 0,-5-34 0 0 0,-7-28 0 0 0,-2-11 0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8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25162 8497 16383 0 0,'0'-5'0'0'0,"5"-2"0"0"0,11 1 0 0 0,9 1 0 0 0,19 1 0 0 0,47 2 0 0 0,33 1 0 0 0,21 1 0 0 0,14-1 0 0 0,6 2 0 0 0,10-1 0 0 0,-6 0 0 0 0,-1 0 0 0 0,-9 1 0 0 0,-18-1 0 0 0,-17 0 0 0 0,-24 0 0 0 0,-25 0 0 0 0,-21 0 0 0 0,-23-5 0 0 0,-18-2 0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8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25018 10134 16383 0 0,'5'5'0'0'0,"6"6"0"0"0,2 7 0 0 0,4 10 0 0 0,-2 10 0 0 0,2 19 0 0 0,-7 14 0 0 0,-5 20 0 0 0,-3 10 0 0 0,-8 2 0 0 0,-17 63 0 0 0,-9 39 0 0 0,-10 18 0 0 0,2-13 0 0 0,4-32 0 0 0,7-38 0 0 0,9-31 0 0 0,7-25 0 0 0,7-17 0 0 0,4-14 0 0 0,7-17 0 0 0,8-14 0 0 0,12-16 0 0 0,16-14 0 0 0,16-5 0 0 0,19-6 0 0 0,10 0 0 0 0,12-1 0 0 0,8 3 0 0 0,6 3 0 0 0,9 1 0 0 0,-1 1 0 0 0,4 3 0 0 0,0 4 0 0 0,0 1 0 0 0,-2 8 0 0 0,-7 7 0 0 0,-12 2 0 0 0,-10 4 0 0 0,-10-1 0 0 0,-10-3 0 0 0,-11 1 0 0 0,-12-2 0 0 0,-10-3 0 0 0,-6-3 0 0 0,-4-2 0 0 0,-2-3 0 0 0,-2-5 0 0 0,1-3 0 0 0,-4-5 0 0 0,-2-10 0 0 0,1-12 0 0 0,-3-9 0 0 0,-1-8 0 0 0,-2-10 0 0 0,-5-49 0 0 0,-3-26 0 0 0,-4-10 0 0 0,-7 5 0 0 0,-9 7 0 0 0,-6 11 0 0 0,-11 17 0 0 0,-5 11 0 0 0,-2 12 0 0 0,1 15 0 0 0,5 14 0 0 0,4 17 0 0 0,6 9 0 0 0,1 9 0 0 0,-1 4 0 0 0,-2 3 0 0 0,-2 5 0 0 0,-7-2 0 0 0,-13 0 0 0 0,-10 2 0 0 0,-14-2 0 0 0,-22-6 0 0 0,-19 1 0 0 0,-22-3 0 0 0,-13-3 0 0 0,-12-3 0 0 0,-4 1 0 0 0,0 1 0 0 0,13 3 0 0 0,15 10 0 0 0,17 7 0 0 0,22 12 0 0 0,17 11 0 0 0,21 5 0 0 0,21 4 0 0 0,15 1 0 0 0,11 1 0 0 0,23-1 0 0 0,17-6 0 0 0,4-7 0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80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25800 10478 16383 0 0,'0'4'0'0'0,"0"13"0"0"0,0 12 0 0 0,0 12 0 0 0,0 9 0 0 0,5 10 0 0 0,1 6 0 0 0,1 5 0 0 0,-2 12 0 0 0,-2 1 0 0 0,0 1 0 0 0,-7 6 0 0 0,-2 3 0 0 0,-1-5 0 0 0,-3 2 0 0 0,0-4 0 0 0,1-7 0 0 0,2-12 0 0 0,3-13 0 0 0,2-26 0 0 0,1-22 0 0 0,1-13 0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80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24977 11271 16383 0 0,'0'5'0'0'0,"10"2"0"0"0,13 4 0 0 0,17 6 0 0 0,18-1 0 0 0,13 3 0 0 0,20-3 0 0 0,13-3 0 0 0,15-4 0 0 0,12 1 0 0 0,8-1 0 0 0,6-2 0 0 0,2-2 0 0 0,2-3 0 0 0,-5-5 0 0 0,-2-3 0 0 0,-5-1 0 0 0,-12-3 0 0 0,-11-6 0 0 0,-10 1 0 0 0,-14-3 0 0 0,-16 2 0 0 0,-21-1 0 0 0,-20 2 0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80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25859 9499 16383 0 0,'0'5'0'0'0,"0"6"0"0"0,-5 12 0 0 0,-2 7 0 0 0,-4 2 0 0 0,-1 7 0 0 0,-8 31 0 0 0,0 9 0 0 0,2-9 0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80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25585 9843 16383 0 0,'0'4'0'0'0,"5"8"0"0"0,7 6 0 0 0,1 10 0 0 0,3 5 0 0 0,4 7 0 0 0,4 7 0 0 0,-3 0 0 0 0,6-3 0 0 0,3-9 0 0 0,1-10 0 0 0,0-15 0 0 0,5-13 0 0 0,2-17 0 0 0,4-10 0 0 0,-1-9 0 0 0,-1-9 0 0 0,-4 0 0 0 0,-7 2 0 0 0,-8 5 0 0 0,-9 3 0 0 0,-5 10 0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80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25612 7922 16383 0 0,'-5'5'0'0'0,"-1"7"0"0"0,-1 6 0 0 0,2 5 0 0 0,2 3 0 0 0,5 3 0 0 0,9-4 0 0 0,6-6 0 0 0,6-6 0 0 0,4-11 0 0 0,2-10 0 0 0,1-9 0 0 0,1-12 0 0 0,-5-5 0 0 0,-12-2 0 0 0,-14 4 0 0 0,-16 4 0 0 0,-16 1 0 0 0,-11 5 0 0 0,-5 12 0 0 0,-3 12 0 0 0,-9 11 0 0 0,-3 13 0 0 0,4 12 0 0 0,11 9 0 0 0,15 2 0 0 0,18-2 0 0 0,15-5 0 0 0,24-8 0 0 0,22-12 0 0 0,14-13 0 0 0,11-14 0 0 0,8-15 0 0 0,1-15 0 0 0,-8-6 0 0 0,-11-6 0 0 0,-17-1 0 0 0,-20 4 0 0 0,-19 4 0 0 0,-21 4 0 0 0,-12 8 0 0 0,-12 9 0 0 0,-3 7 0 0 0,-5 11 0 0 0,1 16 0 0 0,8 10 0 0 0,6 11 0 0 0,9 9 0 0 0,13 1 0 0 0,9-1 0 0 0,14-3 0 0 0,15-10 0 0 0,18-10 0 0 0,12-13 0 0 0,0-13 0 0 0,-4-12 0 0 0,-6-12 0 0 0,-11-7 0 0 0,-12-7 0 0 0,-15 4 0 0 0,-8 2 0 0 0,-11 9 0 0 0,-7 8 0 0 0,-2 2 0 0 0,-2 10 0 0 0,-2 5 0 0 0,2 8 0 0 0,0 4 0 0 0,4 9 0 0 0,4 7 0 0 0,5 4 0 0 0,8-4 0 0 0,10-5 0 0 0,8-7 0 0 0,0-11 0 0 0,3-10 0 0 0,-3-10 0 0 0,-3-6 0 0 0,-11 0 0 0 0,-10 0 0 0 0,-14-2 0 0 0,-9 4 0 0 0,-9 5 0 0 0,-8 10 0 0 0,-1 12 0 0 0,2 14 0 0 0,9 9 0 0 0,10 4 0 0 0,10 2 0 0 0,13-5 0 0 0,16-13 0 0 0,12-9 0 0 0,0-11 0 0 0,-2-15 0 0 0,-7-10 0 0 0,-10-4 0 0 0,-11 3 0 0 0,-10 6 0 0 0,-8 7 0 0 0,-4 12 0 0 0,-3 6 0 0 0,-1 7 0 0 0,0 8 0 0 0,9 6 0 0 0,20 4 0 0 0,19 2 0 0 0,7-4 0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30:15.54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28465 11086 16383 0 0,'0'4'0'0'0,"-9"2"0"0"0,-7 9 0 0 0,-10 5 0 0 0,-9 5 0 0 0,-3 2 0 0 0,0 1 0 0 0,7 0 0 0 0,22-5 0 0 0,21-10 0 0 0,18-13 0 0 0,16-18 0 0 0,10-12 0 0 0,4-4 0 0 0,-4 3 0 0 0,-7 7 0 0 0,-12 12 0 0 0,-12 12 0 0 0,-10 16 0 0 0,-13 13 0 0 0,-10 15 0 0 0,-9 9 0 0 0,-5 9 0 0 0,-4 2 0 0 0,-2 0 0 0 0,4-7 0 0 0,6-9 0 0 0,15-17 0 0 0,30-27 0 0 0,37-40 0 0 0,25-28 0 0 0,11-16 0 0 0,-3-3 0 0 0,-14 8 0 0 0,-16 12 0 0 0,-19 22 0 0 0,-28 21 0 0 0,-20 24 0 0 0,-25 24 0 0 0,-20 21 0 0 0,-25 37 0 0 0,-10 17 0 0 0,5-5 0 0 0,15-9 0 0 0,22-21 0 0 0,36-26 0 0 0,56-37 0 0 0,39-38 0 0 0,19-26 0 0 0,1-12 0 0 0,-15-3 0 0 0,-20 7 0 0 0,-27 14 0 0 0,-23 22 0 0 0,-29 24 0 0 0,-36 35 0 0 0,-26 27 0 0 0,-1 12 0 0 0,5 0 0 0 0,17-8 0 0 0,43-22 0 0 0,55-49 0 0 0,37-35 0 0 0,20-23 0 0 0,-5-8 0 0 0,-12 4 0 0 0,-26 20 0 0 0,-39 40 0 0 0,-38 32 0 0 0,-26 31 0 0 0,-13 15 0 0 0,-2 6 0 0 0,7-5 0 0 0,19-13 0 0 0,22-20 0 0 0,25-24 0 0 0,38-40 0 0 0,22-23 0 0 0,6-12 0 0 0,-9 2 0 0 0,-13 7 0 0 0,-24 14 0 0 0,-27 32 0 0 0,-44 44 0 0 0,-31 30 0 0 0,-9 13 0 0 0,1 3 0 0 0,8-7 0 0 0,22-21 0 0 0,21-27 0 0 0,27-22 0 0 0,24-24 0 0 0,15-18 0 0 0,7-10 0 0 0,-6-1 0 0 0,-13 4 0 0 0,-12 10 0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80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26818 7726 16383 0 0,'-5'0'0'0'0,"-7"0"0"0"0,-5-5 0 0 0,-11 4 0 0 0,-11 6 0 0 0,-7 8 0 0 0,-7 11 0 0 0,-4 12 0 0 0,7 5 0 0 0,8 5 0 0 0,6-1 0 0 0,9-2 0 0 0,14-4 0 0 0,14-8 0 0 0,12-10 0 0 0,14-13 0 0 0,12-13 0 0 0,9-11 0 0 0,7-12 0 0 0,-2-7 0 0 0,-4-2 0 0 0,-10 0 0 0 0,-13 2 0 0 0,-10 1 0 0 0,-13 2 0 0 0,-12 6 0 0 0,-14 8 0 0 0,-13 7 0 0 0,-11 10 0 0 0,-7 15 0 0 0,1 15 0 0 0,-1 13 0 0 0,9 9 0 0 0,7 6 0 0 0,15 3 0 0 0,16-4 0 0 0,15-6 0 0 0,21-12 0 0 0,19-17 0 0 0,13-12 0 0 0,10-18 0 0 0,-1-17 0 0 0,-4-19 0 0 0,-12-12 0 0 0,-21 4 0 0 0,-25 6 0 0 0,-20 6 0 0 0,-17 9 0 0 0,-14 7 0 0 0,-4 11 0 0 0,-5 13 0 0 0,-3 13 0 0 0,3 3 0 0 0,10 9 0 0 0,8 6 0 0 0,8 3 0 0 0,5 0 0 0 0,6 0 0 0 0,10-1 0 0 0,11-5 0 0 0,9-8 0 0 0,8-7 0 0 0,9-6 0 0 0,10-8 0 0 0,7-10 0 0 0,0-2 0 0 0,-3-3 0 0 0,-4-5 0 0 0,-15 2 0 0 0,-16 4 0 0 0,-21 6 0 0 0,-18 8 0 0 0,-14 10 0 0 0,-10 9 0 0 0,-1 6 0 0 0,3 4 0 0 0,10 3 0 0 0,8 1 0 0 0,8-5 0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80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26900 8765 16383 0 0,'-5'0'0'0'0,"-7"5"0"0"0,-6 7 0 0 0,0 5 0 0 0,-2 1 0 0 0,3 2 0 0 0,3-7 0 0 0,5-11 0 0 0,4-16 0 0 0,-12-15 0 0 0,-19-8 0 0 0,-22 12 0 0 0,-7 16 0 0 0,3 19 0 0 0,12 18 0 0 0,15 13 0 0 0,12 11 0 0 0,31 6 0 0 0,39-12 0 0 0,21-23 0 0 0,19-46 0 0 0,-10-29 0 0 0,-24-10 0 0 0,-30 0 0 0 0,-29 10 0 0 0,-24 15 0 0 0,-16 18 0 0 0,-11 18 0 0 0,-5 13 0 0 0,3 15 0 0 0,11 13 0 0 0,14 10 0 0 0,13 0 0 0 0,15-2 0 0 0,18-10 0 0 0,22-11 0 0 0,20-15 0 0 0,12-20 0 0 0,3-13 0 0 0,-4-14 0 0 0,-9-10 0 0 0,-14-2 0 0 0,-18 1 0 0 0,-19 9 0 0 0,-20 11 0 0 0,-13 9 0 0 0,-11 8 0 0 0,-9 11 0 0 0,-6 9 0 0 0,1 8 0 0 0,4 6 0 0 0,6 4 0 0 0,10 1 0 0 0,6 1 0 0 0,12 1 0 0 0,14-6 0 0 0,12-7 0 0 0,9-7 0 0 0,2-1 0 0 0,-4-1 0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81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26462 10771 16383 0 0,'-5'0'0'0'0,"-7"0"0"0"0,-6 0 0 0 0,-5 5 0 0 0,-3 6 0 0 0,-3 7 0 0 0,4 10 0 0 0,1 10 0 0 0,5 9 0 0 0,5 6 0 0 0,10-1 0 0 0,11-4 0 0 0,15-11 0 0 0,12-11 0 0 0,6-10 0 0 0,12-13 0 0 0,5-12 0 0 0,0-14 0 0 0,-6-13 0 0 0,-11-11 0 0 0,-13-7 0 0 0,-16-4 0 0 0,-19 7 0 0 0,-19 8 0 0 0,-14 6 0 0 0,-11 10 0 0 0,-6 13 0 0 0,-3 15 0 0 0,-1 8 0 0 0,5 11 0 0 0,2 12 0 0 0,10 7 0 0 0,14 0 0 0 0,16 0 0 0 0,16-3 0 0 0,18-6 0 0 0,20-15 0 0 0,19-14 0 0 0,4-12 0 0 0,2-9 0 0 0,-1-12 0 0 0,-10-5 0 0 0,-10-1 0 0 0,-11 1 0 0 0,-18 2 0 0 0,-14 6 0 0 0,-19 9 0 0 0,-10 13 0 0 0,-15 11 0 0 0,-10 7 0 0 0,-7 10 0 0 0,-1 12 0 0 0,3 10 0 0 0,8 3 0 0 0,12-1 0 0 0,23-9 0 0 0,19-10 0 0 0,14-15 0 0 0,14-14 0 0 0,7-11 0 0 0,1-9 0 0 0,0-5 0 0 0,-12 12 0 0 0,-16 14 0 0 0,-9 7 0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81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26297 11573 16383 0 0,'-5'5'0'0'0,"-6"7"0"0"0,-7 10 0 0 0,-5 8 0 0 0,1 3 0 0 0,5 1 0 0 0,15-6 0 0 0,13-6 0 0 0,9-14 0 0 0,11-11 0 0 0,6-12 0 0 0,6-7 0 0 0,-4-10 0 0 0,-9-5 0 0 0,-9-6 0 0 0,-13 0 0 0 0,-14 6 0 0 0,-15 6 0 0 0,-13 7 0 0 0,-12 8 0 0 0,-8 11 0 0 0,1 18 0 0 0,3 15 0 0 0,7 13 0 0 0,5 5 0 0 0,13 0 0 0 0,17 1 0 0 0,14-7 0 0 0,12-5 0 0 0,17-14 0 0 0,17-10 0 0 0,11-17 0 0 0,4-12 0 0 0,-5-9 0 0 0,-12-4 0 0 0,-15-7 0 0 0,-14-2 0 0 0,-15 1 0 0 0,-18 7 0 0 0,-13 9 0 0 0,-11 13 0 0 0,-10 14 0 0 0,-2 11 0 0 0,2 12 0 0 0,4 7 0 0 0,9 3 0 0 0,15-5 0 0 0,16-3 0 0 0,18-6 0 0 0,16-8 0 0 0,18-11 0 0 0,10-11 0 0 0,0-9 0 0 0,-10-7 0 0 0,-19-5 0 0 0,-15-2 0 0 0,-19-1 0 0 0,-20 4 0 0 0,-20 3 0 0 0,-14 4 0 0 0,-6 12 0 0 0,-3 11 0 0 0,5 10 0 0 0,8 9 0 0 0,13 10 0 0 0,13 4 0 0 0,22-4 0 0 0,15-7 0 0 0,18-7 0 0 0,12-8 0 0 0,6-5 0 0 0,-1-9 0 0 0,-3-3 0 0 0,-13-5 0 0 0,-17-7 0 0 0,-11 1 0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81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25056 11571 16383 0 0,'0'5'0'0'0,"0"7"0"0"0,10 11 0 0 0,18 11 0 0 0,14 1 0 0 0,16-7 0 0 0,11-17 0 0 0,1-16 0 0 0,-8-21 0 0 0,-14-17 0 0 0,-20-6 0 0 0,-20 0 0 0 0,-17 9 0 0 0,-10 16 0 0 0,-9 17 0 0 0,-8 15 0 0 0,1 21 0 0 0,7 15 0 0 0,8 5 0 0 0,23 10 0 0 0,30-11 0 0 0,25-28 0 0 0,7-23 0 0 0,-7-15 0 0 0,-24-15 0 0 0,-27-2 0 0 0,-25 5 0 0 0,-19 8 0 0 0,-14 12 0 0 0,-2 19 0 0 0,2 26 0 0 0,10 13 0 0 0,17 4 0 0 0,17-8 0 0 0,21-11 0 0 0,16-16 0 0 0,10-16 0 0 0,7-18 0 0 0,-5-11 0 0 0,-3-6 0 0 0,-15-2 0 0 0,-15 0 0 0 0,-15 1 0 0 0,-21 7 0 0 0,-16 8 0 0 0,-5 12 0 0 0,-5 13 0 0 0,-4 10 0 0 0,4 8 0 0 0,6 4 0 0 0,15 4 0 0 0,18-5 0 0 0,22-6 0 0 0,14-1 0 0 0,9-5 0 0 0,3-4 0 0 0,-3-8 0 0 0,-7-6 0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81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8449 16254 16383 0 0,'-5'0'0'0'0,"-2"-5"0"0"0,-4-1 0 0 0,-1 4 0 0 0,-3 9 0 0 0,1 7 0 0 0,3 7 0 0 0,3 4 0 0 0,4 9 0 0 0,1 7 0 0 0,7 8 0 0 0,8 5 0 0 0,16 3 0 0 0,24-8 0 0 0,17-8 0 0 0,18-10 0 0 0,8-5 0 0 0,8-13 0 0 0,-8-8 0 0 0,-6-10 0 0 0,-8-5 0 0 0,-12-9 0 0 0,-14-13 0 0 0,-11-5 0 0 0,-7-6 0 0 0,-11-6 0 0 0,-14-5 0 0 0,-20 3 0 0 0,-18 4 0 0 0,-19 0 0 0 0,-18 4 0 0 0,-17 3 0 0 0,-15 10 0 0 0,-7 9 0 0 0,0 8 0 0 0,7 6 0 0 0,9 10 0 0 0,15 14 0 0 0,19 9 0 0 0,24 10 0 0 0,26 4 0 0 0,14-5 0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8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9393 16210 16383 0 0,'-5'0'0'0'0,"4"5"0"0"0,6 12 0 0 0,8 7 0 0 0,6 5 0 0 0,5 8 0 0 0,4 7 0 0 0,2 11 0 0 0,0 6 0 0 0,1-7 0 0 0,-6-18 0 0 0,-6-24 0 0 0,-7-26 0 0 0,-5-24 0 0 0,-4-21 0 0 0,-3-15 0 0 0,-1-10 0 0 0,0-6 0 0 0,0 8 0 0 0,-5 23 0 0 0,3 20 0 0 0,8 24 0 0 0,12 12 0 0 0,14 14 0 0 0,6 8 0 0 0,12 7 0 0 0,8-2 0 0 0,-1-4 0 0 0,-1-6 0 0 0,-4-10 0 0 0,-5-6 0 0 0,-7-2 0 0 0,-9-6 0 0 0,-10 4 0 0 0,-13 12 0 0 0,-13 12 0 0 0,-6 11 0 0 0,-5 11 0 0 0,-5 9 0 0 0,2 6 0 0 0,8-1 0 0 0,12-1 0 0 0,11-8 0 0 0,18-8 0 0 0,9-14 0 0 0,13-17 0 0 0,13-14 0 0 0,11-15 0 0 0,2-15 0 0 0,-12-10 0 0 0,-12-6 0 0 0,-15-10 0 0 0,-19-4 0 0 0,-18 5 0 0 0,-28 8 0 0 0,-25 14 0 0 0,-19 13 0 0 0,-12 12 0 0 0,-6 8 0 0 0,-4 16 0 0 0,9 17 0 0 0,15 13 0 0 0,18 15 0 0 0,23 10 0 0 0,21-8 0 0 0,22-6 0 0 0,28-13 0 0 0,22-7 0 0 0,10-9 0 0 0,6-7 0 0 0,6-7 0 0 0,-3-8 0 0 0,-11-5 0 0 0,-13 0 0 0 0,-11 0 0 0 0,-9 2 0 0 0,-7 6 0 0 0,-3 9 0 0 0,2 2 0 0 0,6 4 0 0 0,7 4 0 0 0,0 4 0 0 0,3 3 0 0 0,13-4 0 0 0,1-5 0 0 0,-10-5 0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8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11007 16096 16383 0 0,'0'-5'0'0'0,"0"-7"0"0"0,0-6 0 0 0,10 0 0 0 0,13 3 0 0 0,17-1 0 0 0,13 8 0 0 0,6 4 0 0 0,-6 9 0 0 0,-7 7 0 0 0,-7 13 0 0 0,-10 11 0 0 0,-10 15 0 0 0,-13 9 0 0 0,-12 3 0 0 0,-16 2 0 0 0,-13 0 0 0 0,-7-2 0 0 0,-5-7 0 0 0,5-7 0 0 0,20-12 0 0 0,33-18 0 0 0,30-12 0 0 0,37-6 0 0 0,36-10 0 0 0,48-2 0 0 0,41 0 0 0 0,-13 2 0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8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17098 14714 16383 0 0,'0'-5'0'0'0,"0"-6"0"0"0,-5-2 0 0 0,3 51 0 0 0,7 69 0 0 0,8 91 0 0 0,2 41 0 0 0,2-9 0 0 0,5-40 0 0 0,2-51 0 0 0,13-50 0 0 0,34-40 0 0 0,26-33 0 0 0,20-20 0 0 0,31-13 0 0 0,10-10 0 0 0,27-4 0 0 0,3 2 0 0 0,-1 7 0 0 0,-13 6 0 0 0,-10 7 0 0 0,-14 4 0 0 0,-8 4 0 0 0,-7 1 0 0 0,-12-4 0 0 0,-13-1 0 0 0,-19 0 0 0 0,-20 1 0 0 0,-18-4 0 0 0,-13-5 0 0 0,-12-6 0 0 0,-12-10 0 0 0,-9-4 0 0 0,-4-2 0 0 0,-4 0 0 0 0,-2-4 0 0 0,1-5 0 0 0,0-10 0 0 0,0-11 0 0 0,0-4 0 0 0,2-10 0 0 0,-1-12 0 0 0,6-6 0 0 0,2-5 0 0 0,4-11 0 0 0,6 0 0 0 0,0-2 0 0 0,-4 4 0 0 0,-3 16 0 0 0,-3 10 0 0 0,-4 8 0 0 0,-11 18 0 0 0,-15 19 0 0 0,-13 11 0 0 0,-11 11 0 0 0,-12 8 0 0 0,-11 6 0 0 0,-18 9 0 0 0,-19 3 0 0 0,-27 5 0 0 0,-109 21 0 0 0,-68 9 0 0 0,-31 7 0 0 0,-7 6 0 0 0,16 2 0 0 0,30-3 0 0 0,41-6 0 0 0,46-6 0 0 0,55-11 0 0 0,49-11 0 0 0,54-13 0 0 0,41-9 0 0 0,45-4 0 0 0,41-1 0 0 0,34 6 0 0 0,0 2 0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8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18373 14315 16383 0 0,'-5'-5'0'0'0,"-1"3"0"0"0,-6 2 0 0 0,1 11 0 0 0,1 9 0 0 0,-2 11 0 0 0,0 14 0 0 0,3 11 0 0 0,3 9 0 0 0,-3 15 0 0 0,0 13 0 0 0,2 6 0 0 0,2 5 0 0 0,2 6 0 0 0,1 3 0 0 0,7-2 0 0 0,1 0 0 0 0,1-14 0 0 0,-2-14 0 0 0,4-15 0 0 0,5-16 0 0 0,1-20 0 0 0,-3-21 0 0 0,-4-23 0 0 0,-2-8 0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30:15.54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30599 10689 16383 0 0,'-5'0'0'0'0,"-5"5"0"0"0,-10 5 0 0 0,-7 10 0 0 0,-11 11 0 0 0,-12 13 0 0 0,-16 16 0 0 0,-6 12 0 0 0,-7 11 0 0 0,-4 9 0 0 0,3-2 0 0 0,15-12 0 0 0,15-15 0 0 0,20-18 0 0 0,15-21 0 0 0,19-20 0 0 0,22-18 0 0 0,15-21 0 0 0,14-13 0 0 0,3-11 0 0 0,-1-1 0 0 0,-1 2 0 0 0,-14 15 0 0 0,-18 19 0 0 0,-23 26 0 0 0,-20 32 0 0 0,-16 22 0 0 0,-10 16 0 0 0,-7 8 0 0 0,1 4 0 0 0,5-8 0 0 0,10-13 0 0 0,21-20 0 0 0,20-28 0 0 0,42-42 0 0 0,29-30 0 0 0,20-23 0 0 0,3-11 0 0 0,-3 2 0 0 0,-9 10 0 0 0,-18 15 0 0 0,-31 27 0 0 0,-35 51 0 0 0,-26 36 0 0 0,-19 19 0 0 0,-6 14 0 0 0,1 3 0 0 0,8-9 0 0 0,15-13 0 0 0,20-23 0 0 0,25-26 0 0 0,21-25 0 0 0,18-28 0 0 0,15-16 0 0 0,9-18 0 0 0,3-4 0 0 0,0-3 0 0 0,-15 16 0 0 0,-41 46 0 0 0,-40 43 0 0 0,-31 39 0 0 0,-23 31 0 0 0,-8 12 0 0 0,-2 1 0 0 0,8-4 0 0 0,14-17 0 0 0,29-27 0 0 0,32-32 0 0 0,28-36 0 0 0,15-28 0 0 0,17-18 0 0 0,5-18 0 0 0,4-5 0 0 0,-8 2 0 0 0,-12 8 0 0 0,-19 20 0 0 0,-22 23 0 0 0,-18 23 0 0 0,-18 21 0 0 0,-14 25 0 0 0,2 8 0 0 0,10-4 0 0 0,19-20 0 0 0,21-24 0 0 0,22-26 0 0 0,20-23 0 0 0,18-13 0 0 0,0-5 0 0 0,-6 2 0 0 0,-23 25 0 0 0,-25 28 0 0 0,-31 31 0 0 0,-22 26 0 0 0,-16 16 0 0 0,-6 2 0 0 0,3-2 0 0 0,21-21 0 0 0,24-23 0 0 0,21-20 0 0 0,11-15 0 0 0,5-9 0 0 0,-3-6 0 0 0,-4 1 0 0 0,-1 6 0 0 0,-2 2 0 0 0,-1 3 0 0 0,-4 5 0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8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17040 15083 16383 0 0,'-5'0'0'0'0,"3"-5"0"0"0,7-2 0 0 0,13-4 0 0 0,23-1 0 0 0,29-2 0 0 0,63-15 0 0 0,38-7 0 0 0,25 2 0 0 0,14 3 0 0 0,1 1 0 0 0,-5 6 0 0 0,-13 2 0 0 0,-20 4 0 0 0,-24 6 0 0 0,-27 5 0 0 0,-25 3 0 0 0,-24 3 0 0 0,-24 6 0 0 0,-15 3 0 0 0,-14-1 0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8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17668 14669 16383 0 0,'-5'0'0'0'0,"-6"0"0"0"0,-7 5 0 0 0,0 6 0 0 0,8 2 0 0 0,10 4 0 0 0,16 3 0 0 0,15-1 0 0 0,17-4 0 0 0,5-10 0 0 0,-2-10 0 0 0,-3-10 0 0 0,-11-7 0 0 0,-17-9 0 0 0,-16-5 0 0 0,-14 3 0 0 0,-20 4 0 0 0,-10 5 0 0 0,-8 8 0 0 0,-6 6 0 0 0,-4 10 0 0 0,3 4 0 0 0,1 13 0 0 0,10 12 0 0 0,12 7 0 0 0,12 7 0 0 0,19 1 0 0 0,19-7 0 0 0,18-9 0 0 0,16-11 0 0 0,10-6 0 0 0,5-12 0 0 0,0-15 0 0 0,-11-9 0 0 0,-10-6 0 0 0,-18-3 0 0 0,-19 0 0 0 0,-20 1 0 0 0,-19 5 0 0 0,-9 8 0 0 0,-13 8 0 0 0,-7 5 0 0 0,-4 9 0 0 0,4 9 0 0 0,7 8 0 0 0,7 5 0 0 0,12 4 0 0 0,16 2 0 0 0,16-4 0 0 0,18-6 0 0 0,16-12 0 0 0,13-7 0 0 0,7-9 0 0 0,1-13 0 0 0,-9-8 0 0 0,-12-3 0 0 0,-18 3 0 0 0,-20 6 0 0 0,-24 8 0 0 0,-23 6 0 0 0,-17 9 0 0 0,-11 15 0 0 0,-3 15 0 0 0,3 12 0 0 0,11 9 0 0 0,16 1 0 0 0,18-4 0 0 0,19-9 0 0 0,18-13 0 0 0,18-14 0 0 0,16-15 0 0 0,11-12 0 0 0,4-13 0 0 0,-3-12 0 0 0,-9-9 0 0 0,-12-6 0 0 0,-15 6 0 0 0,-14 12 0 0 0,-12 12 0 0 0,-9 15 0 0 0,-5 14 0 0 0,-3 17 0 0 0,4 9 0 0 0,11 5 0 0 0,14 6 0 0 0,21 2 0 0 0,24-3 0 0 0,3-7 0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82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19098 14345 16383 0 0,'-5'0'0'0'0,"-6"0"0"0"0,-7 0 0 0 0,-5 5 0 0 0,-9 7 0 0 0,-3 11 0 0 0,-1 6 0 0 0,5 4 0 0 0,3 1 0 0 0,7 0 0 0 0,7-2 0 0 0,10-5 0 0 0,11-8 0 0 0,10-11 0 0 0,11-13 0 0 0,6-11 0 0 0,8-11 0 0 0,-4-8 0 0 0,-4 4 0 0 0,-6 1 0 0 0,-15 1 0 0 0,-18 0 0 0 0,-18 6 0 0 0,-16 6 0 0 0,-11 11 0 0 0,-12 12 0 0 0,-5 14 0 0 0,-1 15 0 0 0,1 10 0 0 0,11 3 0 0 0,16-2 0 0 0,25-3 0 0 0,24-15 0 0 0,26-11 0 0 0,22-15 0 0 0,11-11 0 0 0,4-15 0 0 0,5-18 0 0 0,-11-7 0 0 0,-22-5 0 0 0,-23 2 0 0 0,-25 9 0 0 0,-22 13 0 0 0,-11 5 0 0 0,-5 9 0 0 0,-5 10 0 0 0,1 12 0 0 0,3 10 0 0 0,9 12 0 0 0,10 6 0 0 0,14 8 0 0 0,14 1 0 0 0,11-7 0 0 0,18-4 0 0 0,8-7 0 0 0,8-14 0 0 0,4-8 0 0 0,-1-15 0 0 0,-4-10 0 0 0,-11-6 0 0 0,-16-4 0 0 0,-18-1 0 0 0,-18 5 0 0 0,-17 3 0 0 0,-7 9 0 0 0,-8 14 0 0 0,-6 11 0 0 0,-3 10 0 0 0,2 6 0 0 0,11 4 0 0 0,7-3 0 0 0,11-1 0 0 0,13-5 0 0 0,10 0 0 0 0,10 1 0 0 0,3 1 0 0 0,0-2 0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82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17449 16197 16383 0 0,'0'-5'0'0'0,"-4"-1"0"0"0,-8-5 0 0 0,-6-1 0 0 0,-5 2 0 0 0,-3 3 0 0 0,-3 7 0 0 0,-6 9 0 0 0,-12 7 0 0 0,-18 7 0 0 0,-13 9 0 0 0,-97 43 0 0 0,-44 25 0 0 0,-50 30 0 0 0,2 7 0 0 0,46-14 0 0 0,55-29 0 0 0,61-29 0 0 0,54-31 0 0 0,45-22 0 0 0,23-13 0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82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15695 16589 16383 0 0,'-5'0'0'0'0,"-12"5"0"0"0,-7 2 0 0 0,-11-1 0 0 0,-8 4 0 0 0,-2 10 0 0 0,1 12 0 0 0,4 10 0 0 0,8 8 0 0 0,10 6 0 0 0,8 2 0 0 0,7-2 0 0 0,5-7 0 0 0,12-12 0 0 0,14-6 0 0 0,14-9 0 0 0,10-9 0 0 0,11-5 0 0 0,7-5 0 0 0,5-8 0 0 0,12-8 0 0 0,2-11 0 0 0,5-8 0 0 0,3 3 0 0 0,1 1 0 0 0,-16 5 0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82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13974 17096 16383 0 0,'0'10'0'0'0,"5"8"0"0"0,2 56 0 0 0,-6 55 0 0 0,-12 30 0 0 0,-5-1 0 0 0,0-24 0 0 0,9-38 0 0 0,9-37 0 0 0,16-27 0 0 0,13-20 0 0 0,27-12 0 0 0,14-5 0 0 0,23-3 0 0 0,12 1 0 0 0,-3 1 0 0 0,-4 2 0 0 0,-10 6 0 0 0,-4 3 0 0 0,-8 1 0 0 0,-6-1 0 0 0,-1-1 0 0 0,-3-2 0 0 0,2-5 0 0 0,-5-3 0 0 0,-5 0 0 0 0,-7-4 0 0 0,-2-1 0 0 0,-6-2 0 0 0,0 0 0 0 0,-3 2 0 0 0,-3-1 0 0 0,-4-5 0 0 0,-2 2 0 0 0,-8-2 0 0 0,-7-4 0 0 0,-7-2 0 0 0,-5-3 0 0 0,-9-1 0 0 0,-4-7 0 0 0,-6-2 0 0 0,0 0 0 0 0,-3-4 0 0 0,-4-10 0 0 0,1-7 0 0 0,0-8 0 0 0,2 2 0 0 0,5-3 0 0 0,-2-1 0 0 0,3 2 0 0 0,2-4 0 0 0,4 6 0 0 0,2 3 0 0 0,1 7 0 0 0,-3 12 0 0 0,-6 18 0 0 0,-12 14 0 0 0,-6 7 0 0 0,-8 5 0 0 0,-8 1 0 0 0,-11 6 0 0 0,-16-5 0 0 0,-6-2 0 0 0,-9-2 0 0 0,-40-7 0 0 0,-38-6 0 0 0,-1-7 0 0 0,18 0 0 0 0,24 3 0 0 0,24 5 0 0 0,23 4 0 0 0,20 8 0 0 0,20 8 0 0 0,15 14 0 0 0,13 7 0 0 0,12 4 0 0 0,11 0 0 0 0,12 6 0 0 0,3-5 0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82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14796 16933 16383 0 0,'0'5'0'0'0,"0"7"0"0"0,0 11 0 0 0,0 11 0 0 0,0 16 0 0 0,0 8 0 0 0,0 10 0 0 0,-5 13 0 0 0,-7 8 0 0 0,-1-2 0 0 0,2 0 0 0 0,2-6 0 0 0,3-6 0 0 0,3-6 0 0 0,6-14 0 0 0,8-18 0 0 0,2-19 0 0 0,-1-12 0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82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13944 17400 16383 0 0,'-5'0'0'0'0,"4"0"0"0"0,11 0 0 0 0,19 0 0 0 0,20 0 0 0 0,16 0 0 0 0,17 0 0 0 0,20 0 0 0 0,12-5 0 0 0,16-2 0 0 0,6-4 0 0 0,6-6 0 0 0,-3-4 0 0 0,-5-5 0 0 0,-4 3 0 0 0,-11 1 0 0 0,-20 3 0 0 0,-16 5 0 0 0,-19 6 0 0 0,-14 8 0 0 0,-16 4 0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82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14133 17023 16383 0 0,'-5'0'0'0'0,"-1"5"0"0"0,-5 2 0 0 0,-1 4 0 0 0,7 6 0 0 0,9 4 0 0 0,9 0 0 0 0,8 0 0 0 0,4-3 0 0 0,3-10 0 0 0,3-11 0 0 0,-5-14 0 0 0,-2-11 0 0 0,-4-9 0 0 0,-12-4 0 0 0,-11 5 0 0 0,-10 4 0 0 0,-9 7 0 0 0,-4 8 0 0 0,-4 12 0 0 0,-1 12 0 0 0,-1 14 0 0 0,6 14 0 0 0,7 6 0 0 0,11 5 0 0 0,13 1 0 0 0,15-8 0 0 0,14-11 0 0 0,11-10 0 0 0,13-13 0 0 0,7-12 0 0 0,-4-10 0 0 0,-6-8 0 0 0,-8-3 0 0 0,-12-3 0 0 0,-16-1 0 0 0,-18 5 0 0 0,-12 13 0 0 0,-11 7 0 0 0,-6 12 0 0 0,-3 3 0 0 0,-1 6 0 0 0,9 1 0 0 0,14-3 0 0 0,14-2 0 0 0,10-4 0 0 0,8-3 0 0 0,5-2 0 0 0,3 0 0 0 0,-4-7 0 0 0,-17-1 0 0 0,-14 0 0 0 0,-12 2 0 0 0,-9 6 0 0 0,-4 8 0 0 0,3 7 0 0 0,0 7 0 0 0,5 3 0 0 0,11-2 0 0 0,17 0 0 0 0,17-5 0 0 0,15-4 0 0 0,15-6 0 0 0,14-5 0 0 0,-5-2 0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82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15362 16907 16383 0 0,'-5'0'0'0'0,"-6"0"0"0"0,-7 5 0 0 0,-10 7 0 0 0,-5 11 0 0 0,2 6 0 0 0,8 4 0 0 0,7 1 0 0 0,11 0 0 0 0,12-7 0 0 0,4-12 0 0 0,5-13 0 0 0,1-13 0 0 0,-4-9 0 0 0,-3-6 0 0 0,-8-4 0 0 0,-10-2 0 0 0,-14 1 0 0 0,-12 4 0 0 0,-11 7 0 0 0,-3 7 0 0 0,-2 6 0 0 0,1 9 0 0 0,5 9 0 0 0,9 8 0 0 0,16 5 0 0 0,16 4 0 0 0,19 2 0 0 0,16-4 0 0 0,8-1 0 0 0,7-11 0 0 0,5-7 0 0 0,-1-9 0 0 0,-4-11 0 0 0,-10-6 0 0 0,-12-7 0 0 0,-9-2 0 0 0,-13 2 0 0 0,-12 7 0 0 0,-9 6 0 0 0,-7 10 0 0 0,-4 6 0 0 0,3 7 0 0 0,6 7 0 0 0,16 5 0 0 0,19 0 0 0 0,7-5 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5T15:22:06.12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9272 1085 16383 0 0,'0'3'0'0'0,"-3"1"0"0"0,-4-1 0 0 0,-4 0 0 0 0,-3 0 0 0 0,1 1 0 0 0,-1 7 0 0 0,0 4 0 0 0,2 2 0 0 0,-1-1 0 0 0,3 0 0 0 0,3-1 0 0 0,-1-2 0 0 0,2 0 0 0 0,1 0 0 0 0,5 1 0 0 0,5-2 0 0 0,2 1 0 0 0,-1 0 0 0 0,3 1 0 0 0,-1 2 0 0 0,1-3 0 0 0,2 0 0 0 0,3-2 0 0 0,1-3 0 0 0,2-3 0 0 0,0-3 0 0 0,-2 3 0 0 0,-1-1 0 0 0,0-1 0 0 0,4 0 0 0 0,2-2 0 0 0,0 0 0 0 0,0-1 0 0 0,0 0 0 0 0,-1 0 0 0 0,2-3 0 0 0,1-1 0 0 0,3 0 0 0 0,0-2 0 0 0,-2 0 0 0 0,-4-3 0 0 0,-2-7 0 0 0,-5-9 0 0 0,-4-1 0 0 0,-6-4 0 0 0,-7 4 0 0 0,-2 3 0 0 0,-3 3 0 0 0,-3 5 0 0 0,-2 1 0 0 0,-2 4 0 0 0,3 0 0 0 0,-1 2 0 0 0,4-1 0 0 0,0 2 0 0 0,-4-2 0 0 0,-9-2 0 0 0,0 1 0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82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19764 15822 16383 0 0,'15'5'0'0'0,"20"7"0"0"0,48 20 0 0 0,31 11 0 0 0,20 3 0 0 0,12-7 0 0 0,7 0 0 0 0,7-1 0 0 0,-5-3 0 0 0,22 8 0 0 0,-9-3 0 0 0,-19-4 0 0 0,-29-8 0 0 0,-31-3 0 0 0,-34-7 0 0 0,-38-6 0 0 0,-31-10 0 0 0,-13-5 0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82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21425 16087 16383 0 0,'0'5'0'0'0,"5"6"0"0"0,6 7 0 0 0,7 5 0 0 0,10 4 0 0 0,10 6 0 0 0,14 4 0 0 0,13 0 0 0 0,5-7 0 0 0,10-2 0 0 0,2-7 0 0 0,-8-2 0 0 0,-11-4 0 0 0,-22 1 0 0 0,-28-4 0 0 0,-26 3 0 0 0,-25 3 0 0 0,-22 8 0 0 0,-20 5 0 0 0,-17 2 0 0 0,-6-4 0 0 0,-1-3 0 0 0,3-5 0 0 0,8-6 0 0 0,15-7 0 0 0,21 2 0 0 0,30 3 0 0 0,29 5 0 0 0,15-1 0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8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21779 16955 16383 0 0,'-5'0'0'0'0,"-7"0"0"0"0,-1 10 0 0 0,7 13 0 0 0,4 12 0 0 0,7 16 0 0 0,4 9 0 0 0,-1 9 0 0 0,4 13 0 0 0,-1 7 0 0 0,4-2 0 0 0,-2 0 0 0 0,3 0 0 0 0,-2-6 0 0 0,2-10 0 0 0,3-14 0 0 0,3-15 0 0 0,13-16 0 0 0,26-6 0 0 0,16-8 0 0 0,16-5 0 0 0,27 1 0 0 0,17-1 0 0 0,6-1 0 0 0,8-3 0 0 0,3 5 0 0 0,6-1 0 0 0,5 0 0 0 0,4-7 0 0 0,-1-3 0 0 0,0-2 0 0 0,-9-4 0 0 0,-10-6 0 0 0,-17 0 0 0 0,-21 2 0 0 0,-19-1 0 0 0,-15-4 0 0 0,-16 1 0 0 0,-13 5 0 0 0,-10-2 0 0 0,-6 1 0 0 0,-4-1 0 0 0,-7-3 0 0 0,-6-10 0 0 0,-7-4 0 0 0,-4-2 0 0 0,-2-6 0 0 0,-3-5 0 0 0,0-11 0 0 0,0-11 0 0 0,-1-9 0 0 0,-3-1 0 0 0,-8-9 0 0 0,-5-9 0 0 0,-10 2 0 0 0,-5-4 0 0 0,-2 0 0 0 0,-5 6 0 0 0,-1 13 0 0 0,2 10 0 0 0,7 12 0 0 0,10 9 0 0 0,3 9 0 0 0,0 5 0 0 0,-2 8 0 0 0,-7 8 0 0 0,-4 6 0 0 0,-2 6 0 0 0,-4 8 0 0 0,-6 9 0 0 0,-6 1 0 0 0,-9 4 0 0 0,-9 4 0 0 0,-8-2 0 0 0,-2 0 0 0 0,-6-3 0 0 0,-15-4 0 0 0,-10-4 0 0 0,-11-5 0 0 0,-10-2 0 0 0,-13-1 0 0 0,-7-2 0 0 0,-8 1 0 0 0,4-1 0 0 0,2 0 0 0 0,8 0 0 0 0,18 1 0 0 0,20 0 0 0 0,24 0 0 0 0,16 0 0 0 0,13 5 0 0 0,12 1 0 0 0,7 1 0 0 0,10 3 0 0 0,4 5 0 0 0,5 5 0 0 0,5 4 0 0 0,10 3 0 0 0,9-3 0 0 0,18-6 0 0 0,15 0 0 0 0,0-4 0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8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22966 16642 16383 0 0,'0'5'0'0'0,"0"7"0"0"0,0 11 0 0 0,0 16 0 0 0,0 12 0 0 0,0 7 0 0 0,0 9 0 0 0,0 7 0 0 0,0 12 0 0 0,5 6 0 0 0,1 2 0 0 0,6 4 0 0 0,-1-3 0 0 0,4-9 0 0 0,-1-8 0 0 0,2-9 0 0 0,4-15 0 0 0,-3-12 0 0 0,2-18 0 0 0,-7-18 0 0 0,-12-10 0 0 0,-5-5 0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8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21670 17340 16383 0 0,'-5'-5'0'0'0,"3"-2"0"0"0,8-4 0 0 0,11-1 0 0 0,14-3 0 0 0,17-4 0 0 0,24 2 0 0 0,50-2 0 0 0,34-3 0 0 0,20-2 0 0 0,15 3 0 0 0,5 0 0 0 0,9 3 0 0 0,-1 1 0 0 0,1-3 0 0 0,-6 2 0 0 0,-7 0 0 0 0,-11 3 0 0 0,-11-2 0 0 0,-15 3 0 0 0,-14 3 0 0 0,-20-1 0 0 0,-22 2 0 0 0,-22 1 0 0 0,-20 4 0 0 0,-14 2 0 0 0,-19 6 0 0 0,-14 8 0 0 0,-9 2 0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8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22343 17532 16383 0 0,'-5'5'0'0'0,"-2"11"0"0"0,6 9 0 0 0,7 4 0 0 0,4 8 0 0 0,9-3 0 0 0,6-2 0 0 0,10-7 0 0 0,3-7 0 0 0,5-12 0 0 0,1-11 0 0 0,-3-11 0 0 0,-3-12 0 0 0,-8-11 0 0 0,-14-5 0 0 0,-10 2 0 0 0,-16 6 0 0 0,-11 6 0 0 0,-12 7 0 0 0,-5 7 0 0 0,-6 8 0 0 0,-1 8 0 0 0,2 6 0 0 0,9 6 0 0 0,10 6 0 0 0,9 5 0 0 0,12-1 0 0 0,12 0 0 0 0,9-4 0 0 0,11-4 0 0 0,11-10 0 0 0,9-10 0 0 0,0-10 0 0 0,-2-6 0 0 0,-10-6 0 0 0,-16-1 0 0 0,-21-2 0 0 0,-21-1 0 0 0,-22 1 0 0 0,-18 6 0 0 0,-9 6 0 0 0,3 7 0 0 0,2 10 0 0 0,13 11 0 0 0,10 14 0 0 0,17 7 0 0 0,18 4 0 0 0,15 2 0 0 0,16-7 0 0 0,14-2 0 0 0,10-6 0 0 0,7-11 0 0 0,0-8 0 0 0,-6-9 0 0 0,-5-8 0 0 0,-11-7 0 0 0,-15 1 0 0 0,-16 3 0 0 0,-9 10 0 0 0,-2 7 0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8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23920 17311 16383 0 0,'-5'0'0'0'0,"-7"0"0"0"0,-6 5 0 0 0,0 7 0 0 0,3 6 0 0 0,4 5 0 0 0,4 3 0 0 0,3 3 0 0 0,8 1 0 0 0,12-4 0 0 0,19-7 0 0 0,13-7 0 0 0,14-5 0 0 0,0-4 0 0 0,1-7 0 0 0,-6-8 0 0 0,-8-7 0 0 0,-12-6 0 0 0,-17-2 0 0 0,-22-8 0 0 0,-21-2 0 0 0,-21 0 0 0 0,-18 1 0 0 0,-18 7 0 0 0,-6 8 0 0 0,-3 13 0 0 0,8 13 0 0 0,9 10 0 0 0,16 13 0 0 0,18 6 0 0 0,15 8 0 0 0,21 1 0 0 0,22-1 0 0 0,17-8 0 0 0,11-10 0 0 0,14-9 0 0 0,5-7 0 0 0,2-10 0 0 0,-6-9 0 0 0,-9-8 0 0 0,-8-6 0 0 0,-13-4 0 0 0,-16 4 0 0 0,-17 6 0 0 0,-12 5 0 0 0,-10 6 0 0 0,-1 9 0 0 0,-1 5 0 0 0,2 5 0 0 0,2 2 0 0 0,3 3 0 0 0,4 4 0 0 0,5 4 0 0 0,4-3 0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8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15367 16002 16383 0 0,'0'-5'0'0'0,"0"-7"0"0"0,0-6 0 0 0,0-5 0 0 0,0-3 0 0 0,-5 7 0 0 0,-2 12 0 0 0,1 17 0 0 0,1 17 0 0 0,1 14 0 0 0,2 10 0 0 0,1 5 0 0 0,0 10 0 0 0,1 2 0 0 0,0 0 0 0 0,1-6 0 0 0,-1-20 0 0 0,-5-21 0 0 0,-1-24 0 0 0,0-22 0 0 0,-4-21 0 0 0,-6-18 0 0 0,-4-8 0 0 0,-4-2 0 0 0,2-3 0 0 0,0-3 0 0 0,3 7 0 0 0,1 5 0 0 0,2 6 0 0 0,10 7 0 0 0,15-2 0 0 0,17 5 0 0 0,13 10 0 0 0,5 13 0 0 0,6 11 0 0 0,13 13 0 0 0,7 9 0 0 0,0 7 0 0 0,-1 8 0 0 0,-12 4 0 0 0,-11 5 0 0 0,-14 2 0 0 0,-11 0 0 0 0,-15 1 0 0 0,-9 0 0 0 0,-13-1 0 0 0,-19 5 0 0 0,-13 1 0 0 0,-14 0 0 0 0,-6-1 0 0 0,-2-8 0 0 0,2-7 0 0 0,2-7 0 0 0,7-7 0 0 0,14-8 0 0 0,20-9 0 0 0,23-3 0 0 0,13 1 0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83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20426 15630 16383 0 0,'0'-5'0'0'0,"10"-17"0"0"0,18-14 0 0 0,14-16 0 0 0,1-9 0 0 0,2-9 0 0 0,-2-3 0 0 0,-2 1 0 0 0,-4-1 0 0 0,-3 0 0 0 0,-7 4 0 0 0,-4 8 0 0 0,-5 10 0 0 0,-6 18 0 0 0,-5 20 0 0 0,-4 22 0 0 0,-2 20 0 0 0,-1 19 0 0 0,-1 12 0 0 0,0 5 0 0 0,0 2 0 0 0,5 5 0 0 0,2-1 0 0 0,5-2 0 0 0,0-8 0 0 0,4-14 0 0 0,-1-10 0 0 0,-3-12 0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83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21220 15374 16383 0 0,'5'0'0'0'0,"11"0"0"0"0,14 0 0 0 0,10-5 0 0 0,10-2 0 0 0,5 1 0 0 0,24 6 0 0 0,3 3 0 0 0,-12 1 0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5T15:22:06.12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9790 1226 16383 0 0,'3'0'0'0'0,"4"0"0"0"0,3 0 0 0 0,4 0 0 0 0,14 0 0 0 0,15-3 0 0 0,2-1 0 0 0,-3 0 0 0 0,-3-2 0 0 0,-1 0 0 0 0,-5 0 0 0 0,-5 3 0 0 0,-4 0 0 0 0,-3 2 0 0 0,6 3 0 0 0,12 5 0 0 0,34 16 0 0 0,29 13 0 0 0,10 7 0 0 0,-12-2 0 0 0,-20-7 0 0 0,-23-6 0 0 0,-19-9 0 0 0,-12-4 0 0 0,1 8 0 0 0,20 41 0 0 0,-1 10 0 0 0,-14-7 0 0 0,-22-15 0 0 0,-28-17 0 0 0,-19-14 0 0 0,-10-11 0 0 0,-5-7 0 0 0,-1-3 0 0 0,4-3 0 0 0,0 0 0 0 0,3 0 0 0 0,6 0 0 0 0,1 2 0 0 0,4 0 0 0 0,5 0 0 0 0,5-2 0 0 0,3-4 0 0 0,3 0 0 0 0,1 0 0 0 0,4-1 0 0 0,1 0 0 0 0,-2 0 0 0 0,-3 0 0 0 0,-1-2 0 0 0,0 2 0 0 0,0 2 0 0 0,0-2 0 0 0,1 2 0 0 0,0-3 0 0 0,0 2 0 0 0,0 1 0 0 0,-2 2 0 0 0,-2-1 0 0 0,1-1 0 0 0,0 2 0 0 0,1 1 0 0 0,1 1 0 0 0,1 1 0 0 0,0 1 0 0 0,0-3 0 0 0,1-1 0 0 0,-1 0 0 0 0,-2-2 0 0 0,-2 0 0 0 0,1 1 0 0 0,3-1 0 0 0,2-1 0 0 0,1-1 0 0 0,0 0 0 0 0,-1-1 0 0 0,0-2 0 0 0,2-5 0 0 0,4-1 0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83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21842 15285 16383 0 0,'5'5'0'0'0,"1"12"0"0"0,6 12 0 0 0,4 12 0 0 0,6 9 0 0 0,3 5 0 0 0,-2 9 0 0 0,-5 3 0 0 0,-6 0 0 0 0,-5-6 0 0 0,-3-8 0 0 0,-3-19 0 0 0,-6-20 0 0 0,-13-17 0 0 0,-7-23 0 0 0,-6-27 0 0 0,-1-19 0 0 0,4-13 0 0 0,2-6 0 0 0,5-3 0 0 0,12 4 0 0 0,12 18 0 0 0,10 17 0 0 0,13 11 0 0 0,8 15 0 0 0,2 6 0 0 0,5 7 0 0 0,6 12 0 0 0,-1 6 0 0 0,8 8 0 0 0,-1 7 0 0 0,-5 1 0 0 0,-5 7 0 0 0,-5 4 0 0 0,-9 3 0 0 0,-15 0 0 0 0,-14 0 0 0 0,-22 0 0 0 0,-22-2 0 0 0,-19 1 0 0 0,-14-7 0 0 0,-13-6 0 0 0,4-1 0 0 0,6-5 0 0 0,12-3 0 0 0,12-3 0 0 0,16-4 0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83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3889 15686 16383 0 0,'0'-5'0'0'0,"0"-7"0"0"0,10-1 0 0 0,18 2 0 0 0,25-3 0 0 0,27-3 0 0 0,26 0 0 0 0,29-1 0 0 0,21-2 0 0 0,15 1 0 0 0,12 5 0 0 0,6-1 0 0 0,4 3 0 0 0,-5-3 0 0 0,-4 3 0 0 0,-15 2 0 0 0,-10 4 0 0 0,-13 2 0 0 0,-31 2 0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84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6906 15274 16383 0 0,'5'0'0'0'0,"11"-5"0"0"0,19-1 0 0 0,17-1 0 0 0,15-3 0 0 0,12 0 0 0 0,11 2 0 0 0,11-4 0 0 0,8 2 0 0 0,5 1 0 0 0,-16 3 0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84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8652 15166 16383 0 0,'5'0'0'0'0,"11"0"0"0"0,14-5 0 0 0,11-2 0 0 0,13 1 0 0 0,8-4 0 0 0,13 0 0 0 0,14 1 0 0 0,-8 3 0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84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10134 14931 16383 0 0,'5'0'0'0'0,"6"-5"0"0"0,7-2 0 0 0,10-4 0 0 0,15-1 0 0 0,15 3 0 0 0,23 1 0 0 0,17-2 0 0 0,12 1 0 0 0,13 2 0 0 0,4 1 0 0 0,6 3 0 0 0,0 1 0 0 0,-22 1 0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84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11695 14700 16383 0 0,'5'-5'0'0'0,"6"-2"0"0"0,17-4 0 0 0,13-5 0 0 0,15-6 0 0 0,17 2 0 0 0,17-1 0 0 0,7-2 0 0 0,3 3 0 0 0,-6 5 0 0 0,-14 9 0 0 0,-21 7 0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84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12885 14456 16383 0 0,'5'0'0'0'0,"7"0"0"0"0,11-5 0 0 0,11-7 0 0 0,16-1 0 0 0,18-3 0 0 0,18-4 0 0 0,9 1 0 0 0,9 9 0 0 0,0 6 0 0 0,-16 4 0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84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13864 14378 16383 0 0,'5'-5'0'0'0,"7"-2"0"0"0,11-4 0 0 0,21-6 0 0 0,19 1 0 0 0,13-3 0 0 0,13 3 0 0 0,7 3 0 0 0,2 5 0 0 0,-6 3 0 0 0,-8 7 0 0 0,-9 4 0 0 0,-17 1 0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8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15663 14024 16383 0 0,'5'0'0'0'0,"7"-5"0"0"0,11-1 0 0 0,11 4 0 0 0,6 4 0 0 0,-5 0 0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8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16298 13981 16383 0 0,'5'0'0'0'0,"7"-5"0"0"0,11-2 0 0 0,16-4 0 0 0,12-6 0 0 0,12-4 0 0 0,6 1 0 0 0,-5 4 0 0 0,-8 4 0 0 0,-8 5 0 0 0,-13 8 0 0 0,-7 5 0 0 0,-3 0 0 0 0,4 0 0 0 0,11-7 0 0 0,0-2 0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5T15:22:06.12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9798 1852 16383 0 0,'0'3'0'0'0,"-3"1"0"0"0,-4 3 0 0 0,-1 3 0 0 0,-2 6 0 0 0,-2 6 0 0 0,-8 12 0 0 0,-4 2 0 0 0,2 2 0 0 0,2-3 0 0 0,5-4 0 0 0,1-8 0 0 0,3-4 0 0 0,1-6 0 0 0,2-2 0 0 0,2 0 0 0 0,3 2 0 0 0,1-2 0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8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17489 13684 16383 0 0,'5'0'0'0'0,"7"0"0"0"0,5-5 0 0 0,11-1 0 0 0,10-1 0 0 0,4 2 0 0 0,10 2 0 0 0,5-4 0 0 0,3-1 0 0 0,2 1 0 0 0,0 2 0 0 0,-11-3 0 0 0,-3-1 0 0 0,-1 2 0 0 0,7 1 0 0 0,9-2 0 0 0,4-6 0 0 0,10-4 0 0 0,13-5 0 0 0,10-4 0 0 0,3-1 0 0 0,-1 3 0 0 0,-8 6 0 0 0,-15 2 0 0 0,-16 3 0 0 0,-13 10 0 0 0,-11 4 0 0 0,-2 4 0 0 0,3-1 0 0 0,10 1 0 0 0,10-6 0 0 0,16-8 0 0 0,14-6 0 0 0,8-2 0 0 0,1 4 0 0 0,4 8 0 0 0,-11 5 0 0 0,-16 8 0 0 0,-15 8 0 0 0,-9 1 0 0 0,2-2 0 0 0,16-3 0 0 0,12-9 0 0 0,-9-5 0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8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20558 13361 16383 0 0,'5'0'0'0'0,"7"0"0"0"0,1 5 0 0 0,13 2 0 0 0,12-6 0 0 0,15-2 0 0 0,13-2 0 0 0,6 0 0 0 0,4 1 0 0 0,1 0 0 0 0,-4 1 0 0 0,-9 5 0 0 0,-11 3 0 0 0,-13 4 0 0 0,-10 1 0 0 0,-4-2 0 0 0,3-3 0 0 0,6-2 0 0 0,13-2 0 0 0,8-2 0 0 0,4-1 0 0 0,2 0 0 0 0,-5 0 0 0 0,-6-1 0 0 0,-8 1 0 0 0,-6-1 0 0 0,-4 1 0 0 0,-3 5 0 0 0,-6 1 0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8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22304 13473 16383 0 0,'5'0'0'0'0,"7"-5"0"0"0,16-2 0 0 0,18-4 0 0 0,21 0 0 0 0,15 1 0 0 0,7 2 0 0 0,9 3 0 0 0,-2 3 0 0 0,-13 1 0 0 0,-15 0 0 0 0,-14 7 0 0 0,-12 6 0 0 0,-8 6 0 0 0,1 0 0 0 0,9 3 0 0 0,-4-4 0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8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23839 13470 16383 0 0,'5'0'0'0'0,"11"0"0"0"0,14 0 0 0 0,6 0 0 0 0,12 0 0 0 0,2 0 0 0 0,9 0 0 0 0,3-5 0 0 0,12-2 0 0 0,2 1 0 0 0,4 1 0 0 0,-2 1 0 0 0,-4 7 0 0 0,-10 2 0 0 0,-16 11 0 0 0,-16 7 0 0 0,-3 0 0 0 0,-2-4 0 0 0,9-5 0 0 0,29-5 0 0 0,23-9 0 0 0,-4-5 0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8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25532 13644 16383 0 0,'5'0'0'0'0,"22"-4"0"0"0,35-3 0 0 0,38-9 0 0 0,41-8 0 0 0,42-3 0 0 0,29-4 0 0 0,13 0 0 0 0,4 4 0 0 0,-18 8 0 0 0,-34 11 0 0 0,-38 17 0 0 0,-42 12 0 0 0,-38 13 0 0 0,-24 5 0 0 0,-8 1 0 0 0,17-6 0 0 0,30-9 0 0 0,2-9 0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8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29210 13732 16383 0 0,'10'0'0'0'0,"13"0"0"0"0,13 0 0 0 0,15 5 0 0 0,13 1 0 0 0,2 1 0 0 0,-6-2 0 0 0,-8-2 0 0 0,-8 0 0 0 0,-12-2 0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85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29924 13819 16383 0 0,'5'0'0'0'0,"12"0"0"0"0,17 0 0 0 0,24 0 0 0 0,21-5 0 0 0,22-7 0 0 0,19-1 0 0 0,14-3 0 0 0,-1 0 0 0 0,-19 4 0 0 0,-23 9 0 0 0,-22 9 0 0 0,-28 9 0 0 0,-25 7 0 0 0,-17 0 0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0:49:09.7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4366 2857 16383 0 0,'4'0'0'0'0,"6"-4"0"0"0,2-7 0 0 0,-2 0 0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0:49:09.74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4149 1588 16383 0 0,'-4'0'0'0'0,"-2"4"0"0"0,0 6 0 0 0,2 6 0 0 0,0 9 0 0 0,2 4 0 0 0,1 2 0 0 0,1 5 0 0 0,0 5 0 0 0,0 4 0 0 0,0 3 0 0 0,1 3 0 0 0,-1-4 0 0 0,0 4 0 0 0,-4 7 0 0 0,-7 6 0 0 0,-9 1 0 0 0,-2 3 0 0 0,-1 4 0 0 0,-2 1 0 0 0,0-1 0 0 0,-1-5 0 0 0,4-5 0 0 0,2-9 0 0 0,4-8 0 0 0,4-8 0 0 0,14-15 0 0 0,11-15 0 0 0,2-9 0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0:49:09.7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3677 1634 16383 0 0,'-4'-4'0'0'0,"-2"-6"0"0"0,0-11 0 0 0,2-5 0 0 0,5-3 0 0 0,12-1 0 0 0,7 0 0 0 0,10-4 0 0 0,9 5 0 0 0,10 2 0 0 0,11 1 0 0 0,-1 6 0 0 0,3 5 0 0 0,4 6 0 0 0,4 4 0 0 0,-1 8 0 0 0,5 7 0 0 0,4 7 0 0 0,1 5 0 0 0,-7 2 0 0 0,-9 3 0 0 0,-9 0 0 0 0,-10 1 0 0 0,-8 3 0 0 0,-11 7 0 0 0,-8 4 0 0 0,-13 5 0 0 0,-10-2 0 0 0,-10 1 0 0 0,-5 1 0 0 0,-5-3 0 0 0,-1-5 0 0 0,3-4 0 0 0,1-8 0 0 0,-3-9 0 0 0,-7-7 0 0 0,-11-6 0 0 0,-7-4 0 0 0,-3-6 0 0 0,-2-2 0 0 0,1-5 0 0 0,-1-4 0 0 0,7-4 0 0 0,10 1 0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5T15:22:06.12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9895 1983 16383 0 0,'0'-3'0'0'0,"9"17"0"0"0,3 9 0 0 0,9 16 0 0 0,3 10 0 0 0,1 9 0 0 0,-1 3 0 0 0,-4-11 0 0 0,-6-15 0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0:49:09.75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5130 2143 16383 0 0,'-4'5'0'0'0,"-2"5"0"0"0,-4 10 0 0 0,-5 6 0 0 0,1 8 0 0 0,-3 2 0 0 0,3 4 0 0 0,-2-1 0 0 0,3-2 0 0 0,2-3 0 0 0,9-12 0 0 0,9-9 0 0 0,2-8 0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0:49:09.75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5132 1746 16383 0 0,'-4'0'0'0'0,"-6"0"0"0"0,-2 5 0 0 0,2 1 0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0:49:09.7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6023 1958 16383 0 0,'-4'0'0'0'0,"-6"0"0"0"0,-6 0 0 0 0,-9 4 0 0 0,-5 2 0 0 0,-5 4 0 0 0,-2 5 0 0 0,1 4 0 0 0,2 3 0 0 0,-1 3 0 0 0,-5 6 0 0 0,2 5 0 0 0,1 3 0 0 0,8 2 0 0 0,4 4 0 0 0,6-2 0 0 0,7-4 0 0 0,5-3 0 0 0,9-9 0 0 0,7-9 0 0 0,12-2 0 0 0,11-9 0 0 0,9-6 0 0 0,1-7 0 0 0,8-11 0 0 0,3-3 0 0 0,-2-7 0 0 0,-6-4 0 0 0,-6-4 0 0 0,-5-2 0 0 0,-9 2 0 0 0,-12 2 0 0 0,-13 2 0 0 0,-12 3 0 0 0,-11 5 0 0 0,-8 7 0 0 0,-6 6 0 0 0,-1 5 0 0 0,0 7 0 0 0,8 4 0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0:49:09.77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5847 2223 16383 0 0,'0'4'0'0'0,"9"2"0"0"0,3 4 0 0 0,3 0 0 0 0,5 3 0 0 0,2 4 0 0 0,2 3 0 0 0,2-1 0 0 0,1-5 0 0 0,-1-4 0 0 0,1-4 0 0 0,-1-3 0 0 0,14-2 0 0 0,0-1 0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0:49:09.7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6637 2011 16383 0 0,'-5'0'0'0'0,"-5"0"0"0"0,-6 0 0 0 0,-4 4 0 0 0,-8 7 0 0 0,-8 9 0 0 0,2 6 0 0 0,12 3 0 0 0,9 1 0 0 0,15-4 0 0 0,13-3 0 0 0,12-5 0 0 0,6-1 0 0 0,1 1 0 0 0,0-3 0 0 0,-1 1 0 0 0,-3-3 0 0 0,-6 2 0 0 0,-2 1 0 0 0,-10 0 0 0 0,-11 0 0 0 0,-10-2 0 0 0,-9 0 0 0 0,-13-1 0 0 0,-11-3 0 0 0,-7-4 0 0 0,0-2 0 0 0,5-2 0 0 0,9-6 0 0 0,11-3 0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0:49:09.78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7167 2140 16383 0 0,'4'0'0'0'0,"6"0"0"0"0,11 0 0 0 0,5-5 0 0 0,8-1 0 0 0,6-4 0 0 0,1-4 0 0 0,-2-1 0 0 0,-3 3 0 0 0,-8-1 0 0 0,-8-3 0 0 0,-8-3 0 0 0,-11 2 0 0 0,-13-1 0 0 0,-10 2 0 0 0,-10 5 0 0 0,-8 8 0 0 0,-6 5 0 0 0,0 6 0 0 0,-1 11 0 0 0,-1 2 0 0 0,3 6 0 0 0,5 3 0 0 0,5 6 0 0 0,8 5 0 0 0,4-1 0 0 0,7-1 0 0 0,9 0 0 0 0,12-5 0 0 0,12-5 0 0 0,13-7 0 0 0,15-3 0 0 0,8-5 0 0 0,13-4 0 0 0,8-9 0 0 0,1-5 0 0 0,-4-5 0 0 0,-5-6 0 0 0,-14-1 0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0:49:09.79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7935 1535 16383 0 0,'0'4'0'0'0,"0"11"0"0"0,0 11 0 0 0,-4 10 0 0 0,-2 8 0 0 0,0 10 0 0 0,-3 4 0 0 0,-4 5 0 0 0,-5 6 0 0 0,1 0 0 0 0,-1-3 0 0 0,2-5 0 0 0,4-2 0 0 0,5-8 0 0 0,7-13 0 0 0,8-7 0 0 0,16-15 0 0 0,13-13 0 0 0,0-8 0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0:49:09.8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8480 1879 16383 0 0,'-5'0'0'0'0,"-5"0"0"0"0,-10 0 0 0 0,-2 4 0 0 0,-10 11 0 0 0,-9 6 0 0 0,-6 10 0 0 0,-8 3 0 0 0,1 5 0 0 0,-4 4 0 0 0,-1 0 0 0 0,1 1 0 0 0,2-3 0 0 0,5-3 0 0 0,12-4 0 0 0,8-8 0 0 0,9-4 0 0 0,13-6 0 0 0,17-5 0 0 0,20-5 0 0 0,19-3 0 0 0,9-2 0 0 0,14-2 0 0 0,8 0 0 0 0,4 0 0 0 0,-3 0 0 0 0,-3 0 0 0 0,-4 5 0 0 0,-15 2 0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0:49:24.1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4366 2857 16383 0 0,'4'0'0'0'0,"6"-4"0"0"0,2-7 0 0 0,-2 0 0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0:49:24.1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4149 1588 16383 0 0,'-4'0'0'0'0,"-2"4"0"0"0,0 6 0 0 0,2 6 0 0 0,0 9 0 0 0,2 4 0 0 0,1 2 0 0 0,1 5 0 0 0,0 5 0 0 0,0 4 0 0 0,0 3 0 0 0,1 3 0 0 0,-1-4 0 0 0,0 4 0 0 0,-4 7 0 0 0,-7 6 0 0 0,-9 1 0 0 0,-2 3 0 0 0,-1 4 0 0 0,-2 1 0 0 0,0-1 0 0 0,-1-5 0 0 0,4-5 0 0 0,2-9 0 0 0,4-8 0 0 0,4-8 0 0 0,14-15 0 0 0,11-15 0 0 0,2-9 0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5T15:22:06.12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10602 2249 16383 0 0,'-3'0'0'0'0,"-4"0"0"0"0,-10 3 0 0 0,-4 4 0 0 0,-3 4 0 0 0,3 3 0 0 0,3 2 0 0 0,1-2 0 0 0,0-3 0 0 0,0 0 0 0 0,3 0 0 0 0,1 2 0 0 0,0-1 0 0 0,2 0 0 0 0,2 1 0 0 0,4-2 0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0:49:24.17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3677 1634 16383 0 0,'-4'-4'0'0'0,"-2"-6"0"0"0,0-11 0 0 0,2-5 0 0 0,5-3 0 0 0,12-1 0 0 0,7 0 0 0 0,10-4 0 0 0,9 5 0 0 0,10 2 0 0 0,11 1 0 0 0,-1 6 0 0 0,3 5 0 0 0,4 6 0 0 0,4 4 0 0 0,-1 8 0 0 0,5 7 0 0 0,4 7 0 0 0,1 5 0 0 0,-7 2 0 0 0,-9 3 0 0 0,-9 0 0 0 0,-10 1 0 0 0,-8 3 0 0 0,-11 7 0 0 0,-8 4 0 0 0,-13 5 0 0 0,-10-2 0 0 0,-10 1 0 0 0,-5 1 0 0 0,-5-3 0 0 0,-1-5 0 0 0,3-4 0 0 0,1-8 0 0 0,-3-9 0 0 0,-7-7 0 0 0,-11-6 0 0 0,-7-4 0 0 0,-3-6 0 0 0,-2-2 0 0 0,1-5 0 0 0,-1-4 0 0 0,7-4 0 0 0,10 1 0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0:49:24.1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5130 2143 16383 0 0,'-4'5'0'0'0,"-2"5"0"0"0,-4 10 0 0 0,-5 6 0 0 0,1 8 0 0 0,-3 2 0 0 0,3 4 0 0 0,-2-1 0 0 0,3-2 0 0 0,2-3 0 0 0,9-12 0 0 0,9-9 0 0 0,2-8 0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0:49:24.1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5132 1746 16383 0 0,'-4'0'0'0'0,"-6"0"0"0"0,-2 5 0 0 0,2 1 0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0:49:24.19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6023 1958 16383 0 0,'-4'0'0'0'0,"-6"0"0"0"0,-6 0 0 0 0,-9 4 0 0 0,-5 2 0 0 0,-5 4 0 0 0,-2 5 0 0 0,1 4 0 0 0,2 3 0 0 0,-1 3 0 0 0,-5 6 0 0 0,2 5 0 0 0,1 3 0 0 0,8 2 0 0 0,4 4 0 0 0,6-2 0 0 0,7-4 0 0 0,5-3 0 0 0,9-9 0 0 0,7-9 0 0 0,12-2 0 0 0,11-9 0 0 0,9-6 0 0 0,1-7 0 0 0,8-11 0 0 0,3-3 0 0 0,-2-7 0 0 0,-6-4 0 0 0,-6-4 0 0 0,-5-2 0 0 0,-9 2 0 0 0,-12 2 0 0 0,-13 2 0 0 0,-12 3 0 0 0,-11 5 0 0 0,-8 7 0 0 0,-6 6 0 0 0,-1 5 0 0 0,0 7 0 0 0,8 4 0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0:49:24.19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5847 2223 16383 0 0,'0'4'0'0'0,"9"2"0"0"0,3 4 0 0 0,3 0 0 0 0,5 3 0 0 0,2 4 0 0 0,2 3 0 0 0,2-1 0 0 0,1-5 0 0 0,-1-4 0 0 0,1-4 0 0 0,-1-3 0 0 0,14-2 0 0 0,0-1 0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0:49:24.1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6637 2011 16383 0 0,'-5'0'0'0'0,"-5"0"0"0"0,-6 0 0 0 0,-4 4 0 0 0,-8 7 0 0 0,-8 9 0 0 0,2 6 0 0 0,12 3 0 0 0,9 1 0 0 0,15-4 0 0 0,13-3 0 0 0,12-5 0 0 0,6-1 0 0 0,1 1 0 0 0,0-3 0 0 0,-1 1 0 0 0,-3-3 0 0 0,-6 2 0 0 0,-2 1 0 0 0,-10 0 0 0 0,-11 0 0 0 0,-10-2 0 0 0,-9 0 0 0 0,-13-1 0 0 0,-11-3 0 0 0,-7-4 0 0 0,0-2 0 0 0,5-2 0 0 0,9-6 0 0 0,11-3 0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0:49:24.20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7167 2140 16383 0 0,'4'0'0'0'0,"6"0"0"0"0,11 0 0 0 0,5-5 0 0 0,8-1 0 0 0,6-4 0 0 0,1-4 0 0 0,-2-1 0 0 0,-3 3 0 0 0,-8-1 0 0 0,-8-3 0 0 0,-8-3 0 0 0,-11 2 0 0 0,-13-1 0 0 0,-10 2 0 0 0,-10 5 0 0 0,-8 8 0 0 0,-6 5 0 0 0,0 6 0 0 0,-1 11 0 0 0,-1 2 0 0 0,3 6 0 0 0,5 3 0 0 0,5 6 0 0 0,8 5 0 0 0,4-1 0 0 0,7-1 0 0 0,9 0 0 0 0,12-5 0 0 0,12-5 0 0 0,13-7 0 0 0,15-3 0 0 0,8-5 0 0 0,13-4 0 0 0,8-9 0 0 0,1-5 0 0 0,-4-5 0 0 0,-5-6 0 0 0,-14-1 0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0:49:24.21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7935 1535 16383 0 0,'0'4'0'0'0,"0"11"0"0"0,0 11 0 0 0,-4 10 0 0 0,-2 8 0 0 0,0 10 0 0 0,-3 4 0 0 0,-4 5 0 0 0,-5 6 0 0 0,1 0 0 0 0,-1-3 0 0 0,2-5 0 0 0,4-2 0 0 0,5-8 0 0 0,7-13 0 0 0,8-7 0 0 0,16-15 0 0 0,13-13 0 0 0,0-8 0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0:49:24.21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8480 1879 16383 0 0,'-5'0'0'0'0,"-5"0"0"0"0,-10 0 0 0 0,-2 4 0 0 0,-10 11 0 0 0,-9 6 0 0 0,-6 10 0 0 0,-8 3 0 0 0,1 5 0 0 0,-4 4 0 0 0,-1 0 0 0 0,1 1 0 0 0,2-3 0 0 0,5-3 0 0 0,12-4 0 0 0,8-8 0 0 0,9-4 0 0 0,13-6 0 0 0,17-5 0 0 0,20-5 0 0 0,19-3 0 0 0,9-2 0 0 0,14-2 0 0 0,8 0 0 0 0,4 0 0 0 0,-3 0 0 0 0,-3 0 0 0 0,-4 5 0 0 0,-15 2 0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0:57:14.4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1402 8678 16383 0 0,'0'0'0'0'0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5T15:22:06.12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10689 2170 16383 0 0,'3'6'0'0'0,"7"8"0"0"0,11 13 0 0 0,20 24 0 0 0,8 9 0 0 0,0-3 0 0 0,-3-5 0 0 0,-6-9 0 0 0,-10-8 0 0 0,-7-10 0 0 0,-5-10 0 0 0,-5-6 0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0:57:14.4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25268 8758 16383 0 0,'0'4'0'0'0,"0"6"0"0"0,0 6 0 0 0,0 5 0 0 0,0 2 0 0 0,0 3 0 0 0,0 0 0 0 0,0 2 0 0 0,0-1 0 0 0,0-1 0 0 0,0 1 0 0 0,0 0 0 0 0,0-1 0 0 0,0 0 0 0 0,4 0 0 0 0,2 0 0 0 0,0 0 0 0 0,-2-1 0 0 0,-1 1 0 0 0,4 0 0 0 0,0 0 0 0 0,-1 0 0 0 0,-2 0 0 0 0,-1 0 0 0 0,-1 0 0 0 0,3 0 0 0 0,1 0 0 0 0,0 0 0 0 0,-2 0 0 0 0,3-5 0 0 0,1-1 0 0 0,-2 1 0 0 0,-1 0 0 0 0,-2 2 0 0 0,3-4 0 0 0,1 0 0 0 0,-1 1 0 0 0,-2 2 0 0 0,4 1 0 0 0,-1 1 0 0 0,-1 1 0 0 0,-1 1 0 0 0,3 4 0 0 0,4 2 0 0 0,0 0 0 0 0,-2-1 0 0 0,-2-2 0 0 0,1-1 0 0 0,0 4 0 0 0,-3 0 0 0 0,-1 0 0 0 0,-2 2 0 0 0,-2 1 0 0 0,0-2 0 0 0,-1-1 0 0 0,0-3 0 0 0,-5 3 0 0 0,-1 1 0 0 0,0-1 0 0 0,1-2 0 0 0,2-1 0 0 0,1-2 0 0 0,0 4 0 0 0,2 1 0 0 0,0 0 0 0 0,0-2 0 0 0,1-1 0 0 0,-1-2 0 0 0,0 0 0 0 0,0 4 0 0 0,0 1 0 0 0,0-1 0 0 0,0-1 0 0 0,0-1 0 0 0,0-1 0 0 0,0-1 0 0 0,0-1 0 0 0,0 4 0 0 0,0 2 0 0 0,-4 4 0 0 0,-2 0 0 0 0,0-2 0 0 0,-3-1 0 0 0,0 1 0 0 0,2 0 0 0 0,-3-1 0 0 0,0-2 0 0 0,3-2 0 0 0,1-2 0 0 0,3 0 0 0 0,1-1 0 0 0,2-1 0 0 0,0 1 0 0 0,0 4 0 0 0,0 1 0 0 0,-4 5 0 0 0,-1 5 0 0 0,-1-1 0 0 0,2-2 0 0 0,1-3 0 0 0,1-3 0 0 0,1-3 0 0 0,0-2 0 0 0,1-1 0 0 0,1 0 0 0 0,-1-1 0 0 0,0 5 0 0 0,0 1 0 0 0,0 4 0 0 0,0 1 0 0 0,1-1 0 0 0,-1 2 0 0 0,0 3 0 0 0,0 5 0 0 0,0-2 0 0 0,0 1 0 0 0,-1 1 0 0 0,1-1 0 0 0,0-1 0 0 0,0-2 0 0 0,0-5 0 0 0,0 2 0 0 0,0-3 0 0 0,0-1 0 0 0,0-4 0 0 0,0-1 0 0 0,0 3 0 0 0,0 0 0 0 0,0 3 0 0 0,0 6 0 0 0,0-1 0 0 0,0-3 0 0 0,0 2 0 0 0,0 7 0 0 0,0 5 0 0 0,0 2 0 0 0,0 1 0 0 0,0-4 0 0 0,0-2 0 0 0,0 0 0 0 0,0 1 0 0 0,0 0 0 0 0,0 1 0 0 0,0-3 0 0 0,5-6 0 0 0,1-1 0 0 0,-1 2 0 0 0,4 2 0 0 0,0-1 0 0 0,-1 0 0 0 0,2-7 0 0 0,-1-1 0 0 0,-1-2 0 0 0,2 3 0 0 0,-1-1 0 0 0,-2 2 0 0 0,-1 5 0 0 0,-3-2 0 0 0,-1-2 0 0 0,-2 1 0 0 0,0 2 0 0 0,0-1 0 0 0,-5 2 0 0 0,-1-3 0 0 0,0 2 0 0 0,1 2 0 0 0,2-1 0 0 0,1 0 0 0 0,1 2 0 0 0,-4 3 0 0 0,-1-2 0 0 0,0-5 0 0 0,2-1 0 0 0,1-1 0 0 0,1 1 0 0 0,2-2 0 0 0,-5 2 0 0 0,-1-2 0 0 0,1 2 0 0 0,0 4 0 0 0,2 2 0 0 0,2 3 0 0 0,0-2 0 0 0,-4 0 0 0 0,-1-4 0 0 0,1-5 0 0 0,0-3 0 0 0,-2-4 0 0 0,-1-2 0 0 0,2-2 0 0 0,1 4 0 0 0,-3 0 0 0 0,1 6 0 0 0,0-1 0 0 0,-2-1 0 0 0,0 3 0 0 0,2-1 0 0 0,2 2 0 0 0,1-1 0 0 0,3-2 0 0 0,0 2 0 0 0,1-1 0 0 0,0-3 0 0 0,1-1 0 0 0,3-8 0 0 0,3-2 0 0 0,-2-1 0 0 0,4 0 0 0 0,1 1 0 0 0,-3 2 0 0 0,-1 5 0 0 0,-3 6 0 0 0,-5 2 0 0 0,-3 0 0 0 0,4-4 0 0 0,6-6 0 0 0,8-8 0 0 0,9-7 0 0 0,6-6 0 0 0,3 1 0 0 0,4-1 0 0 0,6-2 0 0 0,4-1 0 0 0,3-1 0 0 0,3-2 0 0 0,1 5 0 0 0,-3 1 0 0 0,-2-1 0 0 0,5-1 0 0 0,1-1 0 0 0,2 4 0 0 0,0-1 0 0 0,-1 0 0 0 0,0 3 0 0 0,3 0 0 0 0,1-2 0 0 0,0-1 0 0 0,3-3 0 0 0,0-1 0 0 0,3-1 0 0 0,3-1 0 0 0,0 0 0 0 0,1-1 0 0 0,3 1 0 0 0,2 0 0 0 0,-2-1 0 0 0,4 1 0 0 0,3 0 0 0 0,-4 0 0 0 0,0 0 0 0 0,4 0 0 0 0,3 0 0 0 0,0 0 0 0 0,0 0 0 0 0,-1 0 0 0 0,0 0 0 0 0,-1 0 0 0 0,-1 0 0 0 0,0 5 0 0 0,-4 0 0 0 0,-7 1 0 0 0,-1-1 0 0 0,2-2 0 0 0,-2-1 0 0 0,-4-1 0 0 0,1-1 0 0 0,3 0 0 0 0,0 5 0 0 0,-4 0 0 0 0,-3-4 0 0 0,2-2 0 0 0,4-2 0 0 0,-1 0 0 0 0,-2 1 0 0 0,2-4 0 0 0,-2-1 0 0 0,2 1 0 0 0,0 1 0 0 0,-4 2 0 0 0,3 1 0 0 0,3-3 0 0 0,3-1 0 0 0,0 0 0 0 0,0 2 0 0 0,-2 1 0 0 0,1-3 0 0 0,-7-1 0 0 0,-5 1 0 0 0,-3 2 0 0 0,2 1 0 0 0,1-3 0 0 0,0-1 0 0 0,-5 1 0 0 0,1 2 0 0 0,6 1 0 0 0,2 5 0 0 0,-1 4 0 0 0,-2-1 0 0 0,-1 0 0 0 0,-2-2 0 0 0,0-1 0 0 0,-2 0 0 0 0,-5-2 0 0 0,-1 0 0 0 0,5 0 0 0 0,2 0 0 0 0,1 0 0 0 0,0-5 0 0 0,0-1 0 0 0,4 0 0 0 0,0 2 0 0 0,5-4 0 0 0,-5 0 0 0 0,1 2 0 0 0,0 1 0 0 0,-2 2 0 0 0,3 5 0 0 0,-5 3 0 0 0,-2 1 0 0 0,-2-2 0 0 0,4 0 0 0 0,2-2 0 0 0,-1 0 0 0 0,-5-2 0 0 0,2 0 0 0 0,5 0 0 0 0,2 0 0 0 0,-1 0 0 0 0,3 0 0 0 0,9 0 0 0 0,5-1 0 0 0,-2 1 0 0 0,5 0 0 0 0,2 0 0 0 0,1 0 0 0 0,-10 0 0 0 0,-4-4 0 0 0,-4-2 0 0 0,0 0 0 0 0,-2 2 0 0 0,-7 1 0 0 0,-9 1 0 0 0,-3 1 0 0 0,-4 0 0 0 0,-5 1 0 0 0,1 0 0 0 0,-1 1 0 0 0,2-1 0 0 0,0 5 0 0 0,2 1 0 0 0,4-1 0 0 0,3 0 0 0 0,-1 2 0 0 0,0 1 0 0 0,-2-1 0 0 0,0 2 0 0 0,1 0 0 0 0,-1-1 0 0 0,0 2 0 0 0,-2-1 0 0 0,1-2 0 0 0,-2-2 0 0 0,-4-1 0 0 0,2-3 0 0 0,3 0 0 0 0,-1-1 0 0 0,1 0 0 0 0,0-1 0 0 0,0 1 0 0 0,-1 0 0 0 0,-3-1 0 0 0,-13 1 0 0 0,-9 5 0 0 0,-8 0 0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0:57:14.5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25426 8438 16383 0 0,'5'0'0'0'0,"5"0"0"0"0,10 0 0 0 0,7 0 0 0 0,2 5 0 0 0,1 0 0 0 0,0 1 0 0 0,3-1 0 0 0,1-2 0 0 0,-1-1 0 0 0,-2-1 0 0 0,3-1 0 0 0,0 0 0 0 0,-2 0 0 0 0,-1 0 0 0 0,3 0 0 0 0,3-1 0 0 0,6 1 0 0 0,3 0 0 0 0,-1 0 0 0 0,-4 0 0 0 0,0 0 0 0 0,-3 0 0 0 0,1 0 0 0 0,-1 4 0 0 0,1 2 0 0 0,3 0 0 0 0,-1-2 0 0 0,5-5 0 0 0,4-3 0 0 0,3 0 0 0 0,5 0 0 0 0,-3 1 0 0 0,2 0 0 0 0,1 2 0 0 0,4 0 0 0 0,-1 1 0 0 0,-1 0 0 0 0,-2 0 0 0 0,-2 1 0 0 0,2-1 0 0 0,1 0 0 0 0,3 0 0 0 0,4 0 0 0 0,5 0 0 0 0,-2 0 0 0 0,2 0 0 0 0,1 0 0 0 0,6 0 0 0 0,-1 0 0 0 0,-1 0 0 0 0,1 0 0 0 0,-5 0 0 0 0,-5 0 0 0 0,-6-4 0 0 0,-4-2 0 0 0,2 0 0 0 0,-1 2 0 0 0,-1-4 0 0 0,2 0 0 0 0,1 2 0 0 0,-1 1 0 0 0,2 1 0 0 0,-4 3 0 0 0,-4 0 0 0 0,-1 1 0 0 0,-2 0 0 0 0,1 0 0 0 0,-5 5 0 0 0,-1 1 0 0 0,1 0 0 0 0,-4-1 0 0 0,1-2 0 0 0,-3-1 0 0 0,4-1 0 0 0,5-1 0 0 0,2 0 0 0 0,6 5 0 0 0,6 0 0 0 0,6 0 0 0 0,4 0 0 0 0,4-2 0 0 0,1-1 0 0 0,-4 3 0 0 0,-1 1 0 0 0,-4 0 0 0 0,-5 3 0 0 0,0 0 0 0 0,-7-2 0 0 0,-3-2 0 0 0,1-1 0 0 0,0-2 0 0 0,1-1 0 0 0,-2-1 0 0 0,0 0 0 0 0,-1-1 0 0 0,4 1 0 0 0,1-5 0 0 0,-1-1 0 0 0,-5 0 0 0 0,1-3 0 0 0,1 0 0 0 0,0 1 0 0 0,4 3 0 0 0,-3 1 0 0 0,2 2 0 0 0,0 1 0 0 0,3 1 0 0 0,2 0 0 0 0,-3 1 0 0 0,-1-1 0 0 0,-2 1 0 0 0,-2-1 0 0 0,3 0 0 0 0,-4 0 0 0 0,3 0 0 0 0,0 0 0 0 0,5 0 0 0 0,-1 0 0 0 0,9 0 0 0 0,4 0 0 0 0,5-4 0 0 0,-8-2 0 0 0,-2 0 0 0 0,0 2 0 0 0,-2-4 0 0 0,1 0 0 0 0,-7 2 0 0 0,0-4 0 0 0,-2 1 0 0 0,-1 2 0 0 0,-2 1 0 0 0,-6 3 0 0 0,-7 1 0 0 0,-2-3 0 0 0,6-1 0 0 0,0 1 0 0 0,0 1 0 0 0,1 1 0 0 0,-2 1 0 0 0,3 1 0 0 0,4 1 0 0 0,0 0 0 0 0,-3 0 0 0 0,-1-4 0 0 0,-5-1 0 0 0,-5-1 0 0 0,0 2 0 0 0,2 1 0 0 0,-1 1 0 0 0,-3 1 0 0 0,-3 0 0 0 0,-3 6 0 0 0,-2 1 0 0 0,3 0 0 0 0,5-2 0 0 0,10 0 0 0 0,5-2 0 0 0,4-5 0 0 0,-4-3 0 0 0,-1 1 0 0 0,-5 0 0 0 0,-2 1 0 0 0,-3 2 0 0 0,-4 1 0 0 0,-4 0 0 0 0,-3 1 0 0 0,-2 0 0 0 0,-5 5 0 0 0,-7 6 0 0 0,-6 5 0 0 0,-4 4 0 0 0,-3 4 0 0 0,2-3 0 0 0,1 4 0 0 0,-1 3 0 0 0,-1 0 0 0 0,0 0 0 0 0,-2 0 0 0 0,0-1 0 0 0,3 4 0 0 0,2 2 0 0 0,0-2 0 0 0,-2 4 0 0 0,-1 0 0 0 0,3 3 0 0 0,1 4 0 0 0,3 3 0 0 0,1-1 0 0 0,2-4 0 0 0,3 0 0 0 0,0 3 0 0 0,0-3 0 0 0,3 2 0 0 0,3 2 0 0 0,-4 2 0 0 0,1-2 0 0 0,-3 0 0 0 0,-1-2 0 0 0,-2-1 0 0 0,-3 3 0 0 0,-4 2 0 0 0,-2-3 0 0 0,2 6 0 0 0,0 2 0 0 0,-1 2 0 0 0,3 0 0 0 0,1-3 0 0 0,-2-7 0 0 0,2-2 0 0 0,0 1 0 0 0,-1 3 0 0 0,-3 2 0 0 0,3 2 0 0 0,0-3 0 0 0,-2-1 0 0 0,3 2 0 0 0,0 5 0 0 0,2 3 0 0 0,0 1 0 0 0,-2-5 0 0 0,2-2 0 0 0,-1 4 0 0 0,-3 1 0 0 0,-1 1 0 0 0,-3-4 0 0 0,-2-3 0 0 0,0 0 0 0 0,-1 0 0 0 0,4 1 0 0 0,1 1 0 0 0,1-4 0 0 0,-7-5 0 0 0,-2 0 0 0 0,0 0 0 0 0,-1-1 0 0 0,1 1 0 0 0,1-2 0 0 0,1 2 0 0 0,-4-8 0 0 0,-1 1 0 0 0,0-1 0 0 0,2 2 0 0 0,1 0 0 0 0,1 2 0 0 0,1 0 0 0 0,1-2 0 0 0,0-3 0 0 0,-4-2 0 0 0,-2-2 0 0 0,1-1 0 0 0,0-1 0 0 0,2 4 0 0 0,1 1 0 0 0,-3 0 0 0 0,-1 4 0 0 0,0 0 0 0 0,2-2 0 0 0,-4 3 0 0 0,1-1 0 0 0,0 3 0 0 0,3 4 0 0 0,-4-1 0 0 0,0 1 0 0 0,2 2 0 0 0,1 4 0 0 0,-2 1 0 0 0,-1 1 0 0 0,2 2 0 0 0,1-5 0 0 0,-2 0 0 0 0,-1 4 0 0 0,2 3 0 0 0,1 0 0 0 0,2-3 0 0 0,2-8 0 0 0,0-1 0 0 0,1 1 0 0 0,0 2 0 0 0,0 2 0 0 0,1 2 0 0 0,-1-3 0 0 0,0-1 0 0 0,0 2 0 0 0,0 0 0 0 0,0 2 0 0 0,0 2 0 0 0,0-5 0 0 0,0-4 0 0 0,0-2 0 0 0,0 3 0 0 0,0 1 0 0 0,0 3 0 0 0,-4 2 0 0 0,-2-3 0 0 0,0 0 0 0 0,2 0 0 0 0,1 2 0 0 0,1 1 0 0 0,5-3 0 0 0,3-5 0 0 0,-1-1 0 0 0,0 2 0 0 0,-2 3 0 0 0,0 2 0 0 0,-2 2 0 0 0,-1-3 0 0 0,0-1 0 0 0,0 2 0 0 0,5 1 0 0 0,0 1 0 0 0,1-3 0 0 0,-2-1 0 0 0,-1-3 0 0 0,-1-5 0 0 0,-1 1 0 0 0,-1 2 0 0 0,0 3 0 0 0,0 3 0 0 0,0-1 0 0 0,0-5 0 0 0,0 1 0 0 0,-1 1 0 0 0,1 3 0 0 0,0 2 0 0 0,0 2 0 0 0,0-2 0 0 0,0-1 0 0 0,0 0 0 0 0,0 2 0 0 0,0 1 0 0 0,0-3 0 0 0,0-5 0 0 0,0-5 0 0 0,0-5 0 0 0,0-2 0 0 0,0-2 0 0 0,-4 2 0 0 0,-2 2 0 0 0,0 0 0 0 0,2-2 0 0 0,-4 4 0 0 0,-4 5 0 0 0,0 0 0 0 0,-3-1 0 0 0,1 1 0 0 0,3-1 0 0 0,4-3 0 0 0,-2-2 0 0 0,1 1 0 0 0,2 1 0 0 0,-3-2 0 0 0,0-2 0 0 0,2-1 0 0 0,-6-10 0 0 0,-7-13 0 0 0,2-8 0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0:57:14.5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29369 8520 16383 0 0,'4'4'0'0'0,"2"6"0"0"0,0 6 0 0 0,-2 5 0 0 0,4-2 0 0 0,0 0 0 0 0,-2 2 0 0 0,-1 2 0 0 0,3 5 0 0 0,0 3 0 0 0,-2 0 0 0 0,-1 0 0 0 0,-2 3 0 0 0,-2 0 0 0 0,0-1 0 0 0,-1-2 0 0 0,4 2 0 0 0,2 1 0 0 0,-1 3 0 0 0,-1 8 0 0 0,4 6 0 0 0,-1-2 0 0 0,0-4 0 0 0,2-2 0 0 0,5-3 0 0 0,-1 0 0 0 0,-2-2 0 0 0,1 1 0 0 0,-1 3 0 0 0,-2-2 0 0 0,-4 2 0 0 0,-1-2 0 0 0,-3 1 0 0 0,0 2 0 0 0,-1 3 0 0 0,-1-2 0 0 0,1 0 0 0 0,-1-3 0 0 0,5-4 0 0 0,2 1 0 0 0,-1 2 0 0 0,0 4 0 0 0,2 3 0 0 0,1-3 0 0 0,-1-3 0 0 0,-2-1 0 0 0,-2 2 0 0 0,-1 3 0 0 0,-1 2 0 0 0,-1-2 0 0 0,0 0 0 0 0,-1-3 0 0 0,1 0 0 0 0,0 1 0 0 0,-1-1 0 0 0,1 0 0 0 0,0 2 0 0 0,0-2 0 0 0,0 1 0 0 0,0 2 0 0 0,0 1 0 0 0,0 3 0 0 0,0-3 0 0 0,0-1 0 0 0,0-3 0 0 0,0 0 0 0 0,-4 2 0 0 0,-2-3 0 0 0,0 1 0 0 0,2 2 0 0 0,-4-2 0 0 0,0 1 0 0 0,2 1 0 0 0,-4 3 0 0 0,1 2 0 0 0,2 1 0 0 0,2-3 0 0 0,1-5 0 0 0,2-6 0 0 0,2-4 0 0 0,0-3 0 0 0,0-3 0 0 0,0 4 0 0 0,1 1 0 0 0,-1-1 0 0 0,0 0 0 0 0,0-2 0 0 0,0 0 0 0 0,0-1 0 0 0,0 3 0 0 0,0 6 0 0 0,0 6 0 0 0,0 4 0 0 0,0-1 0 0 0,0 1 0 0 0,0 1 0 0 0,0 1 0 0 0,0 2 0 0 0,-4 5 0 0 0,-2-2 0 0 0,0-1 0 0 0,2-1 0 0 0,1 0 0 0 0,1 0 0 0 0,1 0 0 0 0,0 0 0 0 0,1 1 0 0 0,0-1 0 0 0,1 1 0 0 0,-1 0 0 0 0,0-4 0 0 0,0-2 0 0 0,0 0 0 0 0,0 1 0 0 0,0 2 0 0 0,0 1 0 0 0,0-4 0 0 0,0 0 0 0 0,0 0 0 0 0,0 2 0 0 0,0 1 0 0 0,0 5 0 0 0,0-1 0 0 0,0-2 0 0 0,0 5 0 0 0,0 0 0 0 0,0 1 0 0 0,0-6 0 0 0,5-2 0 0 0,1-1 0 0 0,-1 0 0 0 0,0 1 0 0 0,2 1 0 0 0,1-4 0 0 0,-1-5 0 0 0,-2-5 0 0 0,2-4 0 0 0,1 1 0 0 0,-1-1 0 0 0,-3 3 0 0 0,-1 1 0 0 0,-1 2 0 0 0,3-5 0 0 0,1 1 0 0 0,-1 3 0 0 0,0 4 0 0 0,-2 0 0 0 0,-2 1 0 0 0,0-1 0 0 0,-1-4 0 0 0,0 1 0 0 0,0-2 0 0 0,0 2 0 0 0,0 3 0 0 0,-1 4 0 0 0,6 3 0 0 0,0 1 0 0 0,1 3 0 0 0,-1-5 0 0 0,2 0 0 0 0,1-4 0 0 0,-1-1 0 0 0,-2-3 0 0 0,-2-4 0 0 0,-1 2 0 0 0,3 2 0 0 0,1 4 0 0 0,-1-1 0 0 0,0 1 0 0 0,-3-2 0 0 0,0-4 0 0 0,-1 1 0 0 0,4 3 0 0 0,0 2 0 0 0,1 0 0 0 0,-2 0 0 0 0,-1-2 0 0 0,-1-4 0 0 0,-1 1 0 0 0,-1-2 0 0 0,0 2 0 0 0,0-2 0 0 0,0-1 0 0 0,-1-3 0 0 0,1-3 0 0 0,0-1 0 0 0,0-11 0 0 0,0-11 0 0 0,0-13 0 0 0,0-3 0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0:57:14.5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25479 12012 16383 0 0,'9'4'0'0'0,"3"7"0"0"0,4 0 0 0 0,3-1 0 0 0,3 2 0 0 0,7 0 0 0 0,2-4 0 0 0,6 3 0 0 0,0-2 0 0 0,3-1 0 0 0,-1-3 0 0 0,-3-2 0 0 0,2-2 0 0 0,-2 0 0 0 0,2 3 0 0 0,4 2 0 0 0,3-1 0 0 0,3-1 0 0 0,-3-1 0 0 0,1-1 0 0 0,0 3 0 0 0,2 1 0 0 0,-3 0 0 0 0,0-2 0 0 0,-4-1 0 0 0,0-1 0 0 0,3-1 0 0 0,1-1 0 0 0,3 0 0 0 0,2 4 0 0 0,1 2 0 0 0,5-1 0 0 0,7-1 0 0 0,5-1 0 0 0,-4 4 0 0 0,0 0 0 0 0,2-1 0 0 0,4-2 0 0 0,-2-1 0 0 0,-3-1 0 0 0,0-1 0 0 0,3 3 0 0 0,-2 2 0 0 0,-3-1 0 0 0,-4 0 0 0 0,-2-2 0 0 0,1-2 0 0 0,1 0 0 0 0,-2 0 0 0 0,-1-1 0 0 0,3-1 0 0 0,0 1 0 0 0,-1 0 0 0 0,3 0 0 0 0,4 4 0 0 0,0 2 0 0 0,3-1 0 0 0,-7 4 0 0 0,-5 0 0 0 0,-2-1 0 0 0,-2-2 0 0 0,-1 2 0 0 0,-5 0 0 0 0,-6-2 0 0 0,-5-1 0 0 0,0 2 0 0 0,-1 1 0 0 0,2-2 0 0 0,4-2 0 0 0,4-1 0 0 0,-1-1 0 0 0,5-1 0 0 0,4-1 0 0 0,5 0 0 0 0,3-1 0 0 0,0 1 0 0 0,-2 0 0 0 0,-2 0 0 0 0,3-1 0 0 0,0 1 0 0 0,-1 0 0 0 0,-1 5 0 0 0,2 1 0 0 0,0-1 0 0 0,4 0 0 0 0,-5-2 0 0 0,1-1 0 0 0,0-1 0 0 0,2-1 0 0 0,0 0 0 0 0,-1 0 0 0 0,1 0 0 0 0,1 0 0 0 0,-3 0 0 0 0,-2-1 0 0 0,-6 1 0 0 0,1 0 0 0 0,1 0 0 0 0,0 0 0 0 0,4 0 0 0 0,-2 0 0 0 0,1 0 0 0 0,1 0 0 0 0,-1 0 0 0 0,4 0 0 0 0,-4 0 0 0 0,1 0 0 0 0,5 0 0 0 0,0 0 0 0 0,-1 0 0 0 0,2 0 0 0 0,-1 0 0 0 0,-2 0 0 0 0,1 0 0 0 0,-4 0 0 0 0,-8-4 0 0 0,-3-2 0 0 0,-1 0 0 0 0,1 2 0 0 0,1 5 0 0 0,2 3 0 0 0,-4 1 0 0 0,1-1 0 0 0,0-1 0 0 0,1-1 0 0 0,2-1 0 0 0,-3 0 0 0 0,-1-1 0 0 0,1 0 0 0 0,2 0 0 0 0,1 0 0 0 0,1 0 0 0 0,1-5 0 0 0,1-1 0 0 0,4 0 0 0 0,2 2 0 0 0,0-4 0 0 0,-2 0 0 0 0,-5 2 0 0 0,-3 1 0 0 0,-5 2 0 0 0,-1 1 0 0 0,1 1 0 0 0,-2-4 0 0 0,1 0 0 0 0,1-1 0 0 0,3 2 0 0 0,-2 1 0 0 0,1 2 0 0 0,0 0 0 0 0,3 0 0 0 0,1 1 0 0 0,1 1 0 0 0,1-1 0 0 0,1 0 0 0 0,0 0 0 0 0,-4 0 0 0 0,-2 0 0 0 0,1 1 0 0 0,-4-1 0 0 0,0 0 0 0 0,-3 0 0 0 0,1 0 0 0 0,-3-1 0 0 0,-3-3 0 0 0,-3-2 0 0 0,-3 1 0 0 0,3 0 0 0 0,0 2 0 0 0,-1 1 0 0 0,-1 1 0 0 0,-1 0 0 0 0,-2 1 0 0 0,0 1 0 0 0,-1-1 0 0 0,0 0 0 0 0,4 0 0 0 0,1 0 0 0 0,1 1 0 0 0,-2-1 0 0 0,-1 0 0 0 0,3 0 0 0 0,1 4 0 0 0,-1 2 0 0 0,-2-1 0 0 0,-1 0 0 0 0,-1-2 0 0 0,-6 4 0 0 0,-1-1 0 0 0,-1 0 0 0 0,1-1 0 0 0,-3-2 0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0:57:14.50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26377 9869 16383 0 0,'-4'0'0'0'0,"-2"4"0"0"0,-4 2 0 0 0,0 4 0 0 0,1 5 0 0 0,2 4 0 0 0,3 3 0 0 0,2 3 0 0 0,1 1 0 0 0,0 1 0 0 0,-3 4 0 0 0,-1 2 0 0 0,0-1 0 0 0,1-1 0 0 0,1-2 0 0 0,1 0 0 0 0,5 2 0 0 0,3 1 0 0 0,-1 0 0 0 0,0-2 0 0 0,-1-1 0 0 0,-2-1 0 0 0,-1-2 0 0 0,0 0 0 0 0,3-4 0 0 0,6-2 0 0 0,6-5 0 0 0,4-4 0 0 0,3-4 0 0 0,3-4 0 0 0,0-1 0 0 0,1-2 0 0 0,0-6 0 0 0,0 0 0 0 0,0-5 0 0 0,-1-5 0 0 0,-4-3 0 0 0,-2-4 0 0 0,-4-6 0 0 0,-5-3 0 0 0,-4 0 0 0 0,1 0 0 0 0,-1 2 0 0 0,-1 2 0 0 0,-2 0 0 0 0,-2 2 0 0 0,-1 0 0 0 0,-1 0 0 0 0,0 0 0 0 0,0 0 0 0 0,0 1 0 0 0,-1-1 0 0 0,1 0 0 0 0,0 9 0 0 0,4 7 0 0 0,2 10 0 0 0,0 9 0 0 0,-2 8 0 0 0,-1 5 0 0 0,-1 3 0 0 0,4 3 0 0 0,0-1 0 0 0,4 1 0 0 0,0 0 0 0 0,3-6 0 0 0,-1-1 0 0 0,-2 0 0 0 0,-3 1 0 0 0,1-4 0 0 0,0 0 0 0 0,-1 1 0 0 0,-3 2 0 0 0,-1 2 0 0 0,3-4 0 0 0,0 1 0 0 0,0 0 0 0 0,3-3 0 0 0,-1 0 0 0 0,4-2 0 0 0,4-5 0 0 0,3-3 0 0 0,8-4 0 0 0,3-1 0 0 0,1-2 0 0 0,4 0 0 0 0,1-1 0 0 0,-2 0 0 0 0,-1 0 0 0 0,-3-3 0 0 0,-2-7 0 0 0,-1-1 0 0 0,-5 2 0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0:57:14.50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27411 9525 16383 0 0,'0'4'0'0'0,"0"11"0"0"0,0 7 0 0 0,4 13 0 0 0,2 13 0 0 0,4 8 0 0 0,0-1 0 0 0,-1-6 0 0 0,2-6 0 0 0,-1-3 0 0 0,-2-2 0 0 0,2 0 0 0 0,0-2 0 0 0,-3 2 0 0 0,-2-1 0 0 0,-2-2 0 0 0,-1-3 0 0 0,-1-3 0 0 0,3-1 0 0 0,1-2 0 0 0,1 5 0 0 0,-2 0 0 0 0,-1 0 0 0 0,-2-1 0 0 0,5 3 0 0 0,0 1 0 0 0,4-6 0 0 0,0-3 0 0 0,-1-2 0 0 0,-3 0 0 0 0,-2 1 0 0 0,3-4 0 0 0,0-1 0 0 0,3 0 0 0 0,0 2 0 0 0,-2 2 0 0 0,3-3 0 0 0,-2-1 0 0 0,4 1 0 0 0,7-3 0 0 0,5-9 0 0 0,2-5 0 0 0,7-4 0 0 0,0-1 0 0 0,9-6 0 0 0,1-4 0 0 0,2-2 0 0 0,2-1 0 0 0,1-4 0 0 0,-2-3 0 0 0,-6-1 0 0 0,-9 2 0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0:57:14.50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31353 9895 16383 0 0,'0'5'0'0'0,"0"5"0"0"0,0 6 0 0 0,0 4 0 0 0,0 4 0 0 0,0 2 0 0 0,0 0 0 0 0,0 6 0 0 0,0 1 0 0 0,0-1 0 0 0,0-1 0 0 0,0-1 0 0 0,0-2 0 0 0,0 4 0 0 0,0 0 0 0 0,0-1 0 0 0,0 0 0 0 0,0-3 0 0 0,0 0 0 0 0,0-1 0 0 0,5-1 0 0 0,0 0 0 0 0,1 0 0 0 0,-1-1 0 0 0,-2 1 0 0 0,-1 0 0 0 0,-1 0 0 0 0,4-1 0 0 0,5 1 0 0 0,6-4 0 0 0,4-2 0 0 0,3-4 0 0 0,2-1 0 0 0,2-2 0 0 0,0-4 0 0 0,0 2 0 0 0,0-2 0 0 0,-1-3 0 0 0,-4-5 0 0 0,-1-4 0 0 0,-1-6 0 0 0,2-6 0 0 0,5-4 0 0 0,3-4 0 0 0,0-2 0 0 0,0-1 0 0 0,-5-1 0 0 0,-3 0 0 0 0,-5 0 0 0 0,-1 0 0 0 0,-3 1 0 0 0,-3 0 0 0 0,-5-1 0 0 0,-2 2 0 0 0,-2-1 0 0 0,-1 0 0 0 0,0 0 0 0 0,-1 0 0 0 0,0 0 0 0 0,1 0 0 0 0,-1 0 0 0 0,5 5 0 0 0,2 1 0 0 0,0-1 0 0 0,-2 0 0 0 0,-1-2 0 0 0,-1-1 0 0 0,0-1 0 0 0,-2 0 0 0 0,4-1 0 0 0,-2 4 0 0 0,-3 10 0 0 0,0 17 0 0 0,-1 11 0 0 0,1 7 0 0 0,0 5 0 0 0,0 1 0 0 0,1 1 0 0 0,0-1 0 0 0,0 0 0 0 0,0-2 0 0 0,0 0 0 0 0,-5 0 0 0 0,-1 3 0 0 0,1 2 0 0 0,0-1 0 0 0,2 0 0 0 0,1-2 0 0 0,1-2 0 0 0,1 0 0 0 0,0 0 0 0 0,4-1 0 0 0,3-1 0 0 0,-2 1 0 0 0,0 0 0 0 0,3 0 0 0 0,0-1 0 0 0,3 1 0 0 0,0 0 0 0 0,2-4 0 0 0,4-7 0 0 0,2 0 0 0 0,4-4 0 0 0,1-3 0 0 0,6-7 0 0 0,7-5 0 0 0,1 0 0 0 0,3-1 0 0 0,4 1 0 0 0,-2-3 0 0 0,1-9 0 0 0,5-7 0 0 0,-4 1 0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0:57:14.50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32888 10106 16383 0 0,'0'-4'0'0'0,"4"-7"0"0"0,6 0 0 0 0,6 1 0 0 0,5 7 0 0 0,7 8 0 0 0,3 8 0 0 0,-3 5 0 0 0,-2 6 0 0 0,-6 1 0 0 0,-2-2 0 0 0,-3-1 0 0 0,-5 0 0 0 0,-4 5 0 0 0,-3 7 0 0 0,-2 2 0 0 0,-1-1 0 0 0,-1-2 0 0 0,0 3 0 0 0,1-1 0 0 0,-1-2 0 0 0,1-2 0 0 0,-1-2 0 0 0,1-1 0 0 0,0-2 0 0 0,0 0 0 0 0,0 0 0 0 0,0 0 0 0 0,0-1 0 0 0,0 1 0 0 0,0-1 0 0 0,0 1 0 0 0,0-9 0 0 0,0-11 0 0 0,0-12 0 0 0,0-13 0 0 0,5-13 0 0 0,0-4 0 0 0,1-6 0 0 0,3-4 0 0 0,0 1 0 0 0,-1 4 0 0 0,2 0 0 0 0,-1 2 0 0 0,-1 0 0 0 0,2 1 0 0 0,-1-1 0 0 0,-2 2 0 0 0,-2 2 0 0 0,3 3 0 0 0,0 2 0 0 0,-2 2 0 0 0,3 6 0 0 0,-1 2 0 0 0,0 1 0 0 0,1 2 0 0 0,0 1 0 0 0,3 2 0 0 0,4 4 0 0 0,-2 9 0 0 0,3 3 0 0 0,1 7 0 0 0,-1 5 0 0 0,0 1 0 0 0,-2 2 0 0 0,0-1 0 0 0,3-4 0 0 0,1-4 0 0 0,4 1 0 0 0,1-1 0 0 0,1-2 0 0 0,1-1 0 0 0,0-3 0 0 0,0-5 0 0 0,1-7 0 0 0,-5-6 0 0 0,-6-5 0 0 0,-6-3 0 0 0,-4 3 0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0:57:14.50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26458 13653 16383 0 0,'0'4'0'0'0,"0"6"0"0"0,5 6 0 0 0,1 4 0 0 0,-1 4 0 0 0,0 2 0 0 0,2 0 0 0 0,1 1 0 0 0,-1 0 0 0 0,-2 0 0 0 0,-2 0 0 0 0,-1-1 0 0 0,-1 1 0 0 0,-1-1 0 0 0,0 0 0 0 0,-1-1 0 0 0,1 1 0 0 0,0 0 0 0 0,-1 0 0 0 0,1 0 0 0 0,0 4 0 0 0,0 2 0 0 0,0 0 0 0 0,-4-2 0 0 0,-2-1 0 0 0,0-1 0 0 0,2-1 0 0 0,1 0 0 0 0,1-1 0 0 0,1-1 0 0 0,0 1 0 0 0,1 0 0 0 0,0 0 0 0 0,1-1 0 0 0,-1 1 0 0 0,0 0 0 0 0,0 0 0 0 0,0 0 0 0 0,0 0 0 0 0,5-5 0 0 0,5 0 0 0 0,6-6 0 0 0,4 1 0 0 0,4-3 0 0 0,6 0 0 0 0,2-1 0 0 0,1-3 0 0 0,3-3 0 0 0,4-3 0 0 0,5-2 0 0 0,3 0 0 0 0,2-1 0 0 0,-3-5 0 0 0,0-6 0 0 0,0-6 0 0 0,-3-8 0 0 0,-10 0 0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0:57:14.50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27464 13705 16383 0 0,'4'5'0'0'0,"2"5"0"0"0,4 6 0 0 0,5 4 0 0 0,-1 4 0 0 0,-1 2 0 0 0,0 0 0 0 0,-2 1 0 0 0,2 0 0 0 0,-1 0 0 0 0,-3 0 0 0 0,-3-1 0 0 0,-2 0 0 0 0,-3 5 0 0 0,0 1 0 0 0,-1-1 0 0 0,-1 0 0 0 0,1-2 0 0 0,-1-1 0 0 0,1-1 0 0 0,0-1 0 0 0,4-4 0 0 0,2 2 0 0 0,-1 2 0 0 0,0 1 0 0 0,2 4 0 0 0,1 2 0 0 0,-1-1 0 0 0,-2 4 0 0 0,-2-1 0 0 0,-1-1 0 0 0,3 2 0 0 0,1-1 0 0 0,0 3 0 0 0,-2-1 0 0 0,-1-2 0 0 0,-2-3 0 0 0,0-2 0 0 0,-1-2 0 0 0,0-1 0 0 0,0-1 0 0 0,0-1 0 0 0,0 1 0 0 0,0-1 0 0 0,-1 1 0 0 0,1-1 0 0 0,0 1 0 0 0,0 0 0 0 0,5-4 0 0 0,1-2 0 0 0,4-4 0 0 0,4-1 0 0 0,5-2 0 0 0,4-4 0 0 0,6-3 0 0 0,3-3 0 0 0,4-2 0 0 0,11 0 0 0 0,4-6 0 0 0,4-6 0 0 0,0-6 0 0 0,1-4 0 0 0,-1-3 0 0 0,-1-6 0 0 0,-6-7 0 0 0,-10 3 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30:15.43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11033 13388 16383 0 0,'-5'4'0'0'0,"-1"7"0"0"0,1 9 0 0 0,9 15 0 0 0,13-21 0 0 0,0-16 0 0 0,-8-9 0 0 0,-10-2 0 0 0,-9 5 0 0 0,-3 9 0 0 0,-3 4 0 0 0,4 6 0 0 0,6 0 0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5T15:22:06.12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11509 1823 16383 0 0,'3'0'0'0'0,"1"-3"0"0"0,12-10 0 0 0,21-12 0 0 0,14-10 0 0 0,3 0 0 0 0,-4 4 0 0 0,-7 3 0 0 0,-12 4 0 0 0,-10 9 0 0 0,-9 7 0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0:57:14.50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31405 13626 16383 0 0,'5'4'0'0'0,"1"7"0"0"0,-1 5 0 0 0,0 4 0 0 0,-2 4 0 0 0,-1 1 0 0 0,4-3 0 0 0,0 4 0 0 0,-1 1 0 0 0,0 1 0 0 0,-2 0 0 0 0,-2 0 0 0 0,0-1 0 0 0,0 0 0 0 0,-1-1 0 0 0,-1 0 0 0 0,1 0 0 0 0,0 4 0 0 0,0 2 0 0 0,-1 0 0 0 0,1-2 0 0 0,0-1 0 0 0,0-1 0 0 0,0-1 0 0 0,0-1 0 0 0,0 0 0 0 0,0 0 0 0 0,0 0 0 0 0,0-1 0 0 0,0 1 0 0 0,-4 0 0 0 0,-2 0 0 0 0,1 0 0 0 0,-4 0 0 0 0,0 0 0 0 0,1 0 0 0 0,-2 0 0 0 0,0 0 0 0 0,3-1 0 0 0,1 1 0 0 0,3 0 0 0 0,1 0 0 0 0,2 0 0 0 0,0 0 0 0 0,4 0 0 0 0,7 0 0 0 0,5-4 0 0 0,5-7 0 0 0,3-5 0 0 0,6-4 0 0 0,3-4 0 0 0,-1-1 0 0 0,4-2 0 0 0,5 0 0 0 0,-1 4 0 0 0,2 2 0 0 0,-2 0 0 0 0,1-5 0 0 0,-2-3 0 0 0,2-1 0 0 0,2 0 0 0 0,2 2 0 0 0,-5 0 0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0:57:14.51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32623 14098 16383 0 0,'5'-4'0'0'0,"5"-2"0"0"0,6 5 0 0 0,8 7 0 0 0,6 2 0 0 0,1 0 0 0 0,-4 3 0 0 0,-3 0 0 0 0,-5 2 0 0 0,-1 3 0 0 0,-4 4 0 0 0,-5 2 0 0 0,2 3 0 0 0,2 5 0 0 0,-1 6 0 0 0,-2 2 0 0 0,2-1 0 0 0,-2-3 0 0 0,-2 2 0 0 0,-3 0 0 0 0,3-3 0 0 0,-1-2 0 0 0,0-2 0 0 0,-3 3 0 0 0,3 0 0 0 0,1-1 0 0 0,-2-1 0 0 0,-2-1 0 0 0,-1-1 0 0 0,3-6 0 0 0,1-2 0 0 0,-1 0 0 0 0,-2-7 0 0 0,-1-11 0 0 0,-1-10 0 0 0,-2-13 0 0 0,1-6 0 0 0,-6-9 0 0 0,-1-6 0 0 0,0 0 0 0 0,1-3 0 0 0,2 3 0 0 0,1-1 0 0 0,1-1 0 0 0,0 1 0 0 0,1 5 0 0 0,5 3 0 0 0,1 5 0 0 0,4 6 0 0 0,1 3 0 0 0,2 1 0 0 0,0-1 0 0 0,-4-1 0 0 0,3-1 0 0 0,-2-1 0 0 0,-2-1 0 0 0,-3-1 0 0 0,3 4 0 0 0,-1 2 0 0 0,4 4 0 0 0,-1 9 0 0 0,3 6 0 0 0,3 2 0 0 0,4 3 0 0 0,2 3 0 0 0,3 2 0 0 0,0-2 0 0 0,2-1 0 0 0,-1-2 0 0 0,1-2 0 0 0,-1 0 0 0 0,-4-6 0 0 0,-1-2 0 0 0,-1 0 0 0 0,2-4 0 0 0,0-3 0 0 0,-2-6 0 0 0,-6-2 0 0 0,-4-3 0 0 0,-4-2 0 0 0,-4 0 0 0 0,-1-1 0 0 0,-6 9 0 0 0,-6 12 0 0 0,-2 6 0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2:41:17.42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6085 11189 16383 0 0,'0'-4'0'0'0,"5"-6"0"0"0,5-6 0 0 0,6-5 0 0 0,4 2 0 0 0,4 4 0 0 0,2 0 0 0 0,0 2 0 0 0,1 9 0 0 0,0-1 0 0 0,-4 2 0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2:41:17.42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6293 11031 16383 0 0,'-4'0'0'0'0,"-6"4"0"0"0,-6 7 0 0 0,0 5 0 0 0,-2 0 0 0 0,3 1 0 0 0,3 3 0 0 0,4 2 0 0 0,3 2 0 0 0,-2 1 0 0 0,1 1 0 0 0,1 0 0 0 0,1 5 0 0 0,-3 1 0 0 0,0 5 0 0 0,1-1 0 0 0,-3-1 0 0 0,0 2 0 0 0,1-1 0 0 0,3-2 0 0 0,2-2 0 0 0,1-3 0 0 0,1-1 0 0 0,1-2 0 0 0,0 0 0 0 0,5-5 0 0 0,1-1 0 0 0,0 4 0 0 0,-1 3 0 0 0,-2 1 0 0 0,4 1 0 0 0,0-1 0 0 0,-1 4 0 0 0,-2 1 0 0 0,-1 3 0 0 0,-1 1 0 0 0,-1 2 0 0 0,-1-1 0 0 0,0-2 0 0 0,4 1 0 0 0,2-1 0 0 0,-1-2 0 0 0,-1 1 0 0 0,-1 0 0 0 0,4-1 0 0 0,0 1 0 0 0,3 0 0 0 0,0 2 0 0 0,-1 0 0 0 0,2-2 0 0 0,-1-3 0 0 0,-3 2 0 0 0,-1 0 0 0 0,-3 3 0 0 0,-1-1 0 0 0,3-2 0 0 0,1 3 0 0 0,-1-2 0 0 0,3 3 0 0 0,1 0 0 0 0,-2 1 0 0 0,-1-1 0 0 0,-3-3 0 0 0,-1 2 0 0 0,-1-1 0 0 0,-1 2 0 0 0,0-1 0 0 0,0-3 0 0 0,-1-2 0 0 0,1-2 0 0 0,4-2 0 0 0,2 3 0 0 0,-1 0 0 0 0,0 0 0 0 0,-2 4 0 0 0,-1-1 0 0 0,-1 0 0 0 0,-1 1 0 0 0,0 0 0 0 0,0 3 0 0 0,0-1 0 0 0,0-2 0 0 0,0-2 0 0 0,-1 1 0 0 0,1 0 0 0 0,0 2 0 0 0,0 1 0 0 0,0-3 0 0 0,0-2 0 0 0,0 2 0 0 0,0 0 0 0 0,0-2 0 0 0,0 3 0 0 0,0 0 0 0 0,0-2 0 0 0,0-2 0 0 0,0-2 0 0 0,0 3 0 0 0,0 1 0 0 0,0-1 0 0 0,0-2 0 0 0,0-2 0 0 0,0 0 0 0 0,0-1 0 0 0,0 3 0 0 0,0 2 0 0 0,0-1 0 0 0,0-1 0 0 0,0-1 0 0 0,0-1 0 0 0,0-1 0 0 0,0 4 0 0 0,0 0 0 0 0,0 1 0 0 0,0 2 0 0 0,0 1 0 0 0,0-1 0 0 0,0-3 0 0 0,0-2 0 0 0,0-1 0 0 0,0-1 0 0 0,0-1 0 0 0,0 0 0 0 0,0 0 0 0 0,0-1 0 0 0,0 1 0 0 0,0-1 0 0 0,0 1 0 0 0,0 0 0 0 0,0 0 0 0 0,5 0 0 0 0,1 0 0 0 0,-1 0 0 0 0,0 0 0 0 0,-2 0 0 0 0,-1 0 0 0 0,3-5 0 0 0,6-5 0 0 0,5-6 0 0 0,4-4 0 0 0,4-4 0 0 0,1-2 0 0 0,6 0 0 0 0,1-2 0 0 0,1 1 0 0 0,-2 0 0 0 0,-1 1 0 0 0,3-1 0 0 0,0 1 0 0 0,4 0 0 0 0,-1 0 0 0 0,3 0 0 0 0,-1 0 0 0 0,11 0 0 0 0,14 0 0 0 0,6 0 0 0 0,0 0 0 0 0,-4 0 0 0 0,-3 0 0 0 0,1 0 0 0 0,3 0 0 0 0,-6 0 0 0 0,1 4 0 0 0,3 2 0 0 0,-1 0 0 0 0,-2 3 0 0 0,-2 0 0 0 0,1-1 0 0 0,0-3 0 0 0,-2 3 0 0 0,-1 0 0 0 0,-3-2 0 0 0,0-5 0 0 0,3-4 0 0 0,0-1 0 0 0,1 0 0 0 0,-2 1 0 0 0,3 1 0 0 0,0-4 0 0 0,4-1 0 0 0,0 1 0 0 0,-3 2 0 0 0,-2 1 0 0 0,-2 1 0 0 0,-2 1 0 0 0,-1 1 0 0 0,-1 0 0 0 0,-5 0 0 0 0,-1 0 0 0 0,0 1 0 0 0,-4-1 0 0 0,1 0 0 0 0,-3 0 0 0 0,0 0 0 0 0,7 0 0 0 0,4-4 0 0 0,-2-2 0 0 0,0 0 0 0 0,-5 2 0 0 0,-5 0 0 0 0,0 2 0 0 0,-3 1 0 0 0,-3 1 0 0 0,-2 0 0 0 0,2 0 0 0 0,4 0 0 0 0,1 1 0 0 0,-3-1 0 0 0,-2 0 0 0 0,2 0 0 0 0,4 0 0 0 0,0 0 0 0 0,-3 0 0 0 0,-3 0 0 0 0,-2 0 0 0 0,-3 0 0 0 0,-1 0 0 0 0,0 0 0 0 0,-2 0 0 0 0,0 0 0 0 0,1 4 0 0 0,-1 2 0 0 0,1 0 0 0 0,0-2 0 0 0,0 0 0 0 0,-1-2 0 0 0,1 3 0 0 0,0 1 0 0 0,0 0 0 0 0,0-2 0 0 0,0-1 0 0 0,5-1 0 0 0,0-1 0 0 0,1-1 0 0 0,-2 0 0 0 0,0 0 0 0 0,-2 0 0 0 0,-6 4 0 0 0,-1 1 0 0 0,-1 1 0 0 0,1-2 0 0 0,2-1 0 0 0,0-1 0 0 0,2 0 0 0 0,0-2 0 0 0,1 0 0 0 0,0 0 0 0 0,1 0 0 0 0,-1-1 0 0 0,0 1 0 0 0,0 0 0 0 0,0 0 0 0 0,0 0 0 0 0,0 0 0 0 0,0 0 0 0 0,0 0 0 0 0,-5-5 0 0 0,-5-5 0 0 0,-10-1 0 0 0,-7-4 0 0 0,-2-3 0 0 0,-1-7 0 0 0,-4-5 0 0 0,-1-5 0 0 0,-3-1 0 0 0,0 1 0 0 0,-2-3 0 0 0,1-3 0 0 0,-1-4 0 0 0,-3-2 0 0 0,-3-3 0 0 0,2 3 0 0 0,4 0 0 0 0,4 0 0 0 0,5-1 0 0 0,-3-1 0 0 0,1-2 0 0 0,-2 9 0 0 0,-1 2 0 0 0,-2-1 0 0 0,0-6 0 0 0,-2-5 0 0 0,2-1 0 0 0,2 3 0 0 0,-1 1 0 0 0,2 1 0 0 0,-3-1 0 0 0,1-1 0 0 0,-3 0 0 0 0,3 3 0 0 0,-3 2 0 0 0,2-6 0 0 0,2-2 0 0 0,-1-6 0 0 0,2 3 0 0 0,1 2 0 0 0,-1-3 0 0 0,0 0 0 0 0,2 0 0 0 0,2 5 0 0 0,2 4 0 0 0,1 0 0 0 0,1 4 0 0 0,-3-3 0 0 0,-2-3 0 0 0,1 2 0 0 0,1 2 0 0 0,1-2 0 0 0,1 0 0 0 0,2-1 0 0 0,-5-2 0 0 0,-1 4 0 0 0,1 1 0 0 0,0 0 0 0 0,2-1 0 0 0,1-2 0 0 0,-3-1 0 0 0,-1 3 0 0 0,0 6 0 0 0,2 0 0 0 0,1-1 0 0 0,1 2 0 0 0,1-1 0 0 0,1-2 0 0 0,0 1 0 0 0,0 0 0 0 0,1 1 0 0 0,-1 1 0 0 0,0-4 0 0 0,0 3 0 0 0,0-1 0 0 0,0 2 0 0 0,0 3 0 0 0,0 5 0 0 0,0-3 0 0 0,0-3 0 0 0,0 0 0 0 0,0-2 0 0 0,0 1 0 0 0,0 3 0 0 0,0 3 0 0 0,0 3 0 0 0,0 2 0 0 0,0 2 0 0 0,0-5 0 0 0,0 0 0 0 0,0 0 0 0 0,0-3 0 0 0,0-1 0 0 0,0 2 0 0 0,0 2 0 0 0,0 1 0 0 0,0 2 0 0 0,0 1 0 0 0,0 1 0 0 0,0 1 0 0 0,0-1 0 0 0,0 0 0 0 0,-4 5 0 0 0,-6 6 0 0 0,-6 5 0 0 0,-5 4 0 0 0,-2 4 0 0 0,-3 2 0 0 0,0 0 0 0 0,-1 2 0 0 0,-1-1 0 0 0,2 0 0 0 0,-5-1 0 0 0,-6 1 0 0 0,-5-1 0 0 0,-9 0 0 0 0,0 0 0 0 0,0 0 0 0 0,-1 0 0 0 0,-4-4 0 0 0,-1-2 0 0 0,-1 0 0 0 0,6-3 0 0 0,3 0 0 0 0,0 1 0 0 0,1 3 0 0 0,-1 1 0 0 0,-1 2 0 0 0,4 1 0 0 0,0 1 0 0 0,0 0 0 0 0,-1 1 0 0 0,-2-5 0 0 0,-1-2 0 0 0,4 1 0 0 0,-5 0 0 0 0,-1 2 0 0 0,-1 1 0 0 0,-1 1 0 0 0,5 1 0 0 0,7 0 0 0 0,1 0 0 0 0,-2 0 0 0 0,-6 1 0 0 0,-3-1 0 0 0,2 0 0 0 0,-4 0 0 0 0,0 0 0 0 0,-6 0 0 0 0,0-4 0 0 0,0-2 0 0 0,2 0 0 0 0,-2 2 0 0 0,0 0 0 0 0,1-2 0 0 0,7-1 0 0 0,3 1 0 0 0,1 2 0 0 0,4 1 0 0 0,1 1 0 0 0,3 1 0 0 0,0 1 0 0 0,2 0 0 0 0,-1 0 0 0 0,2 0 0 0 0,-3 1 0 0 0,-2 3 0 0 0,-3 2 0 0 0,1 0 0 0 0,5-1 0 0 0,-1-2 0 0 0,-2-1 0 0 0,-3-1 0 0 0,-2-1 0 0 0,-3-4 0 0 0,4-2 0 0 0,0 0 0 0 0,-1-3 0 0 0,0-1 0 0 0,2 3 0 0 0,0 1 0 0 0,4 2 0 0 0,4-2 0 0 0,4-1 0 0 0,4 1 0 0 0,1 2 0 0 0,2 1 0 0 0,1 2 0 0 0,-1 0 0 0 0,1 1 0 0 0,-4 0 0 0 0,-3 0 0 0 0,1 1 0 0 0,5-6 0 0 0,3 0 0 0 0,-4-1 0 0 0,-1 2 0 0 0,-5 1 0 0 0,-2 1 0 0 0,2 1 0 0 0,1 0 0 0 0,2 1 0 0 0,2 0 0 0 0,1 1 0 0 0,0-1 0 0 0,1 0 0 0 0,1 0 0 0 0,-1 0 0 0 0,5 5 0 0 0,5 9 0 0 0,7 4 0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2:41:17.4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8332 11086 16383 0 0,'-4'0'0'0'0,"-6"4"0"0"0,-2 7 0 0 0,2 5 0 0 0,2 4 0 0 0,3 4 0 0 0,2 1 0 0 0,2 2 0 0 0,-4-5 0 0 0,-1 0 0 0 0,1-1 0 0 0,1 5 0 0 0,1 4 0 0 0,1-1 0 0 0,2 1 0 0 0,-5-1 0 0 0,-1-1 0 0 0,1-1 0 0 0,0-1 0 0 0,3 0 0 0 0,0 0 0 0 0,1 5 0 0 0,0 0 0 0 0,1 1 0 0 0,1-2 0 0 0,-1 3 0 0 0,0 1 0 0 0,0-1 0 0 0,0-2 0 0 0,1-2 0 0 0,-1-2 0 0 0,0 0 0 0 0,0-1 0 0 0,4 5 0 0 0,2 0 0 0 0,-1 0 0 0 0,0 4 0 0 0,-2 4 0 0 0,4 0 0 0 0,-1-2 0 0 0,0-3 0 0 0,3 2 0 0 0,0 3 0 0 0,-1 0 0 0 0,-3 1 0 0 0,-2 4 0 0 0,-1-2 0 0 0,-1-4 0 0 0,4 2 0 0 0,0 1 0 0 0,0 3 0 0 0,-1-1 0 0 0,-1 1 0 0 0,-1-3 0 0 0,3-4 0 0 0,2-4 0 0 0,-2-3 0 0 0,0 2 0 0 0,-2 1 0 0 0,-2-2 0 0 0,0-2 0 0 0,4 0 0 0 0,1-2 0 0 0,-1 0 0 0 0,-1-1 0 0 0,-1-1 0 0 0,-1 5 0 0 0,-1 2 0 0 0,-1 4 0 0 0,5 0 0 0 0,0 3 0 0 0,1-1 0 0 0,2-2 0 0 0,1-3 0 0 0,3 1 0 0 0,0 1 0 0 0,-3 1 0 0 0,-3 1 0 0 0,3-3 0 0 0,-1 2 0 0 0,-2 4 0 0 0,3 0 0 0 0,0-4 0 0 0,2 3 0 0 0,0-3 0 0 0,-2-2 0 0 0,-3-2 0 0 0,-2-3 0 0 0,-2-1 0 0 0,-1-2 0 0 0,-1 0 0 0 0,0-1 0 0 0,-1 1 0 0 0,1-1 0 0 0,-1 1 0 0 0,5-1 0 0 0,2 1 0 0 0,0 0 0 0 0,-2 0 0 0 0,-1 0 0 0 0,-1 0 0 0 0,-1 4 0 0 0,0 2 0 0 0,-1 0 0 0 0,0-2 0 0 0,-1-1 0 0 0,1-1 0 0 0,0-1 0 0 0,0 0 0 0 0,0-1 0 0 0,0-1 0 0 0,0 1 0 0 0,-5 0 0 0 0,-1-1 0 0 0,1 1 0 0 0,0 0 0 0 0,2 0 0 0 0,1 4 0 0 0,1 2 0 0 0,1 0 0 0 0,-5-2 0 0 0,0-1 0 0 0,-1-1 0 0 0,2-1 0 0 0,1 0 0 0 0,1-1 0 0 0,1-1 0 0 0,1 1 0 0 0,0 0 0 0 0,0-1 0 0 0,-4 1 0 0 0,-2 0 0 0 0,1 0 0 0 0,0 0 0 0 0,2 0 0 0 0,1 0 0 0 0,1 0 0 0 0,1 0 0 0 0,0 0 0 0 0,0 0 0 0 0,0 0 0 0 0,1 0 0 0 0,-1-5 0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2:41:17.4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6456 13123 16383 0 0,'4'0'0'0'0,"7"0"0"0"0,4 0 0 0 0,10 0 0 0 0,5 0 0 0 0,1 0 0 0 0,4 0 0 0 0,2 0 0 0 0,-3 0 0 0 0,3 0 0 0 0,-1 0 0 0 0,3 0 0 0 0,2 0 0 0 0,-4 5 0 0 0,-1 1 0 0 0,3-1 0 0 0,-1 0 0 0 0,2-2 0 0 0,3-1 0 0 0,-1-1 0 0 0,-4-5 0 0 0,-4-2 0 0 0,2 0 0 0 0,3 2 0 0 0,-1 0 0 0 0,2 2 0 0 0,4 1 0 0 0,-2 0 0 0 0,-4 1 0 0 0,1 5 0 0 0,3 1 0 0 0,-2 0 0 0 0,1-2 0 0 0,3 0 0 0 0,-2 2 0 0 0,-4 1 0 0 0,-3-1 0 0 0,0-1 0 0 0,4-2 0 0 0,-1-1 0 0 0,2-2 0 0 0,4 5 0 0 0,2 1 0 0 0,2-1 0 0 0,3-1 0 0 0,-4-1 0 0 0,-1-1 0 0 0,1-1 0 0 0,-3-1 0 0 0,-1 0 0 0 0,6 0 0 0 0,4 0 0 0 0,1 0 0 0 0,0-1 0 0 0,0 1 0 0 0,-4 0 0 0 0,-3 0 0 0 0,0 0 0 0 0,1 0 0 0 0,-4 0 0 0 0,0 0 0 0 0,-3 0 0 0 0,-4 0 0 0 0,0 0 0 0 0,3 0 0 0 0,3 0 0 0 0,-1 0 0 0 0,-3 0 0 0 0,0 0 0 0 0,-2 0 0 0 0,2 0 0 0 0,-2 0 0 0 0,2 0 0 0 0,-1 0 0 0 0,-3 0 0 0 0,-3 0 0 0 0,2-4 0 0 0,0-2 0 0 0,3 0 0 0 0,-1 2 0 0 0,-2 1 0 0 0,2 1 0 0 0,0 0 0 0 0,-3 2 0 0 0,3 0 0 0 0,-1 0 0 0 0,3 1 0 0 0,-1-1 0 0 0,2 0 0 0 0,3 0 0 0 0,0 0 0 0 0,-4 0 0 0 0,0 0 0 0 0,4 5 0 0 0,-2 1 0 0 0,1-1 0 0 0,3 0 0 0 0,3-2 0 0 0,-3-1 0 0 0,-4-1 0 0 0,-4-1 0 0 0,-5 0 0 0 0,-2 0 0 0 0,-2 0 0 0 0,3 0 0 0 0,1-1 0 0 0,0 1 0 0 0,-2 0 0 0 0,0 0 0 0 0,-2 0 0 0 0,0 5 0 0 0,-5 5 0 0 0,-7 1 0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2:41:17.4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7108 11824 16383 0 0,'0'-4'0'0'0,"4"-2"0"0"0,2-4 0 0 0,-5 0 0 0 0,-6 1 0 0 0,-12 2 0 0 0,-8 8 0 0 0,-3 2 0 0 0,-1 1 0 0 0,3 5 0 0 0,3 5 0 0 0,4 4 0 0 0,7 4 0 0 0,-1 7 0 0 0,4 7 0 0 0,2 2 0 0 0,2 4 0 0 0,3 2 0 0 0,5 0 0 0 0,3 0 0 0 0,5-3 0 0 0,8-8 0 0 0,11-10 0 0 0,5-4 0 0 0,4-6 0 0 0,5-4 0 0 0,0-5 0 0 0,-4-2 0 0 0,-4-6 0 0 0,0-7 0 0 0,0-6 0 0 0,-4-9 0 0 0,-1-9 0 0 0,-7-7 0 0 0,-7-1 0 0 0,-7-2 0 0 0,-13 7 0 0 0,-16 5 0 0 0,-13 4 0 0 0,-9 2 0 0 0,-17 2 0 0 0,-10 5 0 0 0,-8 6 0 0 0,0 9 0 0 0,5 11 0 0 0,5 12 0 0 0,6 8 0 0 0,8 9 0 0 0,8 6 0 0 0,12 6 0 0 0,12 4 0 0 0,13 1 0 0 0,12-8 0 0 0,19-6 0 0 0,18-6 0 0 0,11-9 0 0 0,6-11 0 0 0,9-14 0 0 0,8-10 0 0 0,-2-12 0 0 0,-3-10 0 0 0,-10-9 0 0 0,-11-6 0 0 0,-14-3 0 0 0,-17 3 0 0 0,-21 5 0 0 0,-15 6 0 0 0,-17 4 0 0 0,-21 5 0 0 0,-14 10 0 0 0,-4 10 0 0 0,-3 14 0 0 0,-2 16 0 0 0,4 13 0 0 0,9 13 0 0 0,13 9 0 0 0,13 7 0 0 0,15-3 0 0 0,16-11 0 0 0,17-9 0 0 0,16-13 0 0 0,22-14 0 0 0,12-9 0 0 0,8-15 0 0 0,7-14 0 0 0,-1-12 0 0 0,-8-12 0 0 0,-11-8 0 0 0,-14 3 0 0 0,-19 1 0 0 0,-21 5 0 0 0,-20 6 0 0 0,-20 7 0 0 0,-12 8 0 0 0,-5 14 0 0 0,-7 13 0 0 0,-1 15 0 0 0,1 15 0 0 0,8 10 0 0 0,13 12 0 0 0,14 6 0 0 0,16-3 0 0 0,15-5 0 0 0,15-13 0 0 0,19-16 0 0 0,17-16 0 0 0,7-18 0 0 0,7-20 0 0 0,1-13 0 0 0,-2-7 0 0 0,-13-5 0 0 0,-19 0 0 0 0,-20 1 0 0 0,-26 5 0 0 0,-24 8 0 0 0,-14 10 0 0 0,-13 12 0 0 0,-8 14 0 0 0,-1 21 0 0 0,3 22 0 0 0,13 18 0 0 0,16 9 0 0 0,15 8 0 0 0,16-5 0 0 0,18-8 0 0 0,22-10 0 0 0,22-13 0 0 0,16-16 0 0 0,9-20 0 0 0,0-15 0 0 0,-4-12 0 0 0,-10-11 0 0 0,-17-3 0 0 0,-19 2 0 0 0,-25-1 0 0 0,-21 6 0 0 0,-16 10 0 0 0,-16 9 0 0 0,-4 11 0 0 0,-1 12 0 0 0,0 14 0 0 0,4 7 0 0 0,12 8 0 0 0,12 8 0 0 0,15-5 0 0 0,13-3 0 0 0,21-13 0 0 0,11-14 0 0 0,12-13 0 0 0,9-15 0 0 0,2-8 0 0 0,-2-3 0 0 0,-12-6 0 0 0,-12-1 0 0 0,-16 6 0 0 0,-23 4 0 0 0,-20 12 0 0 0,-13 8 0 0 0,-12 9 0 0 0,-7 10 0 0 0,-1 12 0 0 0,9 5 0 0 0,19-1 0 0 0,20 0 0 0 0,24-6 0 0 0,20-11 0 0 0,6-6 0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2:41:17.4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10030 9551 16383 0 0,'-5'-4'0'0'0,"-5"-2"0"0"0,-6 0 0 0 0,-4 2 0 0 0,-4 0 0 0 0,-6 2 0 0 0,-2 6 0 0 0,-1 6 0 0 0,1 5 0 0 0,2 6 0 0 0,2-2 0 0 0,0-3 0 0 0,2-5 0 0 0,-1 0 0 0 0,-3 3 0 0 0,-1 3 0 0 0,-5 4 0 0 0,0 2 0 0 0,-3 1 0 0 0,1 2 0 0 0,2-4 0 0 0,3-1 0 0 0,3-5 0 0 0,2-4 0 0 0,6 0 0 0 0,1-3 0 0 0,2 3 0 0 0,-2 3 0 0 0,-2-1 0 0 0,-4-3 0 0 0,-8 5 0 0 0,-7 5 0 0 0,-4 3 0 0 0,-3-2 0 0 0,6-1 0 0 0,6 0 0 0 0,5-2 0 0 0,4-2 0 0 0,2 2 0 0 0,-4 2 0 0 0,-5 2 0 0 0,-5-4 0 0 0,-1 0 0 0 0,-2-3 0 0 0,-3 0 0 0 0,-1 1 0 0 0,1 3 0 0 0,6 2 0 0 0,4-2 0 0 0,4-1 0 0 0,3 1 0 0 0,2-3 0 0 0,2 1 0 0 0,-5 0 0 0 0,-5 3 0 0 0,-6 6 0 0 0,-5-1 0 0 0,2-1 0 0 0,-2-1 0 0 0,-1 1 0 0 0,-1 0 0 0 0,2 1 0 0 0,6-5 0 0 0,9-1 0 0 0,5-4 0 0 0,3-1 0 0 0,1-2 0 0 0,-1 1 0 0 0,0 2 0 0 0,-5 3 0 0 0,-7 3 0 0 0,-2-3 0 0 0,-3-4 0 0 0,1-1 0 0 0,2 2 0 0 0,7 3 0 0 0,6 3 0 0 0,1 1 0 0 0,0-3 0 0 0,9-9 0 0 0,7-11 0 0 0,4-5 0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2:41:17.4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7581 10345 16383 0 0,'-4'5'0'0'0,"-7"0"0"0"0,-4 5 0 0 0,-6 5 0 0 0,-7 9 0 0 0,-3 4 0 0 0,-1 7 0 0 0,0 5 0 0 0,2 6 0 0 0,5 3 0 0 0,3 3 0 0 0,1-4 0 0 0,-1-1 0 0 0,0 1 0 0 0,-2 0 0 0 0,-5 2 0 0 0,-2 0 0 0 0,0-3 0 0 0,-4-1 0 0 0,-1 0 0 0 0,3 1 0 0 0,5-2 0 0 0,5-5 0 0 0,5-5 0 0 0,1-4 0 0 0,13-7 0 0 0,11-12 0 0 0,14-8 0 0 0,15-10 0 0 0,12-7 0 0 0,6-7 0 0 0,7 1 0 0 0,1-1 0 0 0,5-2 0 0 0,-1 3 0 0 0,-8 1 0 0 0,-4 2 0 0 0,-7 1 0 0 0,-3 2 0 0 0,-4 4 0 0 0,0 3 0 0 0,1-2 0 0 0,3-4 0 0 0,8 0 0 0 0,-6 3 0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2:41:17.4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7777 13838 16383 0 0,'-4'4'0'0'0,"-6"6"0"0"0,-2 6 0 0 0,-2 5 0 0 0,0 2 0 0 0,3-2 0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5T15:22:06.1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10285 1270 16383 0 0,'3'0'0'0'0,"4"0"0"0"0,4 0 0 0 0,2 3 0 0 0,3 1 0 0 0,2 3 0 0 0,0 3 0 0 0,0 3 0 0 0,1 2 0 0 0,-4 2 0 0 0,-1 4 0 0 0,0 1 0 0 0,-2 0 0 0 0,-3-1 0 0 0,-4-1 0 0 0,-2 0 0 0 0,-1-2 0 0 0,-2 0 0 0 0,-4-3 0 0 0,-3-1 0 0 0,-5-4 0 0 0,-2 1 0 0 0,-2-3 0 0 0,-2-2 0 0 0,-3-2 0 0 0,1 1 0 0 0,2 3 0 0 0,0 0 0 0 0,1-1 0 0 0,0-3 0 0 0,0-1 0 0 0,-3-1 0 0 0,-2-1 0 0 0,1-1 0 0 0,0 0 0 0 0,1-1 0 0 0,4 1 0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2:41:17.43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7293 13994 16383 0 0,'-5'-4'0'0'0,"-5"-2"0"0"0,-6 0 0 0 0,0 6 0 0 0,3 12 0 0 0,3 12 0 0 0,0 11 0 0 0,0 9 0 0 0,3 5 0 0 0,7-1 0 0 0,7-5 0 0 0,8-9 0 0 0,5-10 0 0 0,4-10 0 0 0,6-7 0 0 0,3-9 0 0 0,0-8 0 0 0,-1-12 0 0 0,-2-11 0 0 0,-5-8 0 0 0,-8-7 0 0 0,-15 1 0 0 0,-17 4 0 0 0,-19 9 0 0 0,-17 11 0 0 0,-13 9 0 0 0,-9 7 0 0 0,-5 9 0 0 0,1 17 0 0 0,6 19 0 0 0,6 16 0 0 0,9 8 0 0 0,14 6 0 0 0,19 1 0 0 0,23-3 0 0 0,19-12 0 0 0,20-16 0 0 0,16-14 0 0 0,18-20 0 0 0,3-19 0 0 0,4-17 0 0 0,-8-11 0 0 0,-12-7 0 0 0,-17-8 0 0 0,-14-4 0 0 0,-18 5 0 0 0,-18 8 0 0 0,-18 7 0 0 0,-9 11 0 0 0,-3 11 0 0 0,-4 14 0 0 0,1 11 0 0 0,2 14 0 0 0,8 17 0 0 0,10 12 0 0 0,11 1 0 0 0,17-3 0 0 0,16-4 0 0 0,16-10 0 0 0,16-15 0 0 0,15-15 0 0 0,5-11 0 0 0,-2-14 0 0 0,-5-11 0 0 0,-9-14 0 0 0,-16-7 0 0 0,-18 2 0 0 0,-20 0 0 0 0,-18 5 0 0 0,-17 7 0 0 0,-16 5 0 0 0,-14 9 0 0 0,-10 14 0 0 0,-3 17 0 0 0,8 18 0 0 0,5 8 0 0 0,12 14 0 0 0,11 11 0 0 0,15 6 0 0 0,20 1 0 0 0,15-9 0 0 0,18-11 0 0 0,21-11 0 0 0,20-16 0 0 0,10-10 0 0 0,4-15 0 0 0,1-19 0 0 0,-10-18 0 0 0,-14-10 0 0 0,-23 1 0 0 0,-26 1 0 0 0,-34 1 0 0 0,-31 5 0 0 0,-21 11 0 0 0,-15 16 0 0 0,-11 17 0 0 0,2 17 0 0 0,8 21 0 0 0,11 17 0 0 0,13 18 0 0 0,18 7 0 0 0,20-1 0 0 0,20-9 0 0 0,23-11 0 0 0,18-14 0 0 0,16-15 0 0 0,16-20 0 0 0,15-19 0 0 0,2-12 0 0 0,-1-15 0 0 0,-9-10 0 0 0,-23-4 0 0 0,-24-2 0 0 0,-30 5 0 0 0,-28 6 0 0 0,-31 11 0 0 0,-23 7 0 0 0,-19 9 0 0 0,-9 11 0 0 0,5 12 0 0 0,7 10 0 0 0,13 11 0 0 0,20 14 0 0 0,22 14 0 0 0,23 7 0 0 0,24 2 0 0 0,21-5 0 0 0,23-8 0 0 0,22-8 0 0 0,13-15 0 0 0,10-21 0 0 0,7-20 0 0 0,1-12 0 0 0,-13-15 0 0 0,-16-8 0 0 0,-25-6 0 0 0,-24-1 0 0 0,-24 4 0 0 0,-30 12 0 0 0,-22 8 0 0 0,-16 14 0 0 0,-12 10 0 0 0,-2 15 0 0 0,1 21 0 0 0,10 18 0 0 0,18 15 0 0 0,18 6 0 0 0,20 1 0 0 0,18-7 0 0 0,21-9 0 0 0,17-18 0 0 0,15-18 0 0 0,7-21 0 0 0,2-19 0 0 0,0-13 0 0 0,-7-14 0 0 0,-8-11 0 0 0,-12-3 0 0 0,-21 4 0 0 0,-21 13 0 0 0,-19 15 0 0 0,-9 14 0 0 0,-12 9 0 0 0,-11 16 0 0 0,0 12 0 0 0,1 11 0 0 0,10 10 0 0 0,8 3 0 0 0,16 3 0 0 0,16-6 0 0 0,18-4 0 0 0,20-14 0 0 0,14-13 0 0 0,8-18 0 0 0,9-15 0 0 0,1-16 0 0 0,-4-11 0 0 0,-13 0 0 0 0,-14 5 0 0 0,-13 5 0 0 0,-13 11 0 0 0,-8 15 0 0 0,-9 14 0 0 0,-6 13 0 0 0,-5 9 0 0 0,2 5 0 0 0,-1 4 0 0 0,8 0 0 0 0,15-3 0 0 0,7-7 0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2:41:17.43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7697 13909 16383 0 0,'-5'0'0'0'0,"-5"0"0"0"0,-6 0 0 0 0,-4 0 0 0 0,1-4 0 0 0,-1-7 0 0 0,3-5 0 0 0,5-8 0 0 0,4-6 0 0 0,4-5 0 0 0,6-2 0 0 0,3-4 0 0 0,6 2 0 0 0,0-2 0 0 0,3-3 0 0 0,4-3 0 0 0,2-1 0 0 0,3-3 0 0 0,2 0 0 0 0,1-2 0 0 0,1 1 0 0 0,-5-5 0 0 0,-1-1 0 0 0,-1 5 0 0 0,2-3 0 0 0,1 1 0 0 0,6-5 0 0 0,6 0 0 0 0,11-3 0 0 0,2-9 0 0 0,1-6 0 0 0,6 3 0 0 0,2 0 0 0 0,1-1 0 0 0,-6 0 0 0 0,-7 4 0 0 0,-6 1 0 0 0,-2 4 0 0 0,-2 0 0 0 0,-3 2 0 0 0,2 8 0 0 0,4 1 0 0 0,0 0 0 0 0,-2 2 0 0 0,2 1 0 0 0,3 4 0 0 0,3 3 0 0 0,-1 4 0 0 0,-4 1 0 0 0,-3 2 0 0 0,-5 0 0 0 0,-6-3 0 0 0,-4 2 0 0 0,4 3 0 0 0,-3 3 0 0 0,4-1 0 0 0,2 1 0 0 0,1-3 0 0 0,3 1 0 0 0,2-3 0 0 0,-1 1 0 0 0,-2 3 0 0 0,3-2 0 0 0,5-3 0 0 0,4-4 0 0 0,3-3 0 0 0,4-2 0 0 0,-3 7 0 0 0,-5 1 0 0 0,-1 0 0 0 0,2 2 0 0 0,-3 3 0 0 0,-3-1 0 0 0,5-7 0 0 0,0 3 0 0 0,-3 0 0 0 0,1 3 0 0 0,3-1 0 0 0,-3 1 0 0 0,2-1 0 0 0,-2 2 0 0 0,-4 2 0 0 0,-3 3 0 0 0,-3 2 0 0 0,-2 2 0 0 0,-2 6 0 0 0,-5 2 0 0 0,-1 5 0 0 0,0 0 0 0 0,0-2 0 0 0,3-2 0 0 0,5-2 0 0 0,7-7 0 0 0,6-7 0 0 0,10-2 0 0 0,4 1 0 0 0,7-3 0 0 0,-7 2 0 0 0,-5 2 0 0 0,-6 7 0 0 0,-6 4 0 0 0,-5 6 0 0 0,-4 2 0 0 0,-3 3 0 0 0,0 4 0 0 0,-1 4 0 0 0,4-2 0 0 0,1-4 0 0 0,6-1 0 0 0,4-1 0 0 0,9 0 0 0 0,5-2 0 0 0,-2-2 0 0 0,-2 1 0 0 0,1 0 0 0 0,-6-3 0 0 0,-4 2 0 0 0,-6 0 0 0 0,-4 3 0 0 0,1-1 0 0 0,-8 6 0 0 0,-14 5 0 0 0,-12 4 0 0 0,-11 5 0 0 0,-7 3 0 0 0,-1 3 0 0 0,0 6 0 0 0,3 3 0 0 0,4-2 0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2:41:17.43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7487 12859 16383 0 0,'-4'0'0'0'0,"-2"4"0"0"0,0 11 0 0 0,2 11 0 0 0,1 10 0 0 0,1 8 0 0 0,5 1 0 0 0,2 1 0 0 0,5 7 0 0 0,1 2 0 0 0,-2 2 0 0 0,-2-1 0 0 0,-3-1 0 0 0,-1 4 0 0 0,-2 4 0 0 0,-1 6 0 0 0,0-1 0 0 0,0 1 0 0 0,-1 3 0 0 0,1-3 0 0 0,-1-3 0 0 0,1-5 0 0 0,0-4 0 0 0,0-7 0 0 0,0-8 0 0 0,0-6 0 0 0,0-14 0 0 0,5-11 0 0 0,5-11 0 0 0,10-15 0 0 0,6-9 0 0 0,4-5 0 0 0,4-2 0 0 0,2 0 0 0 0,-2 1 0 0 0,-1-4 0 0 0,-2 0 0 0 0,2-3 0 0 0,9-8 0 0 0,6-6 0 0 0,4 6 0 0 0,-3 1 0 0 0,-5 5 0 0 0,-1 4 0 0 0,-4 4 0 0 0,-4 2 0 0 0,-3 6 0 0 0,-3 4 0 0 0,-2-1 0 0 0,-2 4 0 0 0,1 0 0 0 0,-1 2 0 0 0,-4 0 0 0 0,-2 2 0 0 0,1-1 0 0 0,1 1 0 0 0,2 3 0 0 0,1 3 0 0 0,-4 2 0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2:41:17.43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16616 12666 16383 0 0,'4'0'0'0'0,"7"0"0"0"0,9 0 0 0 0,15 0 0 0 0,15 0 0 0 0,16-4 0 0 0,19-6 0 0 0,18-6 0 0 0,17-4 0 0 0,14 0 0 0 0,8 1 0 0 0,9 2 0 0 0,7 5 0 0 0,6-1 0 0 0,7-1 0 0 0,0 0 0 0 0,7-1 0 0 0,8-2 0 0 0,8 1 0 0 0,11-1 0 0 0,9-2 0 0 0,10 3 0 0 0,5-1 0 0 0,3 2 0 0 0,3 0 0 0 0,0 2 0 0 0,-3 0 0 0 0,-16 0 0 0 0,-13 4 0 0 0,-20 8 0 0 0,-18 3 0 0 0,-24 6 0 0 0,-19 2 0 0 0,-16 4 0 0 0,-14-1 0 0 0,-12-3 0 0 0,-8-3 0 0 0,-3-6 0 0 0,-3-9 0 0 0,-10-7 0 0 0,-13-1 0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2:41:17.44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21881 12012 16383 0 0,'4'0'0'0'0,"7"0"0"0"0,13 4 0 0 0,13 7 0 0 0,17 5 0 0 0,17 4 0 0 0,14-1 0 0 0,10 1 0 0 0,7 1 0 0 0,0 2 0 0 0,-6 0 0 0 0,-9-2 0 0 0,-15-1 0 0 0,-16-4 0 0 0,-17-1 0 0 0,-11 3 0 0 0,-10 6 0 0 0,-12 4 0 0 0,-17 5 0 0 0,-15 7 0 0 0,-20 5 0 0 0,-43 12 0 0 0,-36 11 0 0 0,2-8 0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2:41:17.44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16950 12224 16383 0 0,'-13'0'0'0'0,"-18"4"0"0"0,-12 2 0 0 0,-34 13 0 0 0,-22 12 0 0 0,-21 14 0 0 0,-42 17 0 0 0,-20 15 0 0 0,-6 9 0 0 0,-15 19 0 0 0,13 7 0 0 0,27-4 0 0 0,31-11 0 0 0,30-13 0 0 0,32-17 0 0 0,33-15 0 0 0,26-12 0 0 0,34-12 0 0 0,29-8 0 0 0,38-6 0 0 0,38-6 0 0 0,38-4 0 0 0,29-3 0 0 0,40 3 0 0 0,19 5 0 0 0,-33 1 0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2:41:17.44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13192 10425 16383 0 0,'0'4'0'0'0,"-4"6"0"0"0,-2 6 0 0 0,0 5 0 0 0,-3 2 0 0 0,0 3 0 0 0,-3 0 0 0 0,1 1 0 0 0,1 0 0 0 0,-1 0 0 0 0,2 0 0 0 0,-4-1 0 0 0,2 1 0 0 0,-2-1 0 0 0,-3-5 0 0 0,0-1 0 0 0,4 1 0 0 0,-1 4 0 0 0,-2 4 0 0 0,1 0 0 0 0,-1 5 0 0 0,1 1 0 0 0,-1 3 0 0 0,-2 4 0 0 0,2 3 0 0 0,-2 4 0 0 0,3 2 0 0 0,-1 5 0 0 0,-2-2 0 0 0,-3 3 0 0 0,2 0 0 0 0,0 4 0 0 0,-1 1 0 0 0,1-7 0 0 0,6-3 0 0 0,3-1 0 0 0,0-2 0 0 0,0 1 0 0 0,-1 0 0 0 0,0-4 0 0 0,-3-1 0 0 0,-3 1 0 0 0,-3 1 0 0 0,-3 6 0 0 0,-3-1 0 0 0,-5-1 0 0 0,-2-1 0 0 0,0 1 0 0 0,5 0 0 0 0,8 0 0 0 0,2-4 0 0 0,4-1 0 0 0,0 0 0 0 0,-2-3 0 0 0,-3 0 0 0 0,-3-3 0 0 0,2 0 0 0 0,0-1 0 0 0,-1-9 0 0 0,-2-4 0 0 0,-1-2 0 0 0,-2-1 0 0 0,0 5 0 0 0,3 1 0 0 0,2 5 0 0 0,-1 2 0 0 0,0-2 0 0 0,-2-2 0 0 0,-6-2 0 0 0,-2 3 0 0 0,0 0 0 0 0,1 3 0 0 0,0 1 0 0 0,2 1 0 0 0,5 0 0 0 0,3-2 0 0 0,-1-8 0 0 0,0 1 0 0 0,3-1 0 0 0,0 0 0 0 0,-1-1 0 0 0,2 0 0 0 0,1-1 0 0 0,-3-4 0 0 0,-2 2 0 0 0,3 2 0 0 0,-4 1 0 0 0,-4-4 0 0 0,4-2 0 0 0,4 0 0 0 0,2 1 0 0 0,-1 1 0 0 0,-2 2 0 0 0,-3 0 0 0 0,-1 0 0 0 0,-1 1 0 0 0,-2 0 0 0 0,0 0 0 0 0,0 0 0 0 0,-1-4 0 0 0,1-6 0 0 0,4-2 0 0 0,6-2 0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2:41:17.44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11321 13520 16383 0 0,'0'5'0'0'0,"-5"5"0"0"0,-1 6 0 0 0,1 4 0 0 0,0 8 0 0 0,2 4 0 0 0,-3 4 0 0 0,-1 6 0 0 0,-4 4 0 0 0,-4 4 0 0 0,-3 1 0 0 0,0-3 0 0 0,-1-6 0 0 0,3-5 0 0 0,0 0 0 0 0,3-2 0 0 0,3-3 0 0 0,3-2 0 0 0,4-1 0 0 0,5-3 0 0 0,8-4 0 0 0,7-2 0 0 0,8-5 0 0 0,5-4 0 0 0,6-5 0 0 0,11-7 0 0 0,9-3 0 0 0,10-7 0 0 0,2 0 0 0 0,6 2 0 0 0,5-3 0 0 0,-11 1 0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2:41:17.44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16774 8009 16383 0 0,'-4'-4'0'0'0,"-7"-2"0"0"0,4-4 0 0 0,8-5 0 0 0,2-4 0 0 0,11-3 0 0 0,7-3 0 0 0,4-1 0 0 0,7-5 0 0 0,7-2 0 0 0,5-4 0 0 0,4 0 0 0 0,-1-2 0 0 0,0 0 0 0 0,-4 3 0 0 0,0 3 0 0 0,-3 3 0 0 0,0 2 0 0 0,-2-3 0 0 0,2-1 0 0 0,-3-3 0 0 0,3-1 0 0 0,-2 2 0 0 0,-3 2 0 0 0,-3 6 0 0 0,-7 4 0 0 0,-3 0 0 0 0,-1 1 0 0 0,-4-2 0 0 0,-1-5 0 0 0,2-2 0 0 0,2-1 0 0 0,-3 1 0 0 0,1-3 0 0 0,1-1 0 0 0,2 1 0 0 0,-2 2 0 0 0,-1-3 0 0 0,2 0 0 0 0,-3 2 0 0 0,0 1 0 0 0,-3 2 0 0 0,1-3 0 0 0,2 4 0 0 0,3 2 0 0 0,2 2 0 0 0,-3-1 0 0 0,1 1 0 0 0,-4-1 0 0 0,-5 0 0 0 0,-3 0 0 0 0,-4-1 0 0 0,-3 0 0 0 0,-1 0 0 0 0,0 0 0 0 0,-1 0 0 0 0,0 0 0 0 0,1 0 0 0 0,-1 0 0 0 0,1 0 0 0 0,0 0 0 0 0,-5 9 0 0 0,-5 7 0 0 0,-2 6 0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2:41:17.44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17648 6107 16383 0 0,'0'-5'0'0'0,"4"-5"0"0"0,6-6 0 0 0,6-4 0 0 0,13-4 0 0 0,11-1 0 0 0,12-2 0 0 0,5 4 0 0 0,3 2 0 0 0,-6 0 0 0 0,-2 3 0 0 0,-6 1 0 0 0,-6 3 0 0 0,-6 3 0 0 0,-4 5 0 0 0,-2 7 0 0 0,-7 8 0 0 0,-2 15 0 0 0,-4 9 0 0 0,-1 7 0 0 0,-2 1 0 0 0,1 3 0 0 0,-2-2 0 0 0,-2 0 0 0 0,-4-6 0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5T15:22:06.1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10839 1499 16383 0 0,'0'-3'0'0'0,"-3"-1"0"0"0,-4 0 0 0 0,-4 1 0 0 0,-3 1 0 0 0,-2 1 0 0 0,-1 0 0 0 0,-1 4 0 0 0,-1 1 0 0 0,1 3 0 0 0,0 0 0 0 0,-1 2 0 0 0,1 3 0 0 0,4 1 0 0 0,3 3 0 0 0,4 1 0 0 0,0-3 0 0 0,2 0 0 0 0,1 1 0 0 0,1 3 0 0 0,2 1 0 0 0,3 2 0 0 0,2-1 0 0 0,0 0 0 0 0,2-1 0 0 0,1-1 0 0 0,1-3 0 0 0,3-1 0 0 0,3-3 0 0 0,1-1 0 0 0,2-1 0 0 0,-3 0 0 0 0,0-1 0 0 0,0-2 0 0 0,2 1 0 0 0,-1-1 0 0 0,2 2 0 0 0,0-1 0 0 0,1-1 0 0 0,-4-2 0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2:41:17.4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19094 3519 16383 0 0,'0'5'0'0'0,"0"5"0"0"0,-5 6 0 0 0,-1 4 0 0 0,-4 4 0 0 0,0 1 0 0 0,1 2 0 0 0,3 0 0 0 0,-3 0 0 0 0,1 0 0 0 0,1 0 0 0 0,-2-1 0 0 0,0 5 0 0 0,2 1 0 0 0,2 4 0 0 0,-3 0 0 0 0,1 3 0 0 0,0-1 0 0 0,3 2 0 0 0,-4 3 0 0 0,1 4 0 0 0,-4 1 0 0 0,1 7 0 0 0,-3-2 0 0 0,1-1 0 0 0,-2 3 0 0 0,1 3 0 0 0,4-2 0 0 0,-2 0 0 0 0,1 3 0 0 0,-2 1 0 0 0,-4 3 0 0 0,2-1 0 0 0,-2-1 0 0 0,2-3 0 0 0,-1-2 0 0 0,-3 3 0 0 0,3-1 0 0 0,-2-5 0 0 0,-1-2 0 0 0,1-2 0 0 0,0 0 0 0 0,3-4 0 0 0,3-1 0 0 0,4-4 0 0 0,3 1 0 0 0,3-2 0 0 0,0-4 0 0 0,2-4 0 0 0,-1-1 0 0 0,1-3 0 0 0,4-1 0 0 0,6-5 0 0 0,9-6 0 0 0,7-5 0 0 0,7-5 0 0 0,6-3 0 0 0,1-2 0 0 0,3-1 0 0 0,6 0 0 0 0,4 0 0 0 0,7 0 0 0 0,0 0 0 0 0,0 5 0 0 0,2 2 0 0 0,4-1 0 0 0,4 0 0 0 0,2-2 0 0 0,8-1 0 0 0,2 4 0 0 0,5-5 0 0 0,6-1 0 0 0,-1-1 0 0 0,2-1 0 0 0,-2 1 0 0 0,-4 0 0 0 0,-3-4 0 0 0,1-2 0 0 0,-2 1 0 0 0,0 2 0 0 0,1 1 0 0 0,5-4 0 0 0,-1 0 0 0 0,3 1 0 0 0,3 2 0 0 0,-6 1 0 0 0,-1 1 0 0 0,-2 1 0 0 0,-3 1 0 0 0,-2 0 0 0 0,-2 1 0 0 0,-2-1 0 0 0,0 5 0 0 0,4 5 0 0 0,6 2 0 0 0,0 2 0 0 0,4 4 0 0 0,4-1 0 0 0,-2-4 0 0 0,2-4 0 0 0,1 1 0 0 0,-2-1 0 0 0,0 2 0 0 0,-3-1 0 0 0,-3-1 0 0 0,-9-4 0 0 0,-4-1 0 0 0,-6 2 0 0 0,-7 1 0 0 0,-4-2 0 0 0,-5-1 0 0 0,-6-1 0 0 0,-7-1 0 0 0,-6-2 0 0 0,-9-4 0 0 0,-5-2 0 0 0,-5-4 0 0 0,-6-5 0 0 0,-5-5 0 0 0,-2-7 0 0 0,1-8 0 0 0,1-7 0 0 0,0-5 0 0 0,3-3 0 0 0,0-2 0 0 0,-1-6 0 0 0,2-2 0 0 0,0-3 0 0 0,3 0 0 0 0,0-7 0 0 0,-3-5 0 0 0,1-3 0 0 0,0-2 0 0 0,-2-4 0 0 0,-3-6 0 0 0,-2 4 0 0 0,-1-1 0 0 0,-2 0 0 0 0,0 3 0 0 0,0 1 0 0 0,0 3 0 0 0,4 1 0 0 0,1 5 0 0 0,5 2 0 0 0,4-4 0 0 0,5-3 0 0 0,4 3 0 0 0,1 7 0 0 0,-2 0 0 0 0,-1 0 0 0 0,-4 7 0 0 0,-5 0 0 0 0,-5 3 0 0 0,-3 2 0 0 0,-2-3 0 0 0,-2 5 0 0 0,0 3 0 0 0,-1 1 0 0 0,-5 1 0 0 0,0 0 0 0 0,0 4 0 0 0,-4 1 0 0 0,1-1 0 0 0,1 3 0 0 0,-2 5 0 0 0,1 0 0 0 0,1 1 0 0 0,-1 4 0 0 0,-1 2 0 0 0,-1 2 0 0 0,0 2 0 0 0,-3 1 0 0 0,-2 0 0 0 0,1 1 0 0 0,3 0 0 0 0,3-1 0 0 0,-1 0 0 0 0,2-4 0 0 0,-3-1 0 0 0,1-1 0 0 0,-3 6 0 0 0,1 3 0 0 0,-1 5 0 0 0,-4 6 0 0 0,2 0 0 0 0,-2 2 0 0 0,-2 4 0 0 0,-2 2 0 0 0,-2 1 0 0 0,-1 2 0 0 0,-2 1 0 0 0,-4 1 0 0 0,-2-1 0 0 0,0 1 0 0 0,-4-1 0 0 0,-3 1 0 0 0,-5-1 0 0 0,1 0 0 0 0,-6 0 0 0 0,-7 0 0 0 0,-8 0 0 0 0,-2 0 0 0 0,-2 0 0 0 0,1 0 0 0 0,-1 0 0 0 0,-3 0 0 0 0,3 0 0 0 0,-6 0 0 0 0,-7 0 0 0 0,-3 0 0 0 0,-5 0 0 0 0,-6 0 0 0 0,1 4 0 0 0,-1 2 0 0 0,-3 0 0 0 0,3-2 0 0 0,4-1 0 0 0,4-1 0 0 0,4-1 0 0 0,7 0 0 0 0,7-1 0 0 0,8 0 0 0 0,0-1 0 0 0,1-3 0 0 0,3-2 0 0 0,2 0 0 0 0,-3-3 0 0 0,0 0 0 0 0,0 1 0 0 0,-2-2 0 0 0,-5 1 0 0 0,-4-3 0 0 0,0 0 0 0 0,-1 4 0 0 0,-2 1 0 0 0,3 3 0 0 0,-1-2 0 0 0,8-1 0 0 0,10 2 0 0 0,4 1 0 0 0,7 1 0 0 0,5 1 0 0 0,5 2 0 0 0,3 0 0 0 0,2 0 0 0 0,1 0 0 0 0,0 0 0 0 0,5-4 0 0 0,1-1 0 0 0,-1-1 0 0 0,-1 2 0 0 0,-1 0 0 0 0,-2 2 0 0 0,-1 1 0 0 0,-1 1 0 0 0,0 0 0 0 0,0 0 0 0 0,0 0 0 0 0,0 1 0 0 0,0 3 0 0 0,-1 2 0 0 0,1 4 0 0 0,0 1 0 0 0,5 2 0 0 0,1 4 0 0 0,4 3 0 0 0,0 3 0 0 0,4 1 0 0 0,2 2 0 0 0,5 5 0 0 0,2 1 0 0 0,1 5 0 0 0,-2 4 0 0 0,-2 0 0 0 0,1-2 0 0 0,2-4 0 0 0,0 1 0 0 0,-3-2 0 0 0,-1 4 0 0 0,-3 3 0 0 0,0-1 0 0 0,-3 2 0 0 0,-4-3 0 0 0,2 2 0 0 0,2 7 0 0 0,0 4 0 0 0,-3 2 0 0 0,-2 1 0 0 0,-8-1 0 0 0,-3 0 0 0 0,-2 4 0 0 0,0 1 0 0 0,2-6 0 0 0,0-2 0 0 0,2-1 0 0 0,4-1 0 0 0,7 0 0 0 0,6-3 0 0 0,5-1 0 0 0,3-4 0 0 0,2-8 0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2:41:17.4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21160 2646 16383 0 0,'0'4'0'0'0,"0"7"0"0"0,0 4 0 0 0,0 6 0 0 0,0 2 0 0 0,0 3 0 0 0,0 1 0 0 0,-4 4 0 0 0,-2 6 0 0 0,0 2 0 0 0,2-2 0 0 0,-4 1 0 0 0,0 4 0 0 0,-3 3 0 0 0,-4 3 0 0 0,-4 1 0 0 0,1 3 0 0 0,-1 0 0 0 0,-1 5 0 0 0,-2 1 0 0 0,-1 0 0 0 0,-2-1 0 0 0,4 3 0 0 0,5 0 0 0 0,1 3 0 0 0,4-5 0 0 0,2 1 0 0 0,0 4 0 0 0,0 0 0 0 0,3-2 0 0 0,1 2 0 0 0,3-1 0 0 0,0 2 0 0 0,-3 4 0 0 0,0-6 0 0 0,-1 0 0 0 0,2 3 0 0 0,1-1 0 0 0,2-2 0 0 0,0-4 0 0 0,1 3 0 0 0,0-1 0 0 0,0 2 0 0 0,0-4 0 0 0,0-4 0 0 0,0-1 0 0 0,1-2 0 0 0,-1-1 0 0 0,0 1 0 0 0,0-4 0 0 0,0-2 0 0 0,0-4 0 0 0,0 0 0 0 0,0-2 0 0 0,0-4 0 0 0,0-3 0 0 0,0-12 0 0 0,0-9 0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2:41:17.4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19368 4153 16383 0 0,'4'-5'0'0'0,"28"-5"0"0"0,35-1 0 0 0,20 1 0 0 0,12 2 0 0 0,20 3 0 0 0,26 2 0 0 0,5 1 0 0 0,-5 2 0 0 0,-9 4 0 0 0,-20 3 0 0 0,7 3 0 0 0,13 5 0 0 0,0 5 0 0 0,-9-2 0 0 0,-8-4 0 0 0,-12 1 0 0 0,-10-3 0 0 0,-9-3 0 0 0,-6-3 0 0 0,-8 1 0 0 0,-8 1 0 0 0,-2-2 0 0 0,2-2 0 0 0,2-2 0 0 0,-1 4 0 0 0,1 0 0 0 0,3 0 0 0 0,14 3 0 0 0,8-1 0 0 0,0 0 0 0 0,-2-3 0 0 0,-8-2 0 0 0,-9-1 0 0 0,-8-1 0 0 0,-12 4 0 0 0,-5 0 0 0 0,-3 1 0 0 0,-4-2 0 0 0,-1-1 0 0 0,2-2 0 0 0,-3 0 0 0 0,-3 0 0 0 0,-3-1 0 0 0,-4-1 0 0 0,-2-3 0 0 0,-2-2 0 0 0,-4 4 0 0 0,-7 3 0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2:41:17.4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20101 3122 16383 0 0,'-5'0'0'0'0,"-9"0"0"0"0,-4 4 0 0 0,-2 7 0 0 0,2 9 0 0 0,0 2 0 0 0,2 1 0 0 0,5 2 0 0 0,8-4 0 0 0,9-6 0 0 0,8-9 0 0 0,6-6 0 0 0,4-7 0 0 0,-2-8 0 0 0,0-4 0 0 0,-9-5 0 0 0,-10 3 0 0 0,-11 9 0 0 0,-8 6 0 0 0,-1 14 0 0 0,-3 9 0 0 0,-2 6 0 0 0,3 5 0 0 0,5 0 0 0 0,4 1 0 0 0,9-5 0 0 0,8-1 0 0 0,8-10 0 0 0,10-7 0 0 0,10-5 0 0 0,3-6 0 0 0,0-3 0 0 0,-3-4 0 0 0,-7-5 0 0 0,-8-3 0 0 0,-7-4 0 0 0,-16 4 0 0 0,-10-1 0 0 0,-13 5 0 0 0,-11-1 0 0 0,-3 4 0 0 0,-3 3 0 0 0,0 8 0 0 0,4 9 0 0 0,8 7 0 0 0,10 7 0 0 0,8 3 0 0 0,11 2 0 0 0,10-3 0 0 0,12-6 0 0 0,8-5 0 0 0,12-5 0 0 0,3-9 0 0 0,4-3 0 0 0,-2-5 0 0 0,-9-6 0 0 0,-6-4 0 0 0,-12-3 0 0 0,-14-3 0 0 0,-12 0 0 0 0,-18 3 0 0 0,-13 2 0 0 0,-5 4 0 0 0,-3 10 0 0 0,-3 5 0 0 0,-5 13 0 0 0,1 8 0 0 0,1 10 0 0 0,10 5 0 0 0,13 4 0 0 0,14 2 0 0 0,21-3 0 0 0,16-7 0 0 0,15-4 0 0 0,14-7 0 0 0,3-7 0 0 0,1-9 0 0 0,1-10 0 0 0,-5-8 0 0 0,-7-6 0 0 0,-10-4 0 0 0,-16-6 0 0 0,-14-3 0 0 0,-17 0 0 0 0,-20 2 0 0 0,-12 2 0 0 0,-8 1 0 0 0,-2 6 0 0 0,-7 7 0 0 0,5 10 0 0 0,6 11 0 0 0,9 13 0 0 0,11 8 0 0 0,11 9 0 0 0,14 2 0 0 0,16 0 0 0 0,21-2 0 0 0,18-3 0 0 0,14-7 0 0 0,9-12 0 0 0,7-8 0 0 0,-2-9 0 0 0,-4-9 0 0 0,-15-6 0 0 0,-13-9 0 0 0,-18-4 0 0 0,-18-1 0 0 0,-19 1 0 0 0,-21 1 0 0 0,-18 1 0 0 0,-10 2 0 0 0,-7 10 0 0 0,-2 8 0 0 0,3 10 0 0 0,3 14 0 0 0,8 9 0 0 0,9 9 0 0 0,13 9 0 0 0,11 1 0 0 0,14 2 0 0 0,13-6 0 0 0,14-5 0 0 0,14-8 0 0 0,8-5 0 0 0,8-4 0 0 0,-1-6 0 0 0,-5-5 0 0 0,-4-7 0 0 0,-9-3 0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2:41:17.4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19628 4709 16383 0 0,'-4'0'0'0'0,"-6"0"0"0"0,-11 22 0 0 0,-5 16 0 0 0,1 15 0 0 0,14 12 0 0 0,22-6 0 0 0,14-12 0 0 0,11-15 0 0 0,4-12 0 0 0,-5-14 0 0 0,-4-13 0 0 0,-2-9 0 0 0,-7-7 0 0 0,-7-7 0 0 0,-10-5 0 0 0,-11 1 0 0 0,-8 1 0 0 0,-12 2 0 0 0,-4 6 0 0 0,-7 12 0 0 0,-1 12 0 0 0,-4 16 0 0 0,2 13 0 0 0,8 7 0 0 0,4 6 0 0 0,11 1 0 0 0,14-3 0 0 0,16-3 0 0 0,18-8 0 0 0,18-9 0 0 0,9-7 0 0 0,8-11 0 0 0,6-9 0 0 0,0-12 0 0 0,-8-8 0 0 0,-11-3 0 0 0,-14-5 0 0 0,-14-5 0 0 0,-15-1 0 0 0,-19-1 0 0 0,-20 2 0 0 0,-15 8 0 0 0,-13 9 0 0 0,-5 14 0 0 0,-2 13 0 0 0,3 14 0 0 0,1 18 0 0 0,7 11 0 0 0,13 3 0 0 0,13-2 0 0 0,20-6 0 0 0,24-9 0 0 0,23-10 0 0 0,17-9 0 0 0,13-11 0 0 0,7-10 0 0 0,5-9 0 0 0,-13-5 0 0 0,-13-8 0 0 0,-16-3 0 0 0,-20-5 0 0 0,-17-1 0 0 0,-18 3 0 0 0,-15 2 0 0 0,-16 3 0 0 0,-9 7 0 0 0,0 11 0 0 0,6 13 0 0 0,6 11 0 0 0,6 12 0 0 0,6 11 0 0 0,11 4 0 0 0,15 0 0 0 0,16-1 0 0 0,15-9 0 0 0,21-7 0 0 0,16-8 0 0 0,10-7 0 0 0,6-8 0 0 0,-1-8 0 0 0,-6-7 0 0 0,-10-9 0 0 0,-16-5 0 0 0,-20-6 0 0 0,-19-1 0 0 0,-24 1 0 0 0,-22 3 0 0 0,-18 8 0 0 0,-17 7 0 0 0,-13 7 0 0 0,-5 15 0 0 0,-1 16 0 0 0,8 12 0 0 0,8 11 0 0 0,14 7 0 0 0,17-1 0 0 0,21-8 0 0 0,19-7 0 0 0,24-8 0 0 0,22-10 0 0 0,17-10 0 0 0,17-7 0 0 0,9-8 0 0 0,4-10 0 0 0,-9-7 0 0 0,-13-7 0 0 0,-22-2 0 0 0,-23-5 0 0 0,-23 6 0 0 0,-25 4 0 0 0,-25 7 0 0 0,-17 12 0 0 0,-14 13 0 0 0,-6 10 0 0 0,4 13 0 0 0,11 10 0 0 0,19 4 0 0 0,19 1 0 0 0,16-3 0 0 0,20-7 0 0 0,23-9 0 0 0,22-7 0 0 0,3-7 0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2:41:17.4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22625 3227 16383 0 0,'-4'0'0'0'0,"-15"-4"0"0"0,-14-7 0 0 0,-17 0 0 0 0,-10 1 0 0 0,-8 2 0 0 0,-24 12 0 0 0,-21 22 0 0 0,-6 16 0 0 0,9 10 0 0 0,23 4 0 0 0,26-2 0 0 0,24-7 0 0 0,22-6 0 0 0,23-6 0 0 0,19-9 0 0 0,17-9 0 0 0,16-7 0 0 0,5-10 0 0 0,6-14 0 0 0,-1-4 0 0 0,-4-8 0 0 0,-8-9 0 0 0,-9-2 0 0 0,-14-4 0 0 0,-17-4 0 0 0,-16 2 0 0 0,-17 3 0 0 0,-14 8 0 0 0,-8 11 0 0 0,-10 8 0 0 0,-2 10 0 0 0,-5 16 0 0 0,-3 13 0 0 0,4 16 0 0 0,7 10 0 0 0,15 0 0 0 0,22-4 0 0 0,26-6 0 0 0,23-10 0 0 0,27-11 0 0 0,20-12 0 0 0,8-14 0 0 0,1-4 0 0 0,-11-11 0 0 0,-16-6 0 0 0,-19-7 0 0 0,-24-3 0 0 0,-23 1 0 0 0,-27 2 0 0 0,-18 1 0 0 0,-19 3 0 0 0,-12 10 0 0 0,-8 9 0 0 0,-2 9 0 0 0,3 15 0 0 0,7 14 0 0 0,11 6 0 0 0,16 6 0 0 0,21 1 0 0 0,23-7 0 0 0,25-9 0 0 0,27-8 0 0 0,22-8 0 0 0,16-14 0 0 0,7-10 0 0 0,0-12 0 0 0,-11-10 0 0 0,-20-8 0 0 0,-26 0 0 0 0,-32 3 0 0 0,-30 9 0 0 0,-34 5 0 0 0,-33 12 0 0 0,-23 9 0 0 0,-14 14 0 0 0,1 19 0 0 0,9 14 0 0 0,16 14 0 0 0,25 2 0 0 0,30-5 0 0 0,33-6 0 0 0,35-10 0 0 0,27-17 0 0 0,29-14 0 0 0,22-14 0 0 0,13-13 0 0 0,4-12 0 0 0,-13-8 0 0 0,-24-2 0 0 0,-29 3 0 0 0,-37 3 0 0 0,-39 10 0 0 0,-36 8 0 0 0,-39 18 0 0 0,-24 17 0 0 0,-13 16 0 0 0,4 11 0 0 0,20 8 0 0 0,25-1 0 0 0,32-3 0 0 0,31-5 0 0 0,27-10 0 0 0,28-10 0 0 0,18-12 0 0 0,9-8 0 0 0,4-8 0 0 0,-4-3 0 0 0,-15 5 0 0 0,-20 7 0 0 0,-13 5 0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0:49:24.1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4366 2857 16383 0 0,'4'0'0'0'0,"6"-4"0"0"0,2-7 0 0 0,-2 0 0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0:49:24.1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4149 1588 16383 0 0,'-4'0'0'0'0,"-2"4"0"0"0,0 6 0 0 0,2 6 0 0 0,0 9 0 0 0,2 4 0 0 0,1 2 0 0 0,1 5 0 0 0,0 5 0 0 0,0 4 0 0 0,0 3 0 0 0,1 3 0 0 0,-1-4 0 0 0,0 4 0 0 0,-4 7 0 0 0,-7 6 0 0 0,-9 1 0 0 0,-2 3 0 0 0,-1 4 0 0 0,-2 1 0 0 0,0-1 0 0 0,-1-5 0 0 0,4-5 0 0 0,2-9 0 0 0,4-8 0 0 0,4-8 0 0 0,14-15 0 0 0,11-15 0 0 0,2-9 0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0:49:24.17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3677 1634 16383 0 0,'-4'-4'0'0'0,"-2"-6"0"0"0,0-11 0 0 0,2-5 0 0 0,5-3 0 0 0,12-1 0 0 0,7 0 0 0 0,10-4 0 0 0,9 5 0 0 0,10 2 0 0 0,11 1 0 0 0,-1 6 0 0 0,3 5 0 0 0,4 6 0 0 0,4 4 0 0 0,-1 8 0 0 0,5 7 0 0 0,4 7 0 0 0,1 5 0 0 0,-7 2 0 0 0,-9 3 0 0 0,-9 0 0 0 0,-10 1 0 0 0,-8 3 0 0 0,-11 7 0 0 0,-8 4 0 0 0,-13 5 0 0 0,-10-2 0 0 0,-10 1 0 0 0,-5 1 0 0 0,-5-3 0 0 0,-1-5 0 0 0,3-4 0 0 0,1-8 0 0 0,-3-9 0 0 0,-7-7 0 0 0,-11-6 0 0 0,-7-4 0 0 0,-3-6 0 0 0,-2-2 0 0 0,1-5 0 0 0,-1-4 0 0 0,7-4 0 0 0,10 1 0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0:49:24.1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5130 2143 16383 0 0,'-4'5'0'0'0,"-2"5"0"0"0,-4 10 0 0 0,-5 6 0 0 0,1 8 0 0 0,-3 2 0 0 0,3 4 0 0 0,-2-1 0 0 0,3-2 0 0 0,2-3 0 0 0,9-12 0 0 0,9-9 0 0 0,2-8 0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5T15:22:06.1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9122 1323 16383 0 0,'-3'0'0'0'0,"-4"0"0"0"0,-4 3 0 0 0,-3 1 0 0 0,-2 0 0 0 0,2-1 0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0:49:24.1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5132 1746 16383 0 0,'-4'0'0'0'0,"-6"0"0"0"0,-2 5 0 0 0,2 1 0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0:49:24.19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6023 1958 16383 0 0,'-4'0'0'0'0,"-6"0"0"0"0,-6 0 0 0 0,-9 4 0 0 0,-5 2 0 0 0,-5 4 0 0 0,-2 5 0 0 0,1 4 0 0 0,2 3 0 0 0,-1 3 0 0 0,-5 6 0 0 0,2 5 0 0 0,1 3 0 0 0,8 2 0 0 0,4 4 0 0 0,6-2 0 0 0,7-4 0 0 0,5-3 0 0 0,9-9 0 0 0,7-9 0 0 0,12-2 0 0 0,11-9 0 0 0,9-6 0 0 0,1-7 0 0 0,8-11 0 0 0,3-3 0 0 0,-2-7 0 0 0,-6-4 0 0 0,-6-4 0 0 0,-5-2 0 0 0,-9 2 0 0 0,-12 2 0 0 0,-13 2 0 0 0,-12 3 0 0 0,-11 5 0 0 0,-8 7 0 0 0,-6 6 0 0 0,-1 5 0 0 0,0 7 0 0 0,8 4 0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0:49:24.19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5847 2223 16383 0 0,'0'4'0'0'0,"9"2"0"0"0,3 4 0 0 0,3 0 0 0 0,5 3 0 0 0,2 4 0 0 0,2 3 0 0 0,2-1 0 0 0,1-5 0 0 0,-1-4 0 0 0,1-4 0 0 0,-1-3 0 0 0,14-2 0 0 0,0-1 0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0:49:24.1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6637 2011 16383 0 0,'-5'0'0'0'0,"-5"0"0"0"0,-6 0 0 0 0,-4 4 0 0 0,-8 7 0 0 0,-8 9 0 0 0,2 6 0 0 0,12 3 0 0 0,9 1 0 0 0,15-4 0 0 0,13-3 0 0 0,12-5 0 0 0,6-1 0 0 0,1 1 0 0 0,0-3 0 0 0,-1 1 0 0 0,-3-3 0 0 0,-6 2 0 0 0,-2 1 0 0 0,-10 0 0 0 0,-11 0 0 0 0,-10-2 0 0 0,-9 0 0 0 0,-13-1 0 0 0,-11-3 0 0 0,-7-4 0 0 0,0-2 0 0 0,5-2 0 0 0,9-6 0 0 0,11-3 0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0:49:24.20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7167 2140 16383 0 0,'4'0'0'0'0,"6"0"0"0"0,11 0 0 0 0,5-5 0 0 0,8-1 0 0 0,6-4 0 0 0,1-4 0 0 0,-2-1 0 0 0,-3 3 0 0 0,-8-1 0 0 0,-8-3 0 0 0,-8-3 0 0 0,-11 2 0 0 0,-13-1 0 0 0,-10 2 0 0 0,-10 5 0 0 0,-8 8 0 0 0,-6 5 0 0 0,0 6 0 0 0,-1 11 0 0 0,-1 2 0 0 0,3 6 0 0 0,5 3 0 0 0,5 6 0 0 0,8 5 0 0 0,4-1 0 0 0,7-1 0 0 0,9 0 0 0 0,12-5 0 0 0,12-5 0 0 0,13-7 0 0 0,15-3 0 0 0,8-5 0 0 0,13-4 0 0 0,8-9 0 0 0,1-5 0 0 0,-4-5 0 0 0,-5-6 0 0 0,-14-1 0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0:49:24.21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7935 1535 16383 0 0,'0'4'0'0'0,"0"11"0"0"0,0 11 0 0 0,-4 10 0 0 0,-2 8 0 0 0,0 10 0 0 0,-3 4 0 0 0,-4 5 0 0 0,-5 6 0 0 0,1 0 0 0 0,-1-3 0 0 0,2-5 0 0 0,4-2 0 0 0,5-8 0 0 0,7-13 0 0 0,8-7 0 0 0,16-15 0 0 0,13-13 0 0 0,0-8 0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0:49:24.21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8480 1879 16383 0 0,'-5'0'0'0'0,"-5"0"0"0"0,-10 0 0 0 0,-2 4 0 0 0,-10 11 0 0 0,-9 6 0 0 0,-6 10 0 0 0,-8 3 0 0 0,1 5 0 0 0,-4 4 0 0 0,-1 0 0 0 0,1 1 0 0 0,2-3 0 0 0,5-3 0 0 0,12-4 0 0 0,8-8 0 0 0,9-4 0 0 0,13-6 0 0 0,17-5 0 0 0,20-5 0 0 0,19-3 0 0 0,9-2 0 0 0,14-2 0 0 0,8 0 0 0 0,4 0 0 0 0,-3 0 0 0 0,-3 0 0 0 0,-4 5 0 0 0,-15 2 0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0:57:14.4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1402 8678 16383 0 0,'0'0'0'0'0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0:57:14.4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25268 8758 16383 0 0,'0'4'0'0'0,"0"6"0"0"0,0 6 0 0 0,0 5 0 0 0,0 2 0 0 0,0 3 0 0 0,0 0 0 0 0,0 2 0 0 0,0-1 0 0 0,0-1 0 0 0,0 1 0 0 0,0 0 0 0 0,0-1 0 0 0,0 0 0 0 0,4 0 0 0 0,2 0 0 0 0,0 0 0 0 0,-2-1 0 0 0,-1 1 0 0 0,4 0 0 0 0,0 0 0 0 0,-1 0 0 0 0,-2 0 0 0 0,-1 0 0 0 0,-1 0 0 0 0,3 0 0 0 0,1 0 0 0 0,0 0 0 0 0,-2 0 0 0 0,3-5 0 0 0,1-1 0 0 0,-2 1 0 0 0,-1 0 0 0 0,-2 2 0 0 0,3-4 0 0 0,1 0 0 0 0,-1 1 0 0 0,-2 2 0 0 0,4 1 0 0 0,-1 1 0 0 0,-1 1 0 0 0,-1 1 0 0 0,3 4 0 0 0,4 2 0 0 0,0 0 0 0 0,-2-1 0 0 0,-2-2 0 0 0,1-1 0 0 0,0 4 0 0 0,-3 0 0 0 0,-1 0 0 0 0,-2 2 0 0 0,-2 1 0 0 0,0-2 0 0 0,-1-1 0 0 0,0-3 0 0 0,-5 3 0 0 0,-1 1 0 0 0,0-1 0 0 0,1-2 0 0 0,2-1 0 0 0,1-2 0 0 0,0 4 0 0 0,2 1 0 0 0,0 0 0 0 0,0-2 0 0 0,1-1 0 0 0,-1-2 0 0 0,0 0 0 0 0,0 4 0 0 0,0 1 0 0 0,0-1 0 0 0,0-1 0 0 0,0-1 0 0 0,0-1 0 0 0,0-1 0 0 0,0-1 0 0 0,0 4 0 0 0,0 2 0 0 0,-4 4 0 0 0,-2 0 0 0 0,0-2 0 0 0,-3-1 0 0 0,0 1 0 0 0,2 0 0 0 0,-3-1 0 0 0,0-2 0 0 0,3-2 0 0 0,1-2 0 0 0,3 0 0 0 0,1-1 0 0 0,2-1 0 0 0,0 1 0 0 0,0 4 0 0 0,0 1 0 0 0,-4 5 0 0 0,-1 5 0 0 0,-1-1 0 0 0,2-2 0 0 0,1-3 0 0 0,1-3 0 0 0,1-3 0 0 0,0-2 0 0 0,1-1 0 0 0,1 0 0 0 0,-1-1 0 0 0,0 5 0 0 0,0 1 0 0 0,0 4 0 0 0,0 1 0 0 0,1-1 0 0 0,-1 2 0 0 0,0 3 0 0 0,0 5 0 0 0,0-2 0 0 0,0 1 0 0 0,-1 1 0 0 0,1-1 0 0 0,0-1 0 0 0,0-2 0 0 0,0-5 0 0 0,0 2 0 0 0,0-3 0 0 0,0-1 0 0 0,0-4 0 0 0,0-1 0 0 0,0 3 0 0 0,0 0 0 0 0,0 3 0 0 0,0 6 0 0 0,0-1 0 0 0,0-3 0 0 0,0 2 0 0 0,0 7 0 0 0,0 5 0 0 0,0 2 0 0 0,0 1 0 0 0,0-4 0 0 0,0-2 0 0 0,0 0 0 0 0,0 1 0 0 0,0 0 0 0 0,0 1 0 0 0,0-3 0 0 0,5-6 0 0 0,1-1 0 0 0,-1 2 0 0 0,4 2 0 0 0,0-1 0 0 0,-1 0 0 0 0,2-7 0 0 0,-1-1 0 0 0,-1-2 0 0 0,2 3 0 0 0,-1-1 0 0 0,-2 2 0 0 0,-1 5 0 0 0,-3-2 0 0 0,-1-2 0 0 0,-2 1 0 0 0,0 2 0 0 0,0-1 0 0 0,-5 2 0 0 0,-1-3 0 0 0,0 2 0 0 0,1 2 0 0 0,2-1 0 0 0,1 0 0 0 0,1 2 0 0 0,-4 3 0 0 0,-1-2 0 0 0,0-5 0 0 0,2-1 0 0 0,1-1 0 0 0,1 1 0 0 0,2-2 0 0 0,-5 2 0 0 0,-1-2 0 0 0,1 2 0 0 0,0 4 0 0 0,2 2 0 0 0,2 3 0 0 0,0-2 0 0 0,-4 0 0 0 0,-1-4 0 0 0,1-5 0 0 0,0-3 0 0 0,-2-4 0 0 0,-1-2 0 0 0,2-2 0 0 0,1 4 0 0 0,-3 0 0 0 0,1 6 0 0 0,0-1 0 0 0,-2-1 0 0 0,0 3 0 0 0,2-1 0 0 0,2 2 0 0 0,1-1 0 0 0,3-2 0 0 0,0 2 0 0 0,1-1 0 0 0,0-3 0 0 0,1-1 0 0 0,3-8 0 0 0,3-2 0 0 0,-2-1 0 0 0,4 0 0 0 0,1 1 0 0 0,-3 2 0 0 0,-1 5 0 0 0,-3 6 0 0 0,-5 2 0 0 0,-3 0 0 0 0,4-4 0 0 0,6-6 0 0 0,8-8 0 0 0,9-7 0 0 0,6-6 0 0 0,3 1 0 0 0,4-1 0 0 0,6-2 0 0 0,4-1 0 0 0,3-1 0 0 0,3-2 0 0 0,1 5 0 0 0,-3 1 0 0 0,-2-1 0 0 0,5-1 0 0 0,1-1 0 0 0,2 4 0 0 0,0-1 0 0 0,-1 0 0 0 0,0 3 0 0 0,3 0 0 0 0,1-2 0 0 0,0-1 0 0 0,3-3 0 0 0,0-1 0 0 0,3-1 0 0 0,3-1 0 0 0,0 0 0 0 0,1-1 0 0 0,3 1 0 0 0,2 0 0 0 0,-2-1 0 0 0,4 1 0 0 0,3 0 0 0 0,-4 0 0 0 0,0 0 0 0 0,4 0 0 0 0,3 0 0 0 0,0 0 0 0 0,0 0 0 0 0,-1 0 0 0 0,0 0 0 0 0,-1 0 0 0 0,-1 0 0 0 0,0 5 0 0 0,-4 0 0 0 0,-7 1 0 0 0,-1-1 0 0 0,2-2 0 0 0,-2-1 0 0 0,-4-1 0 0 0,1-1 0 0 0,3 0 0 0 0,0 5 0 0 0,-4 0 0 0 0,-3-4 0 0 0,2-2 0 0 0,4-2 0 0 0,-1 0 0 0 0,-2 1 0 0 0,2-4 0 0 0,-2-1 0 0 0,2 1 0 0 0,0 1 0 0 0,-4 2 0 0 0,3 1 0 0 0,3-3 0 0 0,3-1 0 0 0,0 0 0 0 0,0 2 0 0 0,-2 1 0 0 0,1-3 0 0 0,-7-1 0 0 0,-5 1 0 0 0,-3 2 0 0 0,2 1 0 0 0,1-3 0 0 0,0-1 0 0 0,-5 1 0 0 0,1 2 0 0 0,6 1 0 0 0,2 5 0 0 0,-1 4 0 0 0,-2-1 0 0 0,-1 0 0 0 0,-2-2 0 0 0,0-1 0 0 0,-2 0 0 0 0,-5-2 0 0 0,-1 0 0 0 0,5 0 0 0 0,2 0 0 0 0,1 0 0 0 0,0-5 0 0 0,0-1 0 0 0,4 0 0 0 0,0 2 0 0 0,5-4 0 0 0,-5 0 0 0 0,1 2 0 0 0,0 1 0 0 0,-2 2 0 0 0,3 5 0 0 0,-5 3 0 0 0,-2 1 0 0 0,-2-2 0 0 0,4 0 0 0 0,2-2 0 0 0,-1 0 0 0 0,-5-2 0 0 0,2 0 0 0 0,5 0 0 0 0,2 0 0 0 0,-1 0 0 0 0,3 0 0 0 0,9 0 0 0 0,5-1 0 0 0,-2 1 0 0 0,5 0 0 0 0,2 0 0 0 0,1 0 0 0 0,-10 0 0 0 0,-4-4 0 0 0,-4-2 0 0 0,0 0 0 0 0,-2 2 0 0 0,-7 1 0 0 0,-9 1 0 0 0,-3 1 0 0 0,-4 0 0 0 0,-5 1 0 0 0,1 0 0 0 0,-1 1 0 0 0,2-1 0 0 0,0 5 0 0 0,2 1 0 0 0,4-1 0 0 0,3 0 0 0 0,-1 2 0 0 0,0 1 0 0 0,-2-1 0 0 0,0 2 0 0 0,1 0 0 0 0,-1-1 0 0 0,0 2 0 0 0,-2-1 0 0 0,1-2 0 0 0,-2-2 0 0 0,-4-1 0 0 0,2-3 0 0 0,3 0 0 0 0,-1-1 0 0 0,1 0 0 0 0,0-1 0 0 0,0 1 0 0 0,-1 0 0 0 0,-3-1 0 0 0,-13 1 0 0 0,-9 5 0 0 0,-8 0 0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0:57:14.5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25426 8438 16383 0 0,'5'0'0'0'0,"5"0"0"0"0,10 0 0 0 0,7 0 0 0 0,2 5 0 0 0,1 0 0 0 0,0 1 0 0 0,3-1 0 0 0,1-2 0 0 0,-1-1 0 0 0,-2-1 0 0 0,3-1 0 0 0,0 0 0 0 0,-2 0 0 0 0,-1 0 0 0 0,3 0 0 0 0,3-1 0 0 0,6 1 0 0 0,3 0 0 0 0,-1 0 0 0 0,-4 0 0 0 0,0 0 0 0 0,-3 0 0 0 0,1 0 0 0 0,-1 4 0 0 0,1 2 0 0 0,3 0 0 0 0,-1-2 0 0 0,5-5 0 0 0,4-3 0 0 0,3 0 0 0 0,5 0 0 0 0,-3 1 0 0 0,2 0 0 0 0,1 2 0 0 0,4 0 0 0 0,-1 1 0 0 0,-1 0 0 0 0,-2 0 0 0 0,-2 1 0 0 0,2-1 0 0 0,1 0 0 0 0,3 0 0 0 0,4 0 0 0 0,5 0 0 0 0,-2 0 0 0 0,2 0 0 0 0,1 0 0 0 0,6 0 0 0 0,-1 0 0 0 0,-1 0 0 0 0,1 0 0 0 0,-5 0 0 0 0,-5 0 0 0 0,-6-4 0 0 0,-4-2 0 0 0,2 0 0 0 0,-1 2 0 0 0,-1-4 0 0 0,2 0 0 0 0,1 2 0 0 0,-1 1 0 0 0,2 1 0 0 0,-4 3 0 0 0,-4 0 0 0 0,-1 1 0 0 0,-2 0 0 0 0,1 0 0 0 0,-5 5 0 0 0,-1 1 0 0 0,1 0 0 0 0,-4-1 0 0 0,1-2 0 0 0,-3-1 0 0 0,4-1 0 0 0,5-1 0 0 0,2 0 0 0 0,6 5 0 0 0,6 0 0 0 0,6 0 0 0 0,4 0 0 0 0,4-2 0 0 0,1-1 0 0 0,-4 3 0 0 0,-1 1 0 0 0,-4 0 0 0 0,-5 3 0 0 0,0 0 0 0 0,-7-2 0 0 0,-3-2 0 0 0,1-1 0 0 0,0-2 0 0 0,1-1 0 0 0,-2-1 0 0 0,0 0 0 0 0,-1-1 0 0 0,4 1 0 0 0,1-5 0 0 0,-1-1 0 0 0,-5 0 0 0 0,1-3 0 0 0,1 0 0 0 0,0 1 0 0 0,4 3 0 0 0,-3 1 0 0 0,2 2 0 0 0,0 1 0 0 0,3 1 0 0 0,2 0 0 0 0,-3 1 0 0 0,-1-1 0 0 0,-2 1 0 0 0,-2-1 0 0 0,3 0 0 0 0,-4 0 0 0 0,3 0 0 0 0,0 0 0 0 0,5 0 0 0 0,-1 0 0 0 0,9 0 0 0 0,4 0 0 0 0,5-4 0 0 0,-8-2 0 0 0,-2 0 0 0 0,0 2 0 0 0,-2-4 0 0 0,1 0 0 0 0,-7 2 0 0 0,0-4 0 0 0,-2 1 0 0 0,-1 2 0 0 0,-2 1 0 0 0,-6 3 0 0 0,-7 1 0 0 0,-2-3 0 0 0,6-1 0 0 0,0 1 0 0 0,0 1 0 0 0,1 1 0 0 0,-2 1 0 0 0,3 1 0 0 0,4 1 0 0 0,0 0 0 0 0,-3 0 0 0 0,-1-4 0 0 0,-5-1 0 0 0,-5-1 0 0 0,0 2 0 0 0,2 1 0 0 0,-1 1 0 0 0,-3 1 0 0 0,-3 0 0 0 0,-3 6 0 0 0,-2 1 0 0 0,3 0 0 0 0,5-2 0 0 0,10 0 0 0 0,5-2 0 0 0,4-5 0 0 0,-4-3 0 0 0,-1 1 0 0 0,-5 0 0 0 0,-2 1 0 0 0,-3 2 0 0 0,-4 1 0 0 0,-4 0 0 0 0,-3 1 0 0 0,-2 0 0 0 0,-5 5 0 0 0,-7 6 0 0 0,-6 5 0 0 0,-4 4 0 0 0,-3 4 0 0 0,2-3 0 0 0,1 4 0 0 0,-1 3 0 0 0,-1 0 0 0 0,0 0 0 0 0,-2 0 0 0 0,0-1 0 0 0,3 4 0 0 0,2 2 0 0 0,0-2 0 0 0,-2 4 0 0 0,-1 0 0 0 0,3 3 0 0 0,1 4 0 0 0,3 3 0 0 0,1-1 0 0 0,2-4 0 0 0,3 0 0 0 0,0 3 0 0 0,0-3 0 0 0,3 2 0 0 0,3 2 0 0 0,-4 2 0 0 0,1-2 0 0 0,-3 0 0 0 0,-1-2 0 0 0,-2-1 0 0 0,-3 3 0 0 0,-4 2 0 0 0,-2-3 0 0 0,2 6 0 0 0,0 2 0 0 0,-1 2 0 0 0,3 0 0 0 0,1-3 0 0 0,-2-7 0 0 0,2-2 0 0 0,0 1 0 0 0,-1 3 0 0 0,-3 2 0 0 0,3 2 0 0 0,0-3 0 0 0,-2-1 0 0 0,3 2 0 0 0,0 5 0 0 0,2 3 0 0 0,0 1 0 0 0,-2-5 0 0 0,2-2 0 0 0,-1 4 0 0 0,-3 1 0 0 0,-1 1 0 0 0,-3-4 0 0 0,-2-3 0 0 0,0 0 0 0 0,-1 0 0 0 0,4 1 0 0 0,1 1 0 0 0,1-4 0 0 0,-7-5 0 0 0,-2 0 0 0 0,0 0 0 0 0,-1-1 0 0 0,1 1 0 0 0,1-2 0 0 0,1 2 0 0 0,-4-8 0 0 0,-1 1 0 0 0,0-1 0 0 0,2 2 0 0 0,1 0 0 0 0,1 2 0 0 0,1 0 0 0 0,1-2 0 0 0,0-3 0 0 0,-4-2 0 0 0,-2-2 0 0 0,1-1 0 0 0,0-1 0 0 0,2 4 0 0 0,1 1 0 0 0,-3 0 0 0 0,-1 4 0 0 0,0 0 0 0 0,2-2 0 0 0,-4 3 0 0 0,1-1 0 0 0,0 3 0 0 0,3 4 0 0 0,-4-1 0 0 0,0 1 0 0 0,2 2 0 0 0,1 4 0 0 0,-2 1 0 0 0,-1 1 0 0 0,2 2 0 0 0,1-5 0 0 0,-2 0 0 0 0,-1 4 0 0 0,2 3 0 0 0,1 0 0 0 0,2-3 0 0 0,2-8 0 0 0,0-1 0 0 0,1 1 0 0 0,0 2 0 0 0,0 2 0 0 0,1 2 0 0 0,-1-3 0 0 0,0-1 0 0 0,0 2 0 0 0,0 0 0 0 0,0 2 0 0 0,0 2 0 0 0,0-5 0 0 0,0-4 0 0 0,0-2 0 0 0,0 3 0 0 0,0 1 0 0 0,0 3 0 0 0,-4 2 0 0 0,-2-3 0 0 0,0 0 0 0 0,2 0 0 0 0,1 2 0 0 0,1 1 0 0 0,5-3 0 0 0,3-5 0 0 0,-1-1 0 0 0,0 2 0 0 0,-2 3 0 0 0,0 2 0 0 0,-2 2 0 0 0,-1-3 0 0 0,0-1 0 0 0,0 2 0 0 0,5 1 0 0 0,0 1 0 0 0,1-3 0 0 0,-2-1 0 0 0,-1-3 0 0 0,-1-5 0 0 0,-1 1 0 0 0,-1 2 0 0 0,0 3 0 0 0,0 3 0 0 0,0-1 0 0 0,0-5 0 0 0,0 1 0 0 0,-1 1 0 0 0,1 3 0 0 0,0 2 0 0 0,0 2 0 0 0,0-2 0 0 0,0-1 0 0 0,0 0 0 0 0,0 2 0 0 0,0 1 0 0 0,0-3 0 0 0,0-5 0 0 0,0-5 0 0 0,0-5 0 0 0,0-2 0 0 0,0-2 0 0 0,-4 2 0 0 0,-2 2 0 0 0,0 0 0 0 0,2-2 0 0 0,-4 4 0 0 0,-4 5 0 0 0,0 0 0 0 0,-3-1 0 0 0,1 1 0 0 0,3-1 0 0 0,4-3 0 0 0,-2-2 0 0 0,1 1 0 0 0,2 1 0 0 0,-3-2 0 0 0,0-2 0 0 0,2-1 0 0 0,-6-10 0 0 0,-7-13 0 0 0,2-8 0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5T13:57:30.92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9272 1085 16383 0 0,'0'3'0'0'0,"-3"1"0"0"0,-4-1 0 0 0,-4 0 0 0 0,-3 0 0 0 0,1 1 0 0 0,-1 7 0 0 0,0 4 0 0 0,2 2 0 0 0,-1-1 0 0 0,3 0 0 0 0,3-1 0 0 0,-1-2 0 0 0,2 0 0 0 0,1 0 0 0 0,5 1 0 0 0,5-2 0 0 0,2 1 0 0 0,-1 0 0 0 0,3 1 0 0 0,-1 2 0 0 0,1-3 0 0 0,2 0 0 0 0,3-2 0 0 0,1-3 0 0 0,2-3 0 0 0,0-3 0 0 0,-2 3 0 0 0,-1-1 0 0 0,0-1 0 0 0,4 0 0 0 0,2-2 0 0 0,0 0 0 0 0,0-1 0 0 0,0 0 0 0 0,-1 0 0 0 0,2-3 0 0 0,1-1 0 0 0,3 0 0 0 0,0-2 0 0 0,-2 0 0 0 0,-4-3 0 0 0,-2-7 0 0 0,-5-9 0 0 0,-4-1 0 0 0,-6-4 0 0 0,-7 4 0 0 0,-2 3 0 0 0,-3 3 0 0 0,-3 5 0 0 0,-2 1 0 0 0,-2 4 0 0 0,3 0 0 0 0,-1 2 0 0 0,4-1 0 0 0,0 2 0 0 0,-4-2 0 0 0,-9-2 0 0 0,0 1 0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0:57:14.5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29369 8520 16383 0 0,'4'4'0'0'0,"2"6"0"0"0,0 6 0 0 0,-2 5 0 0 0,4-2 0 0 0,0 0 0 0 0,-2 2 0 0 0,-1 2 0 0 0,3 5 0 0 0,0 3 0 0 0,-2 0 0 0 0,-1 0 0 0 0,-2 3 0 0 0,-2 0 0 0 0,0-1 0 0 0,-1-2 0 0 0,4 2 0 0 0,2 1 0 0 0,-1 3 0 0 0,-1 8 0 0 0,4 6 0 0 0,-1-2 0 0 0,0-4 0 0 0,2-2 0 0 0,5-3 0 0 0,-1 0 0 0 0,-2-2 0 0 0,1 1 0 0 0,-1 3 0 0 0,-2-2 0 0 0,-4 2 0 0 0,-1-2 0 0 0,-3 1 0 0 0,0 2 0 0 0,-1 3 0 0 0,-1-2 0 0 0,1 0 0 0 0,-1-3 0 0 0,5-4 0 0 0,2 1 0 0 0,-1 2 0 0 0,0 4 0 0 0,2 3 0 0 0,1-3 0 0 0,-1-3 0 0 0,-2-1 0 0 0,-2 2 0 0 0,-1 3 0 0 0,-1 2 0 0 0,-1-2 0 0 0,0 0 0 0 0,-1-3 0 0 0,1 0 0 0 0,0 1 0 0 0,-1-1 0 0 0,1 0 0 0 0,0 2 0 0 0,0-2 0 0 0,0 1 0 0 0,0 2 0 0 0,0 1 0 0 0,0 3 0 0 0,0-3 0 0 0,0-1 0 0 0,0-3 0 0 0,0 0 0 0 0,-4 2 0 0 0,-2-3 0 0 0,0 1 0 0 0,2 2 0 0 0,-4-2 0 0 0,0 1 0 0 0,2 1 0 0 0,-4 3 0 0 0,1 2 0 0 0,2 1 0 0 0,2-3 0 0 0,1-5 0 0 0,2-6 0 0 0,2-4 0 0 0,0-3 0 0 0,0-3 0 0 0,0 4 0 0 0,1 1 0 0 0,-1-1 0 0 0,0 0 0 0 0,0-2 0 0 0,0 0 0 0 0,0-1 0 0 0,0 3 0 0 0,0 6 0 0 0,0 6 0 0 0,0 4 0 0 0,0-1 0 0 0,0 1 0 0 0,0 1 0 0 0,0 1 0 0 0,0 2 0 0 0,-4 5 0 0 0,-2-2 0 0 0,0-1 0 0 0,2-1 0 0 0,1 0 0 0 0,1 0 0 0 0,1 0 0 0 0,0 0 0 0 0,1 1 0 0 0,0-1 0 0 0,1 1 0 0 0,-1 0 0 0 0,0-4 0 0 0,0-2 0 0 0,0 0 0 0 0,0 1 0 0 0,0 2 0 0 0,0 1 0 0 0,0-4 0 0 0,0 0 0 0 0,0 0 0 0 0,0 2 0 0 0,0 1 0 0 0,0 5 0 0 0,0-1 0 0 0,0-2 0 0 0,0 5 0 0 0,0 0 0 0 0,0 1 0 0 0,0-6 0 0 0,5-2 0 0 0,1-1 0 0 0,-1 0 0 0 0,0 1 0 0 0,2 1 0 0 0,1-4 0 0 0,-1-5 0 0 0,-2-5 0 0 0,2-4 0 0 0,1 1 0 0 0,-1-1 0 0 0,-3 3 0 0 0,-1 1 0 0 0,-1 2 0 0 0,3-5 0 0 0,1 1 0 0 0,-1 3 0 0 0,0 4 0 0 0,-2 0 0 0 0,-2 1 0 0 0,0-1 0 0 0,-1-4 0 0 0,0 1 0 0 0,0-2 0 0 0,0 2 0 0 0,0 3 0 0 0,-1 4 0 0 0,6 3 0 0 0,0 1 0 0 0,1 3 0 0 0,-1-5 0 0 0,2 0 0 0 0,1-4 0 0 0,-1-1 0 0 0,-2-3 0 0 0,-2-4 0 0 0,-1 2 0 0 0,3 2 0 0 0,1 4 0 0 0,-1-1 0 0 0,0 1 0 0 0,-3-2 0 0 0,0-4 0 0 0,-1 1 0 0 0,4 3 0 0 0,0 2 0 0 0,1 0 0 0 0,-2 0 0 0 0,-1-2 0 0 0,-1-4 0 0 0,-1 1 0 0 0,-1-2 0 0 0,0 2 0 0 0,0-2 0 0 0,0-1 0 0 0,-1-3 0 0 0,1-3 0 0 0,0-1 0 0 0,0-11 0 0 0,0-11 0 0 0,0-13 0 0 0,0-3 0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0:57:14.5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25479 12012 16383 0 0,'9'4'0'0'0,"3"7"0"0"0,4 0 0 0 0,3-1 0 0 0,3 2 0 0 0,7 0 0 0 0,2-4 0 0 0,6 3 0 0 0,0-2 0 0 0,3-1 0 0 0,-1-3 0 0 0,-3-2 0 0 0,2-2 0 0 0,-2 0 0 0 0,2 3 0 0 0,4 2 0 0 0,3-1 0 0 0,3-1 0 0 0,-3-1 0 0 0,1-1 0 0 0,0 3 0 0 0,2 1 0 0 0,-3 0 0 0 0,0-2 0 0 0,-4-1 0 0 0,0-1 0 0 0,3-1 0 0 0,1-1 0 0 0,3 0 0 0 0,2 4 0 0 0,1 2 0 0 0,5-1 0 0 0,7-1 0 0 0,5-1 0 0 0,-4 4 0 0 0,0 0 0 0 0,2-1 0 0 0,4-2 0 0 0,-2-1 0 0 0,-3-1 0 0 0,0-1 0 0 0,3 3 0 0 0,-2 2 0 0 0,-3-1 0 0 0,-4 0 0 0 0,-2-2 0 0 0,1-2 0 0 0,1 0 0 0 0,-2 0 0 0 0,-1-1 0 0 0,3-1 0 0 0,0 1 0 0 0,-1 0 0 0 0,3 0 0 0 0,4 4 0 0 0,0 2 0 0 0,3-1 0 0 0,-7 4 0 0 0,-5 0 0 0 0,-2-1 0 0 0,-2-2 0 0 0,-1 2 0 0 0,-5 0 0 0 0,-6-2 0 0 0,-5-1 0 0 0,0 2 0 0 0,-1 1 0 0 0,2-2 0 0 0,4-2 0 0 0,4-1 0 0 0,-1-1 0 0 0,5-1 0 0 0,4-1 0 0 0,5 0 0 0 0,3-1 0 0 0,0 1 0 0 0,-2 0 0 0 0,-2 0 0 0 0,3-1 0 0 0,0 1 0 0 0,-1 0 0 0 0,-1 5 0 0 0,2 1 0 0 0,0-1 0 0 0,4 0 0 0 0,-5-2 0 0 0,1-1 0 0 0,0-1 0 0 0,2-1 0 0 0,0 0 0 0 0,-1 0 0 0 0,1 0 0 0 0,1 0 0 0 0,-3 0 0 0 0,-2-1 0 0 0,-6 1 0 0 0,1 0 0 0 0,1 0 0 0 0,0 0 0 0 0,4 0 0 0 0,-2 0 0 0 0,1 0 0 0 0,1 0 0 0 0,-1 0 0 0 0,4 0 0 0 0,-4 0 0 0 0,1 0 0 0 0,5 0 0 0 0,0 0 0 0 0,-1 0 0 0 0,2 0 0 0 0,-1 0 0 0 0,-2 0 0 0 0,1 0 0 0 0,-4 0 0 0 0,-8-4 0 0 0,-3-2 0 0 0,-1 0 0 0 0,1 2 0 0 0,1 5 0 0 0,2 3 0 0 0,-4 1 0 0 0,1-1 0 0 0,0-1 0 0 0,1-1 0 0 0,2-1 0 0 0,-3 0 0 0 0,-1-1 0 0 0,1 0 0 0 0,2 0 0 0 0,1 0 0 0 0,1 0 0 0 0,1-5 0 0 0,1-1 0 0 0,4 0 0 0 0,2 2 0 0 0,0-4 0 0 0,-2 0 0 0 0,-5 2 0 0 0,-3 1 0 0 0,-5 2 0 0 0,-1 1 0 0 0,1 1 0 0 0,-2-4 0 0 0,1 0 0 0 0,1-1 0 0 0,3 2 0 0 0,-2 1 0 0 0,1 2 0 0 0,0 0 0 0 0,3 0 0 0 0,1 1 0 0 0,1 1 0 0 0,1-1 0 0 0,1 0 0 0 0,0 0 0 0 0,-4 0 0 0 0,-2 0 0 0 0,1 1 0 0 0,-4-1 0 0 0,0 0 0 0 0,-3 0 0 0 0,1 0 0 0 0,-3-1 0 0 0,-3-3 0 0 0,-3-2 0 0 0,-3 1 0 0 0,3 0 0 0 0,0 2 0 0 0,-1 1 0 0 0,-1 1 0 0 0,-1 0 0 0 0,-2 1 0 0 0,0 1 0 0 0,-1-1 0 0 0,0 0 0 0 0,4 0 0 0 0,1 0 0 0 0,1 1 0 0 0,-2-1 0 0 0,-1 0 0 0 0,3 0 0 0 0,1 4 0 0 0,-1 2 0 0 0,-2-1 0 0 0,-1 0 0 0 0,-1-2 0 0 0,-6 4 0 0 0,-1-1 0 0 0,-1 0 0 0 0,1-1 0 0 0,-3-2 0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0:57:14.50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26377 9869 16383 0 0,'-4'0'0'0'0,"-2"4"0"0"0,-4 2 0 0 0,0 4 0 0 0,1 5 0 0 0,2 4 0 0 0,3 3 0 0 0,2 3 0 0 0,1 1 0 0 0,0 1 0 0 0,-3 4 0 0 0,-1 2 0 0 0,0-1 0 0 0,1-1 0 0 0,1-2 0 0 0,1 0 0 0 0,5 2 0 0 0,3 1 0 0 0,-1 0 0 0 0,0-2 0 0 0,-1-1 0 0 0,-2-1 0 0 0,-1-2 0 0 0,0 0 0 0 0,3-4 0 0 0,6-2 0 0 0,6-5 0 0 0,4-4 0 0 0,3-4 0 0 0,3-4 0 0 0,0-1 0 0 0,1-2 0 0 0,0-6 0 0 0,0 0 0 0 0,0-5 0 0 0,-1-5 0 0 0,-4-3 0 0 0,-2-4 0 0 0,-4-6 0 0 0,-5-3 0 0 0,-4 0 0 0 0,1 0 0 0 0,-1 2 0 0 0,-1 2 0 0 0,-2 0 0 0 0,-2 2 0 0 0,-1 0 0 0 0,-1 0 0 0 0,0 0 0 0 0,0 0 0 0 0,0 1 0 0 0,-1-1 0 0 0,1 0 0 0 0,0 9 0 0 0,4 7 0 0 0,2 10 0 0 0,0 9 0 0 0,-2 8 0 0 0,-1 5 0 0 0,-1 3 0 0 0,4 3 0 0 0,0-1 0 0 0,4 1 0 0 0,0 0 0 0 0,3-6 0 0 0,-1-1 0 0 0,-2 0 0 0 0,-3 1 0 0 0,1-4 0 0 0,0 0 0 0 0,-1 1 0 0 0,-3 2 0 0 0,-1 2 0 0 0,3-4 0 0 0,0 1 0 0 0,0 0 0 0 0,3-3 0 0 0,-1 0 0 0 0,4-2 0 0 0,4-5 0 0 0,3-3 0 0 0,8-4 0 0 0,3-1 0 0 0,1-2 0 0 0,4 0 0 0 0,1-1 0 0 0,-2 0 0 0 0,-1 0 0 0 0,-3-3 0 0 0,-2-7 0 0 0,-1-1 0 0 0,-5 2 0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0:57:14.50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27411 9525 16383 0 0,'0'4'0'0'0,"0"11"0"0"0,0 7 0 0 0,4 13 0 0 0,2 13 0 0 0,4 8 0 0 0,0-1 0 0 0,-1-6 0 0 0,2-6 0 0 0,-1-3 0 0 0,-2-2 0 0 0,2 0 0 0 0,0-2 0 0 0,-3 2 0 0 0,-2-1 0 0 0,-2-2 0 0 0,-1-3 0 0 0,-1-3 0 0 0,3-1 0 0 0,1-2 0 0 0,1 5 0 0 0,-2 0 0 0 0,-1 0 0 0 0,-2-1 0 0 0,5 3 0 0 0,0 1 0 0 0,4-6 0 0 0,0-3 0 0 0,-1-2 0 0 0,-3 0 0 0 0,-2 1 0 0 0,3-4 0 0 0,0-1 0 0 0,3 0 0 0 0,0 2 0 0 0,-2 2 0 0 0,3-3 0 0 0,-2-1 0 0 0,4 1 0 0 0,7-3 0 0 0,5-9 0 0 0,2-5 0 0 0,7-4 0 0 0,0-1 0 0 0,9-6 0 0 0,1-4 0 0 0,2-2 0 0 0,2-1 0 0 0,1-4 0 0 0,-2-3 0 0 0,-6-1 0 0 0,-9 2 0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0:57:14.50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31353 9895 16383 0 0,'0'5'0'0'0,"0"5"0"0"0,0 6 0 0 0,0 4 0 0 0,0 4 0 0 0,0 2 0 0 0,0 0 0 0 0,0 6 0 0 0,0 1 0 0 0,0-1 0 0 0,0-1 0 0 0,0-1 0 0 0,0-2 0 0 0,0 4 0 0 0,0 0 0 0 0,0-1 0 0 0,0 0 0 0 0,0-3 0 0 0,0 0 0 0 0,0-1 0 0 0,5-1 0 0 0,0 0 0 0 0,1 0 0 0 0,-1-1 0 0 0,-2 1 0 0 0,-1 0 0 0 0,-1 0 0 0 0,4-1 0 0 0,5 1 0 0 0,6-4 0 0 0,4-2 0 0 0,3-4 0 0 0,2-1 0 0 0,2-2 0 0 0,0-4 0 0 0,0 2 0 0 0,0-2 0 0 0,-1-3 0 0 0,-4-5 0 0 0,-1-4 0 0 0,-1-6 0 0 0,2-6 0 0 0,5-4 0 0 0,3-4 0 0 0,0-2 0 0 0,0-1 0 0 0,-5-1 0 0 0,-3 0 0 0 0,-5 0 0 0 0,-1 0 0 0 0,-3 1 0 0 0,-3 0 0 0 0,-5-1 0 0 0,-2 2 0 0 0,-2-1 0 0 0,-1 0 0 0 0,0 0 0 0 0,-1 0 0 0 0,0 0 0 0 0,1 0 0 0 0,-1 0 0 0 0,5 5 0 0 0,2 1 0 0 0,0-1 0 0 0,-2 0 0 0 0,-1-2 0 0 0,-1-1 0 0 0,0-1 0 0 0,-2 0 0 0 0,4-1 0 0 0,-2 4 0 0 0,-3 10 0 0 0,0 17 0 0 0,-1 11 0 0 0,1 7 0 0 0,0 5 0 0 0,0 1 0 0 0,1 1 0 0 0,0-1 0 0 0,0 0 0 0 0,0-2 0 0 0,0 0 0 0 0,-5 0 0 0 0,-1 3 0 0 0,1 2 0 0 0,0-1 0 0 0,2 0 0 0 0,1-2 0 0 0,1-2 0 0 0,1 0 0 0 0,0 0 0 0 0,4-1 0 0 0,3-1 0 0 0,-2 1 0 0 0,0 0 0 0 0,3 0 0 0 0,0-1 0 0 0,3 1 0 0 0,0 0 0 0 0,2-4 0 0 0,4-7 0 0 0,2 0 0 0 0,4-4 0 0 0,1-3 0 0 0,6-7 0 0 0,7-5 0 0 0,1 0 0 0 0,3-1 0 0 0,4 1 0 0 0,-2-3 0 0 0,1-9 0 0 0,5-7 0 0 0,-4 1 0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0:57:14.50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32888 10106 16383 0 0,'0'-4'0'0'0,"4"-7"0"0"0,6 0 0 0 0,6 1 0 0 0,5 7 0 0 0,7 8 0 0 0,3 8 0 0 0,-3 5 0 0 0,-2 6 0 0 0,-6 1 0 0 0,-2-2 0 0 0,-3-1 0 0 0,-5 0 0 0 0,-4 5 0 0 0,-3 7 0 0 0,-2 2 0 0 0,-1-1 0 0 0,-1-2 0 0 0,0 3 0 0 0,1-1 0 0 0,-1-2 0 0 0,1-2 0 0 0,-1-2 0 0 0,1-1 0 0 0,0-2 0 0 0,0 0 0 0 0,0 0 0 0 0,0 0 0 0 0,0-1 0 0 0,0 1 0 0 0,0-1 0 0 0,0 1 0 0 0,0-9 0 0 0,0-11 0 0 0,0-12 0 0 0,0-13 0 0 0,5-13 0 0 0,0-4 0 0 0,1-6 0 0 0,3-4 0 0 0,0 1 0 0 0,-1 4 0 0 0,2 0 0 0 0,-1 2 0 0 0,-1 0 0 0 0,2 1 0 0 0,-1-1 0 0 0,-2 2 0 0 0,-2 2 0 0 0,3 3 0 0 0,0 2 0 0 0,-2 2 0 0 0,3 6 0 0 0,-1 2 0 0 0,0 1 0 0 0,1 2 0 0 0,0 1 0 0 0,3 2 0 0 0,4 4 0 0 0,-2 9 0 0 0,3 3 0 0 0,1 7 0 0 0,-1 5 0 0 0,0 1 0 0 0,-2 2 0 0 0,0-1 0 0 0,3-4 0 0 0,1-4 0 0 0,4 1 0 0 0,1-1 0 0 0,1-2 0 0 0,1-1 0 0 0,0-3 0 0 0,0-5 0 0 0,1-7 0 0 0,-5-6 0 0 0,-6-5 0 0 0,-6-3 0 0 0,-4 3 0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0:57:14.50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26458 13653 16383 0 0,'0'4'0'0'0,"0"6"0"0"0,5 6 0 0 0,1 4 0 0 0,-1 4 0 0 0,0 2 0 0 0,2 0 0 0 0,1 1 0 0 0,-1 0 0 0 0,-2 0 0 0 0,-2 0 0 0 0,-1-1 0 0 0,-1 1 0 0 0,-1-1 0 0 0,0 0 0 0 0,-1-1 0 0 0,1 1 0 0 0,0 0 0 0 0,-1 0 0 0 0,1 0 0 0 0,0 4 0 0 0,0 2 0 0 0,0 0 0 0 0,-4-2 0 0 0,-2-1 0 0 0,0-1 0 0 0,2-1 0 0 0,1 0 0 0 0,1-1 0 0 0,1-1 0 0 0,0 1 0 0 0,1 0 0 0 0,0 0 0 0 0,1-1 0 0 0,-1 1 0 0 0,0 0 0 0 0,0 0 0 0 0,0 0 0 0 0,0 0 0 0 0,5-5 0 0 0,5 0 0 0 0,6-6 0 0 0,4 1 0 0 0,4-3 0 0 0,6 0 0 0 0,2-1 0 0 0,1-3 0 0 0,3-3 0 0 0,4-3 0 0 0,5-2 0 0 0,3 0 0 0 0,2-1 0 0 0,-3-5 0 0 0,0-6 0 0 0,0-6 0 0 0,-3-8 0 0 0,-10 0 0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0:57:14.50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27464 13705 16383 0 0,'4'5'0'0'0,"2"5"0"0"0,4 6 0 0 0,5 4 0 0 0,-1 4 0 0 0,-1 2 0 0 0,0 0 0 0 0,-2 1 0 0 0,2 0 0 0 0,-1 0 0 0 0,-3 0 0 0 0,-3-1 0 0 0,-2 0 0 0 0,-3 5 0 0 0,0 1 0 0 0,-1-1 0 0 0,-1 0 0 0 0,1-2 0 0 0,-1-1 0 0 0,1-1 0 0 0,0-1 0 0 0,4-4 0 0 0,2 2 0 0 0,-1 2 0 0 0,0 1 0 0 0,2 4 0 0 0,1 2 0 0 0,-1-1 0 0 0,-2 4 0 0 0,-2-1 0 0 0,-1-1 0 0 0,3 2 0 0 0,1-1 0 0 0,0 3 0 0 0,-2-1 0 0 0,-1-2 0 0 0,-2-3 0 0 0,0-2 0 0 0,-1-2 0 0 0,0-1 0 0 0,0-1 0 0 0,0-1 0 0 0,0 1 0 0 0,0-1 0 0 0,-1 1 0 0 0,1-1 0 0 0,0 1 0 0 0,0 0 0 0 0,5-4 0 0 0,1-2 0 0 0,4-4 0 0 0,4-1 0 0 0,5-2 0 0 0,4-4 0 0 0,6-3 0 0 0,3-3 0 0 0,4-2 0 0 0,11 0 0 0 0,4-6 0 0 0,4-6 0 0 0,0-6 0 0 0,1-4 0 0 0,-1-3 0 0 0,-1-6 0 0 0,-6-7 0 0 0,-10 3 0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0:57:14.50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31405 13626 16383 0 0,'5'4'0'0'0,"1"7"0"0"0,-1 5 0 0 0,0 4 0 0 0,-2 4 0 0 0,-1 1 0 0 0,4-3 0 0 0,0 4 0 0 0,-1 1 0 0 0,0 1 0 0 0,-2 0 0 0 0,-2 0 0 0 0,0-1 0 0 0,0 0 0 0 0,-1-1 0 0 0,-1 0 0 0 0,1 0 0 0 0,0 4 0 0 0,0 2 0 0 0,-1 0 0 0 0,1-2 0 0 0,0-1 0 0 0,0-1 0 0 0,0-1 0 0 0,0-1 0 0 0,0 0 0 0 0,0 0 0 0 0,0 0 0 0 0,0-1 0 0 0,0 1 0 0 0,-4 0 0 0 0,-2 0 0 0 0,1 0 0 0 0,-4 0 0 0 0,0 0 0 0 0,1 0 0 0 0,-2 0 0 0 0,0 0 0 0 0,3-1 0 0 0,1 1 0 0 0,3 0 0 0 0,1 0 0 0 0,2 0 0 0 0,0 0 0 0 0,4 0 0 0 0,7 0 0 0 0,5-4 0 0 0,5-7 0 0 0,3-5 0 0 0,6-4 0 0 0,3-4 0 0 0,-1-1 0 0 0,4-2 0 0 0,5 0 0 0 0,-1 4 0 0 0,2 2 0 0 0,-2 0 0 0 0,1-5 0 0 0,-2-3 0 0 0,2-1 0 0 0,2 0 0 0 0,2 2 0 0 0,-5 0 0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0:57:14.51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32623 14098 16383 0 0,'5'-4'0'0'0,"5"-2"0"0"0,6 5 0 0 0,8 7 0 0 0,6 2 0 0 0,1 0 0 0 0,-4 3 0 0 0,-3 0 0 0 0,-5 2 0 0 0,-1 3 0 0 0,-4 4 0 0 0,-5 2 0 0 0,2 3 0 0 0,2 5 0 0 0,-1 6 0 0 0,-2 2 0 0 0,2-1 0 0 0,-2-3 0 0 0,-2 2 0 0 0,-3 0 0 0 0,3-3 0 0 0,-1-2 0 0 0,0-2 0 0 0,-3 3 0 0 0,3 0 0 0 0,1-1 0 0 0,-2-1 0 0 0,-2-1 0 0 0,-1-1 0 0 0,3-6 0 0 0,1-2 0 0 0,-1 0 0 0 0,-2-7 0 0 0,-1-11 0 0 0,-1-10 0 0 0,-2-13 0 0 0,1-6 0 0 0,-6-9 0 0 0,-1-6 0 0 0,0 0 0 0 0,1-3 0 0 0,2 3 0 0 0,1-1 0 0 0,1-1 0 0 0,0 1 0 0 0,1 5 0 0 0,5 3 0 0 0,1 5 0 0 0,4 6 0 0 0,1 3 0 0 0,2 1 0 0 0,0-1 0 0 0,-4-1 0 0 0,3-1 0 0 0,-2-1 0 0 0,-2-1 0 0 0,-3-1 0 0 0,3 4 0 0 0,-1 2 0 0 0,4 4 0 0 0,-1 9 0 0 0,3 6 0 0 0,3 2 0 0 0,4 3 0 0 0,2 3 0 0 0,3 2 0 0 0,0-2 0 0 0,2-1 0 0 0,-1-2 0 0 0,1-2 0 0 0,-1 0 0 0 0,-4-6 0 0 0,-1-2 0 0 0,-1 0 0 0 0,2-4 0 0 0,0-3 0 0 0,-2-6 0 0 0,-6-2 0 0 0,-4-3 0 0 0,-4-2 0 0 0,-4 0 0 0 0,-1-1 0 0 0,-6 9 0 0 0,-6 12 0 0 0,-2 6 0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5T13:57:30.9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9790 1226 16383 0 0,'3'0'0'0'0,"4"0"0"0"0,3 0 0 0 0,4 0 0 0 0,14 0 0 0 0,15-3 0 0 0,2-1 0 0 0,-3 0 0 0 0,-3-2 0 0 0,-1 0 0 0 0,-5 0 0 0 0,-5 3 0 0 0,-4 0 0 0 0,-3 2 0 0 0,6 3 0 0 0,12 5 0 0 0,34 16 0 0 0,29 13 0 0 0,10 7 0 0 0,-12-2 0 0 0,-20-7 0 0 0,-23-6 0 0 0,-19-9 0 0 0,-12-4 0 0 0,1 8 0 0 0,20 41 0 0 0,-1 10 0 0 0,-14-7 0 0 0,-22-15 0 0 0,-28-17 0 0 0,-19-14 0 0 0,-10-11 0 0 0,-5-7 0 0 0,-1-3 0 0 0,4-3 0 0 0,0 0 0 0 0,3 0 0 0 0,6 0 0 0 0,1 2 0 0 0,4 0 0 0 0,5 0 0 0 0,5-2 0 0 0,3-4 0 0 0,3 0 0 0 0,1 0 0 0 0,4-1 0 0 0,1 0 0 0 0,-2 0 0 0 0,-3 0 0 0 0,-1-2 0 0 0,0 2 0 0 0,0 2 0 0 0,0-2 0 0 0,1 2 0 0 0,0-3 0 0 0,0 2 0 0 0,0 1 0 0 0,-2 2 0 0 0,-2-1 0 0 0,1-1 0 0 0,0 2 0 0 0,1 1 0 0 0,1 1 0 0 0,1 1 0 0 0,0 1 0 0 0,0-3 0 0 0,1-1 0 0 0,-1 0 0 0 0,-2-2 0 0 0,-2 0 0 0 0,1 1 0 0 0,3-1 0 0 0,2-1 0 0 0,1-1 0 0 0,0 0 0 0 0,-1-1 0 0 0,0-2 0 0 0,2-5 0 0 0,4-1 0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56:18.4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4366 2857 16383 0 0,'4'0'0'0'0,"6"-4"0"0"0,2-7 0 0 0,-2 0 0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56:18.48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4149 1588 16383 0 0,'-4'0'0'0'0,"-2"4"0"0"0,0 6 0 0 0,2 6 0 0 0,0 9 0 0 0,2 4 0 0 0,1 2 0 0 0,1 5 0 0 0,0 5 0 0 0,0 4 0 0 0,0 3 0 0 0,1 3 0 0 0,-1-4 0 0 0,0 4 0 0 0,-4 7 0 0 0,-7 6 0 0 0,-9 1 0 0 0,-2 3 0 0 0,-1 4 0 0 0,-2 1 0 0 0,0-1 0 0 0,-1-5 0 0 0,4-5 0 0 0,2-9 0 0 0,4-8 0 0 0,4-8 0 0 0,14-15 0 0 0,11-15 0 0 0,2-9 0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56:18.48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3677 1634 16383 0 0,'-4'-4'0'0'0,"-2"-6"0"0"0,0-11 0 0 0,2-5 0 0 0,5-3 0 0 0,12-1 0 0 0,7 0 0 0 0,10-4 0 0 0,9 5 0 0 0,10 2 0 0 0,11 1 0 0 0,-1 6 0 0 0,3 5 0 0 0,4 6 0 0 0,4 4 0 0 0,-1 8 0 0 0,5 7 0 0 0,4 7 0 0 0,1 5 0 0 0,-7 2 0 0 0,-9 3 0 0 0,-9 0 0 0 0,-10 1 0 0 0,-8 3 0 0 0,-11 7 0 0 0,-8 4 0 0 0,-13 5 0 0 0,-10-2 0 0 0,-10 1 0 0 0,-5 1 0 0 0,-5-3 0 0 0,-1-5 0 0 0,3-4 0 0 0,1-8 0 0 0,-3-9 0 0 0,-7-7 0 0 0,-11-6 0 0 0,-7-4 0 0 0,-3-6 0 0 0,-2-2 0 0 0,1-5 0 0 0,-1-4 0 0 0,7-4 0 0 0,10 1 0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56:18.49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5130 2143 16383 0 0,'-4'5'0'0'0,"-2"5"0"0"0,-4 10 0 0 0,-5 6 0 0 0,1 8 0 0 0,-3 2 0 0 0,3 4 0 0 0,-2-1 0 0 0,3-2 0 0 0,2-3 0 0 0,9-12 0 0 0,9-9 0 0 0,2-8 0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56:18.50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5132 1746 16383 0 0,'-4'0'0'0'0,"-6"0"0"0"0,-2 5 0 0 0,2 1 0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56:18.50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6023 1958 16383 0 0,'-4'0'0'0'0,"-6"0"0"0"0,-6 0 0 0 0,-9 4 0 0 0,-5 2 0 0 0,-5 4 0 0 0,-2 5 0 0 0,1 4 0 0 0,2 3 0 0 0,-1 3 0 0 0,-5 6 0 0 0,2 5 0 0 0,1 3 0 0 0,8 2 0 0 0,4 4 0 0 0,6-2 0 0 0,7-4 0 0 0,5-3 0 0 0,9-9 0 0 0,7-9 0 0 0,12-2 0 0 0,11-9 0 0 0,9-6 0 0 0,1-7 0 0 0,8-11 0 0 0,3-3 0 0 0,-2-7 0 0 0,-6-4 0 0 0,-6-4 0 0 0,-5-2 0 0 0,-9 2 0 0 0,-12 2 0 0 0,-13 2 0 0 0,-12 3 0 0 0,-11 5 0 0 0,-8 7 0 0 0,-6 6 0 0 0,-1 5 0 0 0,0 7 0 0 0,8 4 0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56:18.50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5847 2223 16383 0 0,'0'4'0'0'0,"9"2"0"0"0,3 4 0 0 0,3 0 0 0 0,5 3 0 0 0,2 4 0 0 0,2 3 0 0 0,2-1 0 0 0,1-5 0 0 0,-1-4 0 0 0,1-4 0 0 0,-1-3 0 0 0,14-2 0 0 0,0-1 0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56:18.5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6637 2011 16383 0 0,'-5'0'0'0'0,"-5"0"0"0"0,-6 0 0 0 0,-4 4 0 0 0,-8 7 0 0 0,-8 9 0 0 0,2 6 0 0 0,12 3 0 0 0,9 1 0 0 0,15-4 0 0 0,13-3 0 0 0,12-5 0 0 0,6-1 0 0 0,1 1 0 0 0,0-3 0 0 0,-1 1 0 0 0,-3-3 0 0 0,-6 2 0 0 0,-2 1 0 0 0,-10 0 0 0 0,-11 0 0 0 0,-10-2 0 0 0,-9 0 0 0 0,-13-1 0 0 0,-11-3 0 0 0,-7-4 0 0 0,0-2 0 0 0,5-2 0 0 0,9-6 0 0 0,11-3 0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56:18.52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7167 2140 16383 0 0,'4'0'0'0'0,"6"0"0"0"0,11 0 0 0 0,5-5 0 0 0,8-1 0 0 0,6-4 0 0 0,1-4 0 0 0,-2-1 0 0 0,-3 3 0 0 0,-8-1 0 0 0,-8-3 0 0 0,-8-3 0 0 0,-11 2 0 0 0,-13-1 0 0 0,-10 2 0 0 0,-10 5 0 0 0,-8 8 0 0 0,-6 5 0 0 0,0 6 0 0 0,-1 11 0 0 0,-1 2 0 0 0,3 6 0 0 0,5 3 0 0 0,5 6 0 0 0,8 5 0 0 0,4-1 0 0 0,7-1 0 0 0,9 0 0 0 0,12-5 0 0 0,12-5 0 0 0,13-7 0 0 0,15-3 0 0 0,8-5 0 0 0,13-4 0 0 0,8-9 0 0 0,1-5 0 0 0,-4-5 0 0 0,-5-6 0 0 0,-14-1 0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56:18.52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7935 1535 16383 0 0,'0'4'0'0'0,"0"11"0"0"0,0 11 0 0 0,-4 10 0 0 0,-2 8 0 0 0,0 10 0 0 0,-3 4 0 0 0,-4 5 0 0 0,-5 6 0 0 0,1 0 0 0 0,-1-3 0 0 0,2-5 0 0 0,4-2 0 0 0,5-8 0 0 0,7-13 0 0 0,8-7 0 0 0,16-15 0 0 0,13-13 0 0 0,0-8 0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5T13:57:30.9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9798 1852 16383 0 0,'0'3'0'0'0,"-3"1"0"0"0,-4 3 0 0 0,-1 3 0 0 0,-2 6 0 0 0,-2 6 0 0 0,-8 12 0 0 0,-4 2 0 0 0,2 2 0 0 0,2-3 0 0 0,5-4 0 0 0,1-8 0 0 0,3-4 0 0 0,1-6 0 0 0,2-2 0 0 0,2 0 0 0 0,3 2 0 0 0,1-2 0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56:18.5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8480 1879 16383 0 0,'-5'0'0'0'0,"-5"0"0"0"0,-10 0 0 0 0,-2 4 0 0 0,-10 11 0 0 0,-9 6 0 0 0,-6 10 0 0 0,-8 3 0 0 0,1 5 0 0 0,-4 4 0 0 0,-1 0 0 0 0,1 1 0 0 0,2-3 0 0 0,5-3 0 0 0,12-4 0 0 0,8-8 0 0 0,9-4 0 0 0,13-6 0 0 0,17-5 0 0 0,20-5 0 0 0,19-3 0 0 0,9-2 0 0 0,14-2 0 0 0,8 0 0 0 0,4 0 0 0 0,-3 0 0 0 0,-3 0 0 0 0,-4 5 0 0 0,-15 2 0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2:41:17.80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11456 9790 16383 0 0,'0'4'0'0'0,"0"6"0"0"0,0 6 0 0 0,0 5 0 0 0,0 2 0 0 0,0 3 0 0 0,0 0 0 0 0,0 1 0 0 0,0 0 0 0 0,0 0 0 0 0,0 0 0 0 0,0-1 0 0 0,0 1 0 0 0,0-1 0 0 0,0 0 0 0 0,0 0 0 0 0,0-1 0 0 0,0 1 0 0 0,0 0 0 0 0,-4 0 0 0 0,-2 0 0 0 0,0 0 0 0 0,2 0 0 0 0,0 0 0 0 0,2 0 0 0 0,1 0 0 0 0,1 0 0 0 0,0 0 0 0 0,0 0 0 0 0,0 0 0 0 0,1 0 0 0 0,-1-1 0 0 0,0 6 0 0 0,0 1 0 0 0,0-1 0 0 0,0 0 0 0 0,0-2 0 0 0,0-1 0 0 0,0 3 0 0 0,0 1 0 0 0,0 0 0 0 0,0-2 0 0 0,0-1 0 0 0,0-1 0 0 0,0-1 0 0 0,0-1 0 0 0,0 0 0 0 0,0-1 0 0 0,0 1 0 0 0,0 0 0 0 0,0 0 0 0 0,0-1 0 0 0,0 1 0 0 0,0 0 0 0 0,0 0 0 0 0,0 0 0 0 0,0 0 0 0 0,0 0 0 0 0,0 0 0 0 0,0 0 0 0 0,0 0 0 0 0,0 0 0 0 0,0-5 0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2:41:17.80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11483 9869 16383 0 0,'0'4'0'0'0,"0"7"0"0"0,0 5 0 0 0,4 4 0 0 0,2 3 0 0 0,4-1 0 0 0,1-2 0 0 0,2 2 0 0 0,4 0 0 0 0,-2 2 0 0 0,-2 1 0 0 0,0 0 0 0 0,-2 1 0 0 0,2 0 0 0 0,3-4 0 0 0,-1-2 0 0 0,1-4 0 0 0,-3 0 0 0 0,2 1 0 0 0,-2 3 0 0 0,1-3 0 0 0,-1 1 0 0 0,-8-8 0 0 0,-5-9 0 0 0,-2-6 0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2:41:17.80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11448 9737 16383 0 0,'0'4'0'0'0,"-4"2"0"0"0,-2 4 0 0 0,0 5 0 0 0,-3-1 0 0 0,0 3 0 0 0,-3 2 0 0 0,1 2 0 0 0,-3-1 0 0 0,-3-1 0 0 0,-3 5 0 0 0,2 4 0 0 0,0 1 0 0 0,2-1 0 0 0,0-3 0 0 0,-2-3 0 0 0,-2-1 0 0 0,3 1 0 0 0,-1 6 0 0 0,-2 2 0 0 0,-1-4 0 0 0,2-2 0 0 0,0-1 0 0 0,0 1 0 0 0,2 0 0 0 0,0 0 0 0 0,2 1 0 0 0,1 1 0 0 0,5-5 0 0 0,6-5 0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2:41:17.80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11392 12322 16383 0 0,'0'-5'0'0'0,"-4"-1"0"0"0,-2 5 0 0 0,-4 7 0 0 0,0 7 0 0 0,1 5 0 0 0,2 5 0 0 0,3 2 0 0 0,2 1 0 0 0,1 2 0 0 0,0-1 0 0 0,2 0 0 0 0,-1 0 0 0 0,0 4 0 0 0,1 1 0 0 0,-1 0 0 0 0,0 3 0 0 0,0 0 0 0 0,0-2 0 0 0,0-1 0 0 0,0-3 0 0 0,0-1 0 0 0,0-1 0 0 0,0 3 0 0 0,0 2 0 0 0,-4-1 0 0 0,-2-1 0 0 0,0-1 0 0 0,2 3 0 0 0,1 1 0 0 0,-4-1 0 0 0,0-2 0 0 0,1-1 0 0 0,2-1 0 0 0,1 3 0 0 0,1 1 0 0 0,1-1 0 0 0,-3-1 0 0 0,-2-1 0 0 0,1-1 0 0 0,0-1 0 0 0,-2-1 0 0 0,-1 4 0 0 0,-3 2 0 0 0,1 4 0 0 0,-3 0 0 0 0,0 3 0 0 0,-1-6 0 0 0,2 2 0 0 0,-2-2 0 0 0,1 3 0 0 0,4-1 0 0 0,-2 3 0 0 0,1-1 0 0 0,3 3 0 0 0,2-2 0 0 0,-3-3 0 0 0,1 2 0 0 0,-4 8 0 0 0,1 4 0 0 0,2 0 0 0 0,-3-6 0 0 0,2-4 0 0 0,1-6 0 0 0,3 2 0 0 0,1-2 0 0 0,3 3 0 0 0,0-1 0 0 0,-3 3 0 0 0,-2 0 0 0 0,1-3 0 0 0,1 2 0 0 0,1 3 0 0 0,1-1 0 0 0,1 2 0 0 0,1 3 0 0 0,0-2 0 0 0,-4-3 0 0 0,-2 0 0 0 0,1 3 0 0 0,0-2 0 0 0,2 1 0 0 0,-3 3 0 0 0,-1-2 0 0 0,1-4 0 0 0,-3 1 0 0 0,0-2 0 0 0,2 1 0 0 0,2-1 0 0 0,-3 2 0 0 0,0-1 0 0 0,2-3 0 0 0,-3-3 0 0 0,0 2 0 0 0,-3 13 0 0 0,1 3 0 0 0,2-3 0 0 0,3-5 0 0 0,-2-5 0 0 0,0-4 0 0 0,1-4 0 0 0,3-2 0 0 0,1-2 0 0 0,1 0 0 0 0,6-4 0 0 0,7-6 0 0 0,5-6 0 0 0,4-4 0 0 0,9-3 0 0 0,2-2 0 0 0,6 0 0 0 0,10-2 0 0 0,5 1 0 0 0,7 5 0 0 0,-2 1 0 0 0,3 0 0 0 0,0 0 0 0 0,-2-2 0 0 0,3-1 0 0 0,0-1 0 0 0,-2-1 0 0 0,2 0 0 0 0,0 0 0 0 0,3 0 0 0 0,-1 0 0 0 0,2-1 0 0 0,3-3 0 0 0,4-2 0 0 0,2 0 0 0 0,3 2 0 0 0,0-4 0 0 0,1 0 0 0 0,1 2 0 0 0,-1 1 0 0 0,5 2 0 0 0,-3-4 0 0 0,-2 1 0 0 0,-6 0 0 0 0,-1 2 0 0 0,-5 1 0 0 0,1 1 0 0 0,-3 6 0 0 0,1 1 0 0 0,-2 1 0 0 0,2-1 0 0 0,3-2 0 0 0,3 0 0 0 0,-1-2 0 0 0,-5-1 0 0 0,-3 0 0 0 0,0 0 0 0 0,-2 0 0 0 0,-1 0 0 0 0,2 0 0 0 0,3-1 0 0 0,5 1 0 0 0,-1 0 0 0 0,2 0 0 0 0,-3 0 0 0 0,1 0 0 0 0,1 0 0 0 0,-1 0 0 0 0,1 0 0 0 0,1 0 0 0 0,3 0 0 0 0,-8 0 0 0 0,0 0 0 0 0,-4 0 0 0 0,2 0 0 0 0,-1 5 0 0 0,-2 1 0 0 0,-3-1 0 0 0,-2 4 0 0 0,-2 0 0 0 0,-1-1 0 0 0,-4-3 0 0 0,-3-1 0 0 0,1 2 0 0 0,1 1 0 0 0,-3-1 0 0 0,0-2 0 0 0,1-1 0 0 0,-3-1 0 0 0,1-2 0 0 0,-3 0 0 0 0,-3 0 0 0 0,-5 0 0 0 0,-2 0 0 0 0,-2 0 0 0 0,-2-1 0 0 0,-1 1 0 0 0,1 0 0 0 0,-1 0 0 0 0,0 0 0 0 0,1 0 0 0 0,-5-4 0 0 0,-6-7 0 0 0,-5-4 0 0 0,-4-10 0 0 0,-4-5 0 0 0,-1-1 0 0 0,-6 0 0 0 0,-2-4 0 0 0,-4-4 0 0 0,-1-9 0 0 0,3-6 0 0 0,2-1 0 0 0,2-6 0 0 0,3-5 0 0 0,1-4 0 0 0,0 0 0 0 0,2-1 0 0 0,4-1 0 0 0,1-2 0 0 0,4 2 0 0 0,1-3 0 0 0,2-3 0 0 0,4-1 0 0 0,-1 8 0 0 0,1 4 0 0 0,2-1 0 0 0,-2 3 0 0 0,0 3 0 0 0,-2-1 0 0 0,0 2 0 0 0,-2-3 0 0 0,1 2 0 0 0,2 2 0 0 0,-1 2 0 0 0,-3 2 0 0 0,1-2 0 0 0,-3 0 0 0 0,3 5 0 0 0,-2 3 0 0 0,-2-4 0 0 0,1 0 0 0 0,-1-1 0 0 0,-1 0 0 0 0,-3 6 0 0 0,-2-3 0 0 0,3-1 0 0 0,0 0 0 0 0,0-1 0 0 0,-2 6 0 0 0,-1 1 0 0 0,-2 0 0 0 0,4-1 0 0 0,-3 4 0 0 0,-2 0 0 0 0,-2-1 0 0 0,1 2 0 0 0,-1 5 0 0 0,-3-1 0 0 0,-2-2 0 0 0,1 2 0 0 0,1-2 0 0 0,-2-3 0 0 0,-6-2 0 0 0,1 2 0 0 0,-3-1 0 0 0,1 4 0 0 0,4-1 0 0 0,3 3 0 0 0,2 4 0 0 0,3 2 0 0 0,1 4 0 0 0,-3 1 0 0 0,-1 2 0 0 0,0 1 0 0 0,-4 4 0 0 0,1 1 0 0 0,-4 5 0 0 0,1 0 0 0 0,-3 2 0 0 0,-2 0 0 0 0,-4 1 0 0 0,-7 4 0 0 0,-4 2 0 0 0,0 3 0 0 0,0 1 0 0 0,1 2 0 0 0,2 0 0 0 0,-4 0 0 0 0,-10 1 0 0 0,-10-1 0 0 0,-6 5 0 0 0,-10 1 0 0 0,-7 0 0 0 0,-4-1 0 0 0,-6-2 0 0 0,-11 3 0 0 0,-2 1 0 0 0,-7-1 0 0 0,-3-1 0 0 0,0-2 0 0 0,0-2 0 0 0,5 0 0 0 0,7-1 0 0 0,2 0 0 0 0,4 0 0 0 0,8 0 0 0 0,5 0 0 0 0,3-1 0 0 0,0-3 0 0 0,4-2 0 0 0,5 0 0 0 0,5-3 0 0 0,-1 0 0 0 0,2 2 0 0 0,1-3 0 0 0,-2 0 0 0 0,-5 3 0 0 0,-8-3 0 0 0,-5 1 0 0 0,-3 1 0 0 0,-5-1 0 0 0,-1-1 0 0 0,0 3 0 0 0,-1 2 0 0 0,0-3 0 0 0,6 1 0 0 0,4 1 0 0 0,-2 1 0 0 0,3 2 0 0 0,2 2 0 0 0,0 0 0 0 0,0 1 0 0 0,4 0 0 0 0,0 0 0 0 0,0 1 0 0 0,-2-1 0 0 0,3 0 0 0 0,0 0 0 0 0,-1 0 0 0 0,2 0 0 0 0,0 0 0 0 0,8 0 0 0 0,0 0 0 0 0,2 0 0 0 0,2 0 0 0 0,-2 0 0 0 0,0 0 0 0 0,1 0 0 0 0,6 0 0 0 0,7 0 0 0 0,8 0 0 0 0,4 0 0 0 0,5 0 0 0 0,6-4 0 0 0,3-2 0 0 0,0 1 0 0 0,4-4 0 0 0,-1 0 0 0 0,3 5 0 0 0,8 5 0 0 0,9 5 0 0 0,8 11 0 0 0,3 3 0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2:41:17.80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11139 13520 16383 0 0,'4'5'0'0'0,"7"0"0"0"0,9 1 0 0 0,11-1 0 0 0,-1 2 0 0 0,4 1 0 0 0,1-1 0 0 0,3 2 0 0 0,4 0 0 0 0,7-1 0 0 0,1 1 0 0 0,45 9 0 0 0,27 6 0 0 0,7-2 0 0 0,-10 1 0 0 0,-16-5 0 0 0,-12 0 0 0 0,-9 1 0 0 0,-5-3 0 0 0,6 5 0 0 0,3-1 0 0 0,0 0 0 0 0,-6-3 0 0 0,-8 0 0 0 0,-3-3 0 0 0,-4-4 0 0 0,-4-3 0 0 0,-5 1 0 0 0,-1-1 0 0 0,1-1 0 0 0,6-2 0 0 0,1-2 0 0 0,-2 4 0 0 0,2 0 0 0 0,4 0 0 0 0,-1-2 0 0 0,-3 3 0 0 0,1 1 0 0 0,4-2 0 0 0,-2 3 0 0 0,-3 0 0 0 0,1-1 0 0 0,3 1 0 0 0,3 1 0 0 0,-6 1 0 0 0,0 5 0 0 0,1-1 0 0 0,0 1 0 0 0,1 3 0 0 0,-6-3 0 0 0,-4 2 0 0 0,1-4 0 0 0,0-3 0 0 0,-1 1 0 0 0,-5-3 0 0 0,-3-1 0 0 0,3 1 0 0 0,3 0 0 0 0,5-2 0 0 0,1 2 0 0 0,-1 0 0 0 0,4 2 0 0 0,3 0 0 0 0,0-2 0 0 0,1-3 0 0 0,-1 2 0 0 0,1 0 0 0 0,3-1 0 0 0,-3-3 0 0 0,-3-1 0 0 0,1-1 0 0 0,2-2 0 0 0,-5 0 0 0 0,-5 0 0 0 0,-4 0 0 0 0,-1-1 0 0 0,-1 1 0 0 0,-4 0 0 0 0,-7 0 0 0 0,-5 0 0 0 0,-4 0 0 0 0,-8 0 0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2:41:17.80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13818 12118 16383 0 0,'-4'0'0'0'0,"-7"0"0"0"0,-4 0 0 0 0,-6 0 0 0 0,2 4 0 0 0,-1 2 0 0 0,4 4 0 0 0,3 9 0 0 0,1 6 0 0 0,-3 8 0 0 0,2 6 0 0 0,2 2 0 0 0,0 2 0 0 0,0 3 0 0 0,3 2 0 0 0,3-2 0 0 0,2-1 0 0 0,2 2 0 0 0,0 1 0 0 0,-3 5 0 0 0,-1-1 0 0 0,-5-1 0 0 0,0 4 0 0 0,-3 2 0 0 0,1-1 0 0 0,2 0 0 0 0,-1-6 0 0 0,-3 2 0 0 0,0 6 0 0 0,-1 1 0 0 0,1 0 0 0 0,-1 3 0 0 0,-2 4 0 0 0,1 4 0 0 0,0-1 0 0 0,2-3 0 0 0,3 0 0 0 0,0 2 0 0 0,1 3 0 0 0,-2-2 0 0 0,1 1 0 0 0,-2 1 0 0 0,-3 2 0 0 0,1-2 0 0 0,-1 4 0 0 0,-3 3 0 0 0,-2-4 0 0 0,-2 0 0 0 0,3-1 0 0 0,0 2 0 0 0,0-4 0 0 0,2 0 0 0 0,1 0 0 0 0,-2 2 0 0 0,-1-2 0 0 0,1-1 0 0 0,1 1 0 0 0,-1 2 0 0 0,2-3 0 0 0,0 1 0 0 0,-2-4 0 0 0,-2 0 0 0 0,-1-2 0 0 0,-3-8 0 0 0,0-14 0 0 0,4-22 0 0 0,0-25 0 0 0,5-11 0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2:41:17.80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12216 12539 16383 0 0,'-4'0'0'0'0,"-6"0"0"0"0,-6 0 0 0 0,-5 0 0 0 0,-2 4 0 0 0,-3 2 0 0 0,-5 8 0 0 0,-2 12 0 0 0,5 4 0 0 0,2 3 0 0 0,7 3 0 0 0,9 1 0 0 0,12-1 0 0 0,10-8 0 0 0,12 1 0 0 0,14 0 0 0 0,6-5 0 0 0,9-3 0 0 0,8 1 0 0 0,7-1 0 0 0,-4-2 0 0 0,-3-1 0 0 0,-4-3 0 0 0,-3-5 0 0 0,-5-3 0 0 0,-8-3 0 0 0,-1-3 0 0 0,-3-1 0 0 0,-4 0 0 0 0,-3-1 0 0 0,-2-4 0 0 0,-1-2 0 0 0,-2-3 0 0 0,1-5 0 0 0,-1-4 0 0 0,0 1 0 0 0,1-1 0 0 0,-5-2 0 0 0,-1-1 0 0 0,0-1 0 0 0,-3-2 0 0 0,-4-1 0 0 0,-5-4 0 0 0,-4-2 0 0 0,-6 0 0 0 0,-8 1 0 0 0,-11 2 0 0 0,-6 1 0 0 0,-7 0 0 0 0,-8 6 0 0 0,-4 7 0 0 0,-4 5 0 0 0,-2 5 0 0 0,-5-2 0 0 0,-7 1 0 0 0,0 1 0 0 0,1-2 0 0 0,-2-1 0 0 0,1 1 0 0 0,4 2 0 0 0,6 2 0 0 0,9 1 0 0 0,7 1 0 0 0,6 1 0 0 0,4 1 0 0 0,2-1 0 0 0,1 5 0 0 0,1 1 0 0 0,-5 4 0 0 0,-1 5 0 0 0,-1 4 0 0 0,5 8 0 0 0,8 8 0 0 0,1 2 0 0 0,5 4 0 0 0,-1 0 0 0 0,2-4 0 0 0,8-7 0 0 0,8-4 0 0 0,8-3 0 0 0,15-5 0 0 0,11-1 0 0 0,13-4 0 0 0,10-4 0 0 0,8-7 0 0 0,6-5 0 0 0,3-6 0 0 0,-4-6 0 0 0,-5 0 0 0 0,-10-2 0 0 0,-7-3 0 0 0,-12-6 0 0 0,-9-4 0 0 0,-9-1 0 0 0,-10 1 0 0 0,-10 0 0 0 0,-11 2 0 0 0,-12 0 0 0 0,-12 6 0 0 0,-5 2 0 0 0,-5 4 0 0 0,-4 5 0 0 0,1 4 0 0 0,0 8 0 0 0,-2 8 0 0 0,3 12 0 0 0,9 10 0 0 0,6 5 0 0 0,12 5 0 0 0,14 0 0 0 0,12-3 0 0 0,17-7 0 0 0,13-5 0 0 0,13-7 0 0 0,7-7 0 0 0,7-5 0 0 0,0-8 0 0 0,-2-4 0 0 0,-3-6 0 0 0,-11-5 0 0 0,-15-4 0 0 0,-14-8 0 0 0,-9-4 0 0 0,-16-4 0 0 0,-17-1 0 0 0,-17-4 0 0 0,-16 6 0 0 0,-7 9 0 0 0,-3 9 0 0 0,2 7 0 0 0,6 5 0 0 0,9 8 0 0 0,7 8 0 0 0,11 7 0 0 0,15 8 0 0 0,14 5 0 0 0,15-3 0 0 0,15-2 0 0 0,15-5 0 0 0,14-7 0 0 0,9-9 0 0 0,11-11 0 0 0,-3-8 0 0 0,-6-6 0 0 0,-15-5 0 0 0,-13-2 0 0 0,-17 0 0 0 0,-17 3 0 0 0,-20 7 0 0 0,-11 1 0 0 0,-16 8 0 0 0,-9 5 0 0 0,-6 8 0 0 0,-3 7 0 0 0,5 11 0 0 0,6 23 0 0 0,15 4 0 0 0,18-7 0 0 0,20-10 0 0 0,17-11 0 0 0,18-14 0 0 0,11-12 0 0 0,0-15 0 0 0,-8-12 0 0 0,-8-6 0 0 0,-14-6 0 0 0,-12 1 0 0 0,-20-2 0 0 0,-26 3 0 0 0,-26 3 0 0 0,-15 9 0 0 0,-8 9 0 0 0,-2 12 0 0 0,3 12 0 0 0,17 10 0 0 0,19 11 0 0 0,18 6 0 0 0,14 6 0 0 0,18 6 0 0 0,22 0 0 0 0,19-7 0 0 0,12-6 0 0 0,5-7 0 0 0,-3-9 0 0 0,-8-10 0 0 0,-8-10 0 0 0,-10-9 0 0 0,-16-6 0 0 0,-14-4 0 0 0,-18 2 0 0 0,-13 10 0 0 0,-7 15 0 0 0,2 8 0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2:41:17.81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11218 13282 16383 0 0,'-4'0'0'0'0,"2"0"0"0"0,11 0 0 0 0,9 0 0 0 0,9 0 0 0 0,9 0 0 0 0,3 0 0 0 0,4 0 0 0 0,3 0 0 0 0,3 0 0 0 0,-3 0 0 0 0,0 0 0 0 0,-4 0 0 0 0,18 4 0 0 0,3 2 0 0 0,-5 4 0 0 0,-8 1 0 0 0,-7-2 0 0 0,-8-3 0 0 0,0 3 0 0 0,-2-1 0 0 0,-2 3 0 0 0,2 0 0 0 0,0-3 0 0 0,0-2 0 0 0,-3 3 0 0 0,-1-2 0 0 0,-2 0 0 0 0,0-3 0 0 0,-1-1 0 0 0,0-1 0 0 0,-1-2 0 0 0,1 0 0 0 0,0 5 0 0 0,-1 0 0 0 0,1 0 0 0 0,0 4 0 0 0,0 0 0 0 0,0-2 0 0 0,0-1 0 0 0,0 2 0 0 0,4 0 0 0 0,2-2 0 0 0,0-1 0 0 0,-2 2 0 0 0,-1 1 0 0 0,-1-2 0 0 0,-1-1 0 0 0,0-2 0 0 0,3 3 0 0 0,2 0 0 0 0,-1 0 0 0 0,-1-2 0 0 0,-1-1 0 0 0,-1 3 0 0 0,-1 1 0 0 0,-1-1 0 0 0,0 3 0 0 0,4-1 0 0 0,2 0 0 0 0,-1-3 0 0 0,4 3 0 0 0,0 0 0 0 0,-2-2 0 0 0,-2-1 0 0 0,-1-2 0 0 0,-2-2 0 0 0,3 4 0 0 0,1 1 0 0 0,0 0 0 0 0,-2-2 0 0 0,-2-1 0 0 0,0-2 0 0 0,-1 5 0 0 0,-5 0 0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2:41:17.81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11479 13361 16383 0 0,'9'-5'0'0'0,"11"-5"0"0"0,-1-1 0 0 0,-9 0 0 0 0,-20 13 0 0 0,-11 4 0 0 0,-12 7 0 0 0,-5 0 0 0 0,0 3 0 0 0,2-1 0 0 0,12-4 0 0 0,18-3 0 0 0,20-3 0 0 0,15-3 0 0 0,8-1 0 0 0,11-1 0 0 0,1-1 0 0 0,-3 0 0 0 0,-18 1 0 0 0,-27-1 0 0 0,-27 1 0 0 0,-18 0 0 0 0,-10 0 0 0 0,-1-1 0 0 0,5 2 0 0 0,7 3 0 0 0,14 2 0 0 0,18-1 0 0 0,14 0 0 0 0,20-2 0 0 0,19-1 0 0 0,17-1 0 0 0,1 0 0 0 0,0-6 0 0 0,-1-1 0 0 0,-7 0 0 0 0,-7 2 0 0 0,-12 5 0 0 0,-15 7 0 0 0,-16 2 0 0 0,-12 4 0 0 0,-9 0 0 0 0,-6 1 0 0 0,6-1 0 0 0,11-8 0 0 0,10-5 0 0 0,19-2 0 0 0,15-2 0 0 0,9 1 0 0 0,2-5 0 0 0,-2 0 0 0 0,-5 0 0 0 0,-18 6 0 0 0,-17 4 0 0 0,-14 5 0 0 0,-14 1 0 0 0,-12 4 0 0 0,-5 4 0 0 0,1-1 0 0 0,15-3 0 0 0,16-4 0 0 0,23-4 0 0 0,13-6 0 0 0,16-4 0 0 0,8-5 0 0 0,5-1 0 0 0,-4-3 0 0 0,-5 1 0 0 0,-8 3 0 0 0,-9 7 0 0 0,-16 9 0 0 0,-13 7 0 0 0,-13 7 0 0 0,-8 3 0 0 0,-6 3 0 0 0,7-3 0 0 0,9-5 0 0 0,21-7 0 0 0,12-8 0 0 0,16-6 0 0 0,9-6 0 0 0,10-2 0 0 0,3 1 0 0 0,-3-2 0 0 0,-9 1 0 0 0,-16 7 0 0 0,-19 8 0 0 0,-7 4 0 0 0,-1 0 0 0 0,3-5 0 0 0,8-4 0 0 0,11-1 0 0 0,13-1 0 0 0,8-3 0 0 0,0-2 0 0 0,1 1 0 0 0,-5 2 0 0 0,-13 6 0 0 0,-18 7 0 0 0,-16 2 0 0 0,-2 0 0 0 0,7-2 0 0 0,12-3 0 0 0,12-6 0 0 0,15-3 0 0 0,4-1 0 0 0,8-4 0 0 0,2 0 0 0 0,-3 1 0 0 0,-6 2 0 0 0,-17 6 0 0 0,-17 8 0 0 0,-15 3 0 0 0,-13 3 0 0 0,-12 4 0 0 0,-7 4 0 0 0,-1-3 0 0 0,9-4 0 0 0,13-4 0 0 0,18-5 0 0 0,21-3 0 0 0,14-2 0 0 0,10-1 0 0 0,0-1 0 0 0,0-4 0 0 0,-13 3 0 0 0,-21 1 0 0 0,-19 2 0 0 0,-12 0 0 0 0,-14 4 0 0 0,-6 2 0 0 0,-2-1 0 0 0,10 4 0 0 0,14-1 0 0 0,13-1 0 0 0,15-3 0 0 0,10-1 0 0 0,4-2 0 0 0,7-1 0 0 0,0 3 0 0 0,-5 2 0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5T13:57:30.95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9895 1983 16383 0 0,'0'-3'0'0'0,"9"17"0"0"0,3 9 0 0 0,9 16 0 0 0,3 10 0 0 0,1 9 0 0 0,-1 3 0 0 0,-4-11 0 0 0,-6-15 0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2:41:17.81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13547 13785 16383 0 0,'0'0'0'0'0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2:41:17.81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11131 12750 16383 0 0,'-4'0'0'0'0,"-6"0"0"0"0,-6 5 0 0 0,-5 1 0 0 0,-7-1 0 0 0,-3 0 0 0 0,3 2 0 0 0,2 1 0 0 0,-3-1 0 0 0,-1-2 0 0 0,0-2 0 0 0,-4-1 0 0 0,0-1 0 0 0,-4-1 0 0 0,1 0 0 0 0,2-1 0 0 0,-2-3 0 0 0,-3-3 0 0 0,-4 2 0 0 0,-3 0 0 0 0,-3-3 0 0 0,-6 0 0 0 0,3 2 0 0 0,1-4 0 0 0,-4 1 0 0 0,-1 2 0 0 0,4-3 0 0 0,3 1 0 0 0,-3-3 0 0 0,-7 1 0 0 0,-1-2 0 0 0,6 1 0 0 0,-3 2 0 0 0,2 4 0 0 0,0-3 0 0 0,6 1 0 0 0,6 2 0 0 0,7 2 0 0 0,6 1 0 0 0,2 2 0 0 0,-1 0 0 0 0,-6 1 0 0 0,-4 0 0 0 0,-5 1 0 0 0,1-1 0 0 0,-1 0 0 0 0,-6 0 0 0 0,-3 1 0 0 0,-6-1 0 0 0,3 0 0 0 0,3 0 0 0 0,-3 0 0 0 0,-1 0 0 0 0,-4 4 0 0 0,1 2 0 0 0,-4-1 0 0 0,-3 4 0 0 0,1 0 0 0 0,3-1 0 0 0,3-2 0 0 0,8-3 0 0 0,4-1 0 0 0,6-1 0 0 0,6-1 0 0 0,5 0 0 0 0,3 0 0 0 0,3-1 0 0 0,0 1 0 0 0,1 0 0 0 0,1 0 0 0 0,3-5 0 0 0,15-1 0 0 0,13 1 0 0 0,4 0 0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2:41:17.8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10812 12541 16383 0 0,'0'5'0'0'0,"5"5"0"0"0,0 6 0 0 0,10 4 0 0 0,6 4 0 0 0,8 1 0 0 0,3-2 0 0 0,2-2 0 0 0,-2 0 0 0 0,-1 2 0 0 0,-1 0 0 0 0,-3-3 0 0 0,-4-1 0 0 0,-3-3 0 0 0,-8-5 0 0 0,-12-4 0 0 0,-9-3 0 0 0,-13 2 0 0 0,-6 0 0 0 0,-3 3 0 0 0,-10 1 0 0 0,-7 2 0 0 0,-3 0 0 0 0,-2-3 0 0 0,3 2 0 0 0,1-1 0 0 0,-3-2 0 0 0,-3-3 0 0 0,0-2 0 0 0,0 3 0 0 0,5 1 0 0 0,2-2 0 0 0,1-1 0 0 0,8-1 0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2:41:17.8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6630 12383 16383 0 0,'-5'0'0'0'0,"-5"0"0"0"0,-6 0 0 0 0,-9 0 0 0 0,-4 0 0 0 0,-2 0 0 0 0,0 0 0 0 0,0 4 0 0 0,2 2 0 0 0,1-1 0 0 0,6 4 0 0 0,1 0 0 0 0,5 3 0 0 0,-4 4 0 0 0,-3 4 0 0 0,-1-2 0 0 0,-2 0 0 0 0,-1 2 0 0 0,0 2 0 0 0,1 2 0 0 0,-1 1 0 0 0,5 0 0 0 0,2 1 0 0 0,4 0 0 0 0,4 0 0 0 0,5 1 0 0 0,4-1 0 0 0,2 0 0 0 0,1 0 0 0 0,5 0 0 0 0,11-4 0 0 0,6-2 0 0 0,9-4 0 0 0,4-1 0 0 0,4-2 0 0 0,4-4 0 0 0,0-3 0 0 0,-3-3 0 0 0,-4-2 0 0 0,-4-1 0 0 0,-3 0 0 0 0,-2-1 0 0 0,-5-4 0 0 0,-3-1 0 0 0,-4-5 0 0 0,0 1 0 0 0,-3-4 0 0 0,1 2 0 0 0,-1-2 0 0 0,-8 1 0 0 0,-4-1 0 0 0,-7-3 0 0 0,-6 1 0 0 0,-6 4 0 0 0,-3 4 0 0 0,-4 3 0 0 0,0 2 0 0 0,-1 2 0 0 0,-1 2 0 0 0,10-1 0 0 0,12 1 0 0 0,11 0 0 0 0,10 3 0 0 0,10 3 0 0 0,6-1 0 0 0,7-2 0 0 0,0-1 0 0 0,-1-1 0 0 0,-2-1 0 0 0,1 0 0 0 0,-1-1 0 0 0,-6 0 0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2:41:17.8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6932 12621 16383 0 0,'4'0'0'0'0,"11"8"0"0"0,7 4 0 0 0,4 4 0 0 0,2-1 0 0 0,1 1 0 0 0,-1-2 0 0 0,1-3 0 0 0,-6-3 0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2:41:17.8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6932 12832 16383 0 0,'4'0'0'0'0,"7"0"0"0"0,5 0 0 0 0,4 0 0 0 0,4 0 0 0 0,1 0 0 0 0,2 5 0 0 0,-5 1 0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2:41:17.8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7276 13115 16383 0 0,'0'-4'0'0'0,"4"-7"0"0"0,7-4 0 0 0,5-6 0 0 0,8-2 0 0 0,10-7 0 0 0,8-7 0 0 0,-4-2 0 0 0,-4 2 0 0 0,-2 2 0 0 0,-4-1 0 0 0,-1 1 0 0 0,-5 2 0 0 0,-3 2 0 0 0,-4 10 0 0 0,-4 14 0 0 0,-5 13 0 0 0,-3 13 0 0 0,-2 8 0 0 0,-1 9 0 0 0,-1 7 0 0 0,1 0 0 0 0,-1 2 0 0 0,-4-3 0 0 0,-2 1 0 0 0,1-2 0 0 0,-3-5 0 0 0,0-3 0 0 0,-3-3 0 0 0,1-2 0 0 0,-3-7 0 0 0,2-1 0 0 0,2-9 0 0 0,8-6 0 0 0,4-5 0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4:09:43.82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11553 13516 16383 0 0,'0'-5'0'0'0,"4"-5"0"0"0,6-6 0 0 0,11-4 0 0 0,14-4 0 0 0,15 3 0 0 0,7 0 0 0 0,12-5 0 0 0,3 2 0 0 0,-6 5 0 0 0,-15 11 0 0 0,-11 10 0 0 0,-8 5 0 0 0,-5 6 0 0 0,-3 1 0 0 0,-10-3 0 0 0,-16-2 0 0 0,-21-3 0 0 0,-24-3 0 0 0,-22-2 0 0 0,-21 0 0 0 0,-13-1 0 0 0,-11-1 0 0 0,0 0 0 0 0,12 1 0 0 0,18-1 0 0 0,27 1 0 0 0,25 4 0 0 0,25 7 0 0 0,28 0 0 0 0,23 4 0 0 0,18 3 0 0 0,15-2 0 0 0,13 2 0 0 0,4-3 0 0 0,0 1 0 0 0,-4-3 0 0 0,-12-3 0 0 0,-15-4 0 0 0,-23-2 0 0 0,-27-2 0 0 0,-28-7 0 0 0,-30-5 0 0 0,-30-11 0 0 0,-23-6 0 0 0,-22-3 0 0 0,-8 4 0 0 0,0 2 0 0 0,8 5 0 0 0,21 1 0 0 0,27 8 0 0 0,34 6 0 0 0,33 8 0 0 0,35 3 0 0 0,25 5 0 0 0,25 1 0 0 0,18 2 0 0 0,8-2 0 0 0,1-2 0 0 0,-5-4 0 0 0,-16-2 0 0 0,-27-3 0 0 0,-23-6 0 0 0,-31-1 0 0 0,-30-6 0 0 0,-19 0 0 0 0,-15 2 0 0 0,-3-3 0 0 0,6 2 0 0 0,7 1 0 0 0,21 8 0 0 0,20 4 0 0 0,29 0 0 0 0,32 6 0 0 0,26 4 0 0 0,25 1 0 0 0,17-2 0 0 0,11-4 0 0 0,-1-2 0 0 0,-12-3 0 0 0,-19-6 0 0 0,-30-3 0 0 0,-32-4 0 0 0,-31-1 0 0 0,-34-3 0 0 0,-39-3 0 0 0,-26-3 0 0 0,-24-3 0 0 0,-10 2 0 0 0,-1 1 0 0 0,8 4 0 0 0,20 4 0 0 0,35 9 0 0 0,42 5 0 0 0,42 6 0 0 0,36 2 0 0 0,34-1 0 0 0,25-1 0 0 0,18-7 0 0 0,9-4 0 0 0,-1-6 0 0 0,-13 0 0 0 0,-23-5 0 0 0,-33 6 0 0 0,-43 4 0 0 0,-48 6 0 0 0,-43 8 0 0 0,-38 3 0 0 0,-32 2 0 0 0,-20 4 0 0 0,-7-1 0 0 0,2-5 0 0 0,19-3 0 0 0,24-4 0 0 0,40-3 0 0 0,37-2 0 0 0,43-1 0 0 0,37-1 0 0 0,34 0 0 0 0,26 0 0 0 0,18 1 0 0 0,31-1 0 0 0,0 1 0 0 0,-18 0 0 0 0,-27 0 0 0 0,-40 0 0 0 0,-41 0 0 0 0,-33 0 0 0 0,-56-4 0 0 0,-38-7 0 0 0,-21 0 0 0 0,-2 1 0 0 0,11 2 0 0 0,16 3 0 0 0,24 6 0 0 0,30 4 0 0 0,25 4 0 0 0,26 6 0 0 0,28 0 0 0 0,27 2 0 0 0,19-2 0 0 0,14 1 0 0 0,12-2 0 0 0,2-4 0 0 0,-5-3 0 0 0,-12 1 0 0 0,-17 0 0 0 0,-30-6 0 0 0,-32-8 0 0 0,-36-3 0 0 0,-23-5 0 0 0,-21 1 0 0 0,-18 2 0 0 0,2 4 0 0 0,5 2 0 0 0,12 2 0 0 0,21 2 0 0 0,27 9 0 0 0,30 9 0 0 0,30 9 0 0 0,25 6 0 0 0,19 0 0 0 0,17-4 0 0 0,4-2 0 0 0,1-7 0 0 0,-9-5 0 0 0,-13-6 0 0 0,-30-9 0 0 0,-38-8 0 0 0,-39-11 0 0 0,-35-7 0 0 0,-30-8 0 0 0,-17-2 0 0 0,-15 5 0 0 0,1 8 0 0 0,14 8 0 0 0,21 7 0 0 0,25 9 0 0 0,25 9 0 0 0,27 12 0 0 0,32 7 0 0 0,29 7 0 0 0,22 3 0 0 0,25-6 0 0 0,11-8 0 0 0,5-8 0 0 0,-6-7 0 0 0,-12-5 0 0 0,-34-7 0 0 0,-36-4 0 0 0,-37-4 0 0 0,-27-1 0 0 0,-11 1 0 0 0,-4 4 0 0 0,10 6 0 0 0,17 4 0 0 0,20 6 0 0 0,24 5 0 0 0,20 1 0 0 0,12-2 0 0 0,10-4 0 0 0,6-3 0 0 0,1-2 0 0 0,-9-7 0 0 0,-10-3 0 0 0,-14-4 0 0 0,-19-1 0 0 0,-21 2 0 0 0,-16 1 0 0 0,-13-1 0 0 0,-7 1 0 0 0,8 5 0 0 0,17 4 0 0 0,19 6 0 0 0,18 2 0 0 0,21 0 0 0 0,12-3 0 0 0,9-1 0 0 0,-3-3 0 0 0,-7 0 0 0 0,-19-6 0 0 0,-29-2 0 0 0,-34 5 0 0 0,-30 2 0 0 0,-28 5 0 0 0,-23 7 0 0 0,-14 4 0 0 0,-11 5 0 0 0,10 3 0 0 0,15-4 0 0 0,22 1 0 0 0,28-5 0 0 0,34-10 0 0 0,28-5 0 0 0,27-8 0 0 0,20-7 0 0 0,15-1 0 0 0,0-3 0 0 0,-8 1 0 0 0,-9 0 0 0 0,-19 1 0 0 0,-18 0 0 0 0,-26 2 0 0 0,-24-1 0 0 0,-28-2 0 0 0,-21 1 0 0 0,-14-2 0 0 0,-3 3 0 0 0,2 4 0 0 0,13 3 0 0 0,18 3 0 0 0,15 2 0 0 0,21 6 0 0 0,25 7 0 0 0,23 1 0 0 0,17 3 0 0 0,20-1 0 0 0,20 2 0 0 0,14-2 0 0 0,11-4 0 0 0,1 1 0 0 0,-7-1 0 0 0,-10-2 0 0 0,-15-3 0 0 0,-28-2 0 0 0,-29-6 0 0 0,-34-7 0 0 0,-35-6 0 0 0,-33-5 0 0 0,-33-3 0 0 0,-30-2 0 0 0,-24 4 0 0 0,-8 0 0 0 0,1 5 0 0 0,19 5 0 0 0,34 4 0 0 0,35 9 0 0 0,38 7 0 0 0,34 8 0 0 0,35 1 0 0 0,24 2 0 0 0,20-3 0 0 0,10-3 0 0 0,8-5 0 0 0,0-3 0 0 0,-4-2 0 0 0,-7-7 0 0 0,-11-7 0 0 0,-13-5 0 0 0,-17-10 0 0 0,-25-4 0 0 0,-30-2 0 0 0,-21 5 0 0 0,-28 7 0 0 0,-16 2 0 0 0,-19 5 0 0 0,-6 4 0 0 0,6 8 0 0 0,13 4 0 0 0,17 2 0 0 0,28 4 0 0 0,29 6 0 0 0,29 3 0 0 0,28 5 0 0 0,23-3 0 0 0,26 0 0 0 0,19-3 0 0 0,10-5 0 0 0,6-9 0 0 0,-6-4 0 0 0,-17-8 0 0 0,-18-1 0 0 0,-29 1 0 0 0,-30-3 0 0 0,-34-3 0 0 0,-35 0 0 0 0,-29-1 0 0 0,-21 2 0 0 0,-9-1 0 0 0,-7 1 0 0 0,6 5 0 0 0,27 7 0 0 0,39 4 0 0 0,46 1 0 0 0,42 6 0 0 0,33 5 0 0 0,28 0 0 0 0,11-2 0 0 0,5-4 0 0 0,-3-2 0 0 0,-15-3 0 0 0,-18-1 0 0 0,-23-7 0 0 0,-24-1 0 0 0,-21-4 0 0 0,-20-1 0 0 0,-21-3 0 0 0,-18-3 0 0 0,-18-4 0 0 0,-9 3 0 0 0,-5-1 0 0 0,7 3 0 0 0,14 4 0 0 0,12 5 0 0 0,15 7 0 0 0,19 9 0 0 0,17 6 0 0 0,16 6 0 0 0,20-1 0 0 0,22-4 0 0 0,13-4 0 0 0,9-5 0 0 0,9-3 0 0 0,-3-3 0 0 0,-10-5 0 0 0,-14-7 0 0 0,-18-6 0 0 0,-20-4 0 0 0,-23 1 0 0 0,-24 4 0 0 0,-22 1 0 0 0,-16 2 0 0 0,-2 4 0 0 0,1 3 0 0 0,7 3 0 0 0,8 6 0 0 0,17 7 0 0 0,23 2 0 0 0,21 3 0 0 0,13-1 0 0 0,11-2 0 0 0,3-4 0 0 0,0-3 0 0 0,-12-3 0 0 0,-14-1 0 0 0,-24-1 0 0 0,-14-5 0 0 0,-16-1 0 0 0,-10-1 0 0 0,-2 2 0 0 0,5 2 0 0 0,9 5 0 0 0,12 7 0 0 0,19 2 0 0 0,24 4 0 0 0,22-2 0 0 0,18-1 0 0 0,17-5 0 0 0,13-2 0 0 0,5-2 0 0 0,5-2 0 0 0,4-1 0 0 0,-8-1 0 0 0,-5 1 0 0 0,-9-1 0 0 0,-14 1 0 0 0,-13-1 0 0 0,-11 1 0 0 0,-13 4 0 0 0,-7 2 0 0 0,-2 4 0 0 0,9 1 0 0 0,13 2 0 0 0,17-1 0 0 0,11-2 0 0 0,13 2 0 0 0,9-2 0 0 0,-1-2 0 0 0,-8-3 0 0 0,-14-2 0 0 0,-13-1 0 0 0,-20-2 0 0 0,-22 0 0 0 0,-20 0 0 0 0,-19-1 0 0 0,-18 1 0 0 0,-19-5 0 0 0,-17-1 0 0 0,-3-4 0 0 0,4-1 0 0 0,10 2 0 0 0,13 3 0 0 0,20 6 0 0 0,26 8 0 0 0,22 7 0 0 0,19 5 0 0 0,17 4 0 0 0,13 2 0 0 0,10-4 0 0 0,6 0 0 0 0,8-5 0 0 0,7-4 0 0 0,-4-1 0 0 0,-3-2 0 0 0,-7-3 0 0 0,-13-3 0 0 0,-13-6 0 0 0,-11-2 0 0 0,-12-6 0 0 0,-11-5 0 0 0,-9-5 0 0 0,-6-3 0 0 0,-3-2 0 0 0,-2-1 0 0 0,0-1 0 0 0,4 0 0 0 0,2 0 0 0 0,0 0 0 0 0,4 1 0 0 0,1 0 0 0 0,-1 0 0 0 0,-3 0 0 0 0,-1 0 0 0 0,-2 0 0 0 0,-1 0 0 0 0,-1 0 0 0 0,0 0 0 0 0,0 0 0 0 0,-1 0 0 0 0,1 0 0 0 0,0 0 0 0 0,-5 0 0 0 0,-1 0 0 0 0,1 0 0 0 0,0 0 0 0 0,2 1 0 0 0,1-1 0 0 0,1 0 0 0 0,0 0 0 0 0,6 0 0 0 0,1 0 0 0 0,0 0 0 0 0,-2 0 0 0 0,0-4 0 0 0,-2-2 0 0 0,-1 0 0 0 0,0 2 0 0 0,-1 1 0 0 0,-1 1 0 0 0,1 1 0 0 0,0 0 0 0 0,0 1 0 0 0,0 1 0 0 0,-1-1 0 0 0,1 0 0 0 0,0 0 0 0 0,0 1 0 0 0,0-1 0 0 0,0 0 0 0 0,0 0 0 0 0,5 4 0 0 0,1 2 0 0 0,-1 0 0 0 0,0-1 0 0 0,-2-2 0 0 0,-5 3 0 0 0,-8 6 0 0 0,-5 8 0 0 0,-10 7 0 0 0,-4 2 0 0 0,-3 5 0 0 0,-4 2 0 0 0,0-2 0 0 0,-3-1 0 0 0,-4-3 0 0 0,1-1 0 0 0,-1-2 0 0 0,3 0 0 0 0,-2-2 0 0 0,-1 1 0 0 0,1 0 0 0 0,4-1 0 0 0,4 1 0 0 0,-2-5 0 0 0,2-1 0 0 0,-2 1 0 0 0,-1-4 0 0 0,3 0 0 0 0,3 1 0 0 0,1-2 0 0 0,2 1 0 0 0,2-3 0 0 0,0 0 0 0 0,0 3 0 0 0,1 3 0 0 0,-1 2 0 0 0,1 2 0 0 0,-1-3 0 0 0,-4-1 0 0 0,-2 1 0 0 0,-4 1 0 0 0,0 1 0 0 0,1 2 0 0 0,-2-4 0 0 0,1-1 0 0 0,-2 0 0 0 0,0 2 0 0 0,3 1 0 0 0,3 1 0 0 0,2 1 0 0 0,2 1 0 0 0,2 0 0 0 0,0-4 0 0 0,-4-2 0 0 0,-1 1 0 0 0,0 0 0 0 0,-4 2 0 0 0,0 1 0 0 0,-2 1 0 0 0,4-3 0 0 0,3-2 0 0 0,4 0 0 0 0,0 2 0 0 0,1 1 0 0 0,0 1 0 0 0,0 1 0 0 0,0 1 0 0 0,4-4 0 0 0,1-2 0 0 0,0 1 0 0 0,-1 0 0 0 0,-2 2 0 0 0,-1 1 0 0 0,-1 1 0 0 0,0 1 0 0 0,-1 0 0 0 0,-1 0 0 0 0,6 5 0 0 0,5 10 0 0 0,5 7 0 0 0,6 4 0 0 0,2 6 0 0 0,3 3 0 0 0,1 4 0 0 0,0-1 0 0 0,0-1 0 0 0,0 0 0 0 0,0 0 0 0 0,-1 2 0 0 0,0-2 0 0 0,0 2 0 0 0,0-1 0 0 0,-4-3 0 0 0,-2-2 0 0 0,0-3 0 0 0,2-3 0 0 0,1 0 0 0 0,1-1 0 0 0,0-1 0 0 0,2 1 0 0 0,0-1 0 0 0,0 1 0 0 0,5-1 0 0 0,1 1 0 0 0,0 0 0 0 0,-2 0 0 0 0,0 0 0 0 0,-2 4 0 0 0,-1 2 0 0 0,-1-1 0 0 0,-4 0 0 0 0,-2-2 0 0 0,0-1 0 0 0,1-1 0 0 0,-3-1 0 0 0,0 0 0 0 0,-3 5 0 0 0,0 9 0 0 0,-2 7 0 0 0,-3-4 0 0 0,0-5 0 0 0,-1-5 0 0 0,-1-8 0 0 0,5-12 0 0 0,6-13 0 0 0,4-7 0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4:09:43.82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23680 13199 16383 0 0,'-5'0'0'0'0,"-5"0"0"0"0,8-5 0 0 0,12 4 0 0 0,18 1 0 0 0,23 1 0 0 0,45 5 0 0 0,39 1 0 0 0,22-1 0 0 0,10 0 0 0 0,9-3 0 0 0,0-1 0 0 0,-3-1 0 0 0,-13 0 0 0 0,-12-1 0 0 0,-9 0 0 0 0,-11-1 0 0 0,-4-3 0 0 0,-7-3 0 0 0,0 2 0 0 0,-3 0 0 0 0,-3-3 0 0 0,2 1 0 0 0,-1-4 0 0 0,-2 0 0 0 0,3-2 0 0 0,-1 0 0 0 0,-1 4 0 0 0,-7 2 0 0 0,-3 3 0 0 0,-1 2 0 0 0,-4 1 0 0 0,-2 1 0 0 0,7 1 0 0 0,2-1 0 0 0,7 1 0 0 0,2-1 0 0 0,4-4 0 0 0,26-2 0 0 0,12-3 0 0 0,-4-6 0 0 0,-4 0 0 0 0,-10 3 0 0 0,-11-1 0 0 0,-8 1 0 0 0,-7-1 0 0 0,-4 1 0 0 0,2 3 0 0 0,-5 3 0 0 0,-1 3 0 0 0,-1 1 0 0 0,0 1 0 0 0,5 2 0 0 0,-3-1 0 0 0,4 1 0 0 0,1-1 0 0 0,0 5 0 0 0,4 1 0 0 0,0 0 0 0 0,3-2 0 0 0,4 4 0 0 0,0 0 0 0 0,1-1 0 0 0,3 2 0 0 0,2 0 0 0 0,-2 3 0 0 0,4 3 0 0 0,3 0 0 0 0,5-3 0 0 0,2 1 0 0 0,5 3 0 0 0,4 2 0 0 0,48-1 0 0 0,13 1 0 0 0,11-3 0 0 0,-23-4 0 0 0,-27-3 0 0 0,-33-4 0 0 0,-30-2 0 0 0,-30-2 0 0 0,-22-5 0 0 0,-16-1 0 0 0,-19-1 0 0 0,-16-2 0 0 0,-19-5 0 0 0,-13-5 0 0 0,-4 2 0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4:09:43.82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26696 12779 16383 0 0,'-5'0'0'0'0,"-5"0"0"0"0,-6 0 0 0 0,9 0 0 0 0,14 5 0 0 0,6 5 0 0 0,1 2 0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5T13:57:30.9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10602 2249 16383 0 0,'-3'0'0'0'0,"-4"0"0"0"0,-10 3 0 0 0,-4 4 0 0 0,-3 4 0 0 0,3 3 0 0 0,3 2 0 0 0,1-2 0 0 0,0-3 0 0 0,0 0 0 0 0,3 0 0 0 0,1 2 0 0 0,0-1 0 0 0,2 0 0 0 0,2 1 0 0 0,4-2 0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4:09:43.82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27198 12831 16383 0 0,'-4'0'0'0'0,"-6"0"0"0"0,-6-4 0 0 0,4-6 0 0 0,9-2 0 0 0,14 2 0 0 0,17 2 0 0 0,14 3 0 0 0,8 6 0 0 0,-4 4 0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4:09:43.82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27728 12858 16383 0 0,'5'0'0'0'0,"1"-5"0"0"0,8-1 0 0 0,7 1 0 0 0,3-4 0 0 0,3 0 0 0 0,1 1 0 0 0,0-2 0 0 0,0 5 0 0 0,-1 8 0 0 0,-4 3 0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4:09:43.82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28469 12805 16383 0 0,'-4'0'0'0'0,"2"-4"0"0"0,16-2 0 0 0,13 1 0 0 0,3 0 0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4:09:43.82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28787 12831 16383 0 0,'4'-4'0'0'0,"6"-2"0"0"0,6 0 0 0 0,9-3 0 0 0,9 0 0 0 0,7 1 0 0 0,6-2 0 0 0,0 1 0 0 0,-5 1 0 0 0,-4 7 0 0 0,-1 4 0 0 0,4 1 0 0 0,2 0 0 0 0,8-6 0 0 0,8-1 0 0 0,-6-1 0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4:09:43.82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29713 12752 16383 0 0,'4'0'0'0'0,"11"0"0"0"0,7-4 0 0 0,12-2 0 0 0,6-4 0 0 0,-4 0 0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4:09:43.82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30347 12621 16383 0 0,'-5'4'0'0'0,"-5"2"0"0"0,-6-1 0 0 0,0-4 0 0 0,3-4 0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4:09:43.82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30161 12541 16383 0 0,'-5'0'0'0'0,"-5"0"0"0"0,-6 0 0 0 0,-4-5 0 0 0,-4-5 0 0 0,3-1 0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4:09:43.8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29791 12462 16383 0 0,'-4'0'0'0'0,"-6"0"0"0"0,-2-5 0 0 0,2-1 0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4:09:43.8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29395 12541 16383 0 0,'-5'0'0'0'0,"-5"-4"0"0"0,-1-2 0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4:09:43.8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28918 12462 16383 0 0,'-4'0'0'0'0,"-6"0"0"0"0,-2 0 0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5T13:57:30.9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10689 2170 16383 0 0,'3'6'0'0'0,"7"8"0"0"0,11 13 0 0 0,20 24 0 0 0,8 9 0 0 0,0-3 0 0 0,-3-5 0 0 0,-6-9 0 0 0,-10-8 0 0 0,-7-10 0 0 0,-5-10 0 0 0,-5-6 0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4:09:43.8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27568 12488 16383 0 0,'-26'-4'0'0'0,"-9"-2"0"0"0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4:09:43.8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26988 12514 16383 0 0,'4'-9'0'0'0,"6"-7"0"0"0,2-1 0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4:09:43.8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27146 12409 16383 0 0,'-4'4'0'0'0,"2"-2"0"0"0,7-2 0 0 0,2-2 0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4:09:43.83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27411 12329 16383 0 0,'13'0'0'0'0,"13"-4"0"0"0,3-2 0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4:09:43.83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27781 12407 16383 0 0,'0'-5'0'0'0,"5"-1"0"0"0,5-4 0 0 0,6 0 0 0 0,4 1 0 0 0,-1-2 0 0 0,1 1 0 0 0,1 2 0 0 0,6 3 0 0 0,3 1 0 0 0,0 2 0 0 0,0 2 0 0 0,4-5 0 0 0,0 0 0 0 0,-1-5 0 0 0,-2 0 0 0 0,-6 2 0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4:09:43.83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28363 12303 16383 0 0,'-4'0'0'0'0,"2"0"0"0"0,16 0 0 0 0,9-4 0 0 0,1-2 0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4:09:43.83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28734 12276 16383 0 0,'4'0'0'0'0,"6"-4"0"0"0,11-2 0 0 0,1 0 0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4:09:43.84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29289 12250 16383 0 0,'-4'0'0'0'0,"-2"-5"0"0"0,9-1 0 0 0,9-4 0 0 0,2 0 0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4:09:43.84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29660 12118 16383 0 0,'-5'-5'0'0'0,"-1"-1"0"0"0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4:09:43.84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29233 11959 16383 0 0,'-4'0'0'0'0,"-7"0"0"0"0,-9 0 0 0 0,-10 0 0 0 0,-6 0 0 0 0,1 0 0 0 0,5 0 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30:15.43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12117 13514 16383 0 0,'-8'0'0'0'0,"-4"-5"0"0"0,5-1 0 0 0,13-4 0 0 0,9-9 0 0 0,11-1 0 0 0,15-3 0 0 0,9-5 0 0 0,4-2 0 0 0,3-6 0 0 0,-9 0 0 0 0,-4 1 0 0 0,0 7 0 0 0,-3 3 0 0 0,-5 7 0 0 0,1 5 0 0 0,42 10 0 0 0,26 10 0 0 0,-1 4 0 0 0,-9-1 0 0 0,-16-1 0 0 0,-18-2 0 0 0,-14-3 0 0 0,-11-2 0 0 0,-7-1 0 0 0,-4-5 0 0 0,-7-2 0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5T13:57:30.9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11509 1823 16383 0 0,'3'0'0'0'0,"1"-3"0"0"0,12-10 0 0 0,21-12 0 0 0,14-10 0 0 0,3 0 0 0 0,-4 4 0 0 0,-7 3 0 0 0,-12 4 0 0 0,-10 9 0 0 0,-9 7 0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4:09:43.84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28413 12012 16383 0 0,'-8'0'0'0'0,"-9"0"0"0"0,-8 0 0 0 0,-6 0 0 0 0,-2-5 0 0 0,6 0 0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4:09:43.84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28178 11959 16383 0 0,'0'5'0'0'0,"0"0"0"0"0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4:09:43.84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27993 11985 16383 0 0,'0'-4'0'0'0,"0"-2"0"0"0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4:09:43.8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27808 12012 16383 0 0,'4'-5'0'0'0,"11"-5"0"0"0,2-2 0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4:09:43.8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28258 11826 16383 0 0,'4'-4'0'0'0,"11"-6"0"0"0,2-2 0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4:09:43.8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28549 11853 16383 0 0,'0'-4'0'0'0,"4"-2"0"0"0,2 0 0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4:09:43.8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28386 11745 16383 0 0,'-4'-4'0'0'0,"-6"-2"0"0"0,-11 0 0 0 0,-5-3 0 0 0,-3-4 0 0 0,-1-5 0 0 0,4-4 0 0 0,8-2 0 0 0,5 3 0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4:09:43.8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28178 11536 16383 0 0,'-4'4'0'0'0,"2"2"0"0"0,7 0 0 0 0,2-2 0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4:09:43.8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28284 11509 16383 0 0,'0'-4'0'0'0,"4"-2"0"0"0,2 0 0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4:09:43.8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28363 11456 16383 0 0,'0'0'0'0'0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5T13:57:31.01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10285 1270 16383 0 0,'3'0'0'0'0,"4"0"0"0"0,4 0 0 0 0,2 3 0 0 0,3 1 0 0 0,2 3 0 0 0,0 3 0 0 0,0 3 0 0 0,1 2 0 0 0,-4 2 0 0 0,-1 4 0 0 0,0 1 0 0 0,-2 0 0 0 0,-3-1 0 0 0,-4-1 0 0 0,-2 0 0 0 0,-1-2 0 0 0,-2 0 0 0 0,-4-3 0 0 0,-3-1 0 0 0,-5-4 0 0 0,-2 1 0 0 0,-2-3 0 0 0,-2-2 0 0 0,-3-2 0 0 0,1 1 0 0 0,2 3 0 0 0,0 0 0 0 0,1-1 0 0 0,0-3 0 0 0,0-1 0 0 0,-3-1 0 0 0,-2-1 0 0 0,1-1 0 0 0,0 0 0 0 0,1-1 0 0 0,4 1 0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4:09:43.8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28363 11377 16383 0 0,'-5'0'0'0'0,"-5"0"0"0"0,3 0 0 0 0,3 0 0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4:09:43.85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28337 11190 16383 0 0,'0'-4'0'0'0,"0"-6"0"0"0,0-6 0 0 0,4 0 0 0 0,7 3 0 0 0,0 3 0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4:09:43.85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28363 11085 16383 0 0,'0'-5'0'0'0,"0"-9"0"0"0,0-8 0 0 0,0 0 0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4:09:43.85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28096 11430 16383 0 0,'-26'22'0'0'0,"-9"12"0"0"0,1 4 0 0 0,7-4 0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4:09:43.85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27642 11800 16383 0 0,'-35'9'0'0'0,"-21"7"0"0"0,-5 6 0 0 0,-1 3 0 0 0,10 2 0 0 0,10-4 0 0 0,11-6 0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4:09:43.85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27067 12118 16383 0 0,'0'0'0'0'0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4:09:43.85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26828 12277 16383 0 0,'-8'17'0'0'0,"-4"7"0"0"0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4:09:43.86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27834 11852 16383 0 0,'0'-4'0'0'0,"5"-6"0"0"0,5-6 0 0 0,1 0 0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4:09:43.86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28019 11560 16383 0 0,'0'-4'0'0'0,"5"-7"0"0"0,5-4 0 0 0,10-10 0 0 0,7-5 0 0 0,-3 4 0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4:09:43.86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28178 11216 16383 0 0,'0'-4'0'0'0,"0"-7"0"0"0,9 0 0 0 0,7-4 0 0 0,6 2 0 0 0,2-2 0 0 0,3 1 0 0 0,-4 0 0 0 0,-5 1 0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5T13:57:31.0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10839 1499 16383 0 0,'0'-3'0'0'0,"-3"-1"0"0"0,-4 0 0 0 0,-4 1 0 0 0,-3 1 0 0 0,-2 1 0 0 0,-1 0 0 0 0,-1 4 0 0 0,-1 1 0 0 0,1 3 0 0 0,0 0 0 0 0,-1 2 0 0 0,1 3 0 0 0,4 1 0 0 0,3 3 0 0 0,4 1 0 0 0,0-3 0 0 0,2 0 0 0 0,1 1 0 0 0,1 3 0 0 0,2 1 0 0 0,3 2 0 0 0,2-1 0 0 0,0 0 0 0 0,2-1 0 0 0,1-1 0 0 0,1-3 0 0 0,3-1 0 0 0,3-3 0 0 0,1-1 0 0 0,2-1 0 0 0,-3 0 0 0 0,0-1 0 0 0,0-2 0 0 0,2 1 0 0 0,-1-1 0 0 0,2 2 0 0 0,0-1 0 0 0,1-1 0 0 0,-4-2 0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4:09:43.8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28654 11351 16383 0 0,'-4'0'0'0'0,"2"0"0"0"0,7 4 0 0 0,6 2 0 0 0,7-1 0 0 0,3 9 0 0 0,4 5 0 0 0,-3 0 0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4:09:43.8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28998 11667 16383 0 0,'5'0'0'0'0,"5"0"0"0"0,6-4 0 0 0,9-2 0 0 0,13 1 0 0 0,14-4 0 0 0,-3 0 0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4:09:43.8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29554 11721 16383 0 0,'4'0'0'0'0,"7"4"0"0"0,5 2 0 0 0,-1 4 0 0 0,-1 5 0 0 0,0 0 0 0 0,7 1 0 0 0,8 8 0 0 0,5 3 0 0 0,-5-2 0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4:09:43.8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29977 12039 16383 0 0,'5'4'0'0'0,"5"2"0"0"0,6 4 0 0 0,4 5 0 0 0,4-1 0 0 0,-3 3 0 0 0,0 2 0 0 0,-4 2 0 0 0,0 3 0 0 0,1 1 0 0 0,2-4 0 0 0,2-5 0 0 0,6-1 0 0 0,7-3 0 0 0,7 1 0 0 0,0-2 0 0 0,-2 1 0 0 0,-9 4 0 0 0,-8 3 0 0 0,-10 3 0 0 0,-5 2 0 0 0,-6 1 0 0 0,-2 2 0 0 0,3-1 0 0 0,1 1 0 0 0,5-5 0 0 0,4-6 0 0 0,10-6 0 0 0,4-4 0 0 0,3 1 0 0 0,5 3 0 0 0,1 6 0 0 0,-6 3 0 0 0,-4 3 0 0 0,-1 3 0 0 0,-5 1 0 0 0,-2 0 0 0 0,-4 1 0 0 0,0-4 0 0 0,3-7 0 0 0,2-5 0 0 0,-2-1 0 0 0,1-2 0 0 0,-4 3 0 0 0,-3 3 0 0 0,-3 4 0 0 0,0-2 0 0 0,4-2 0 0 0,4-5 0 0 0,4-3 0 0 0,-1 1 0 0 0,0 0 0 0 0,1-1 0 0 0,2-2 0 0 0,2 3 0 0 0,1 4 0 0 0,0 1 0 0 0,1-2 0 0 0,-4-2 0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4:09:43.8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27088 12012 16383 0 0,'-9'0'0'0'0,"-7"4"0"0"0,-5 7 0 0 0,-9 5 0 0 0,-7 4 0 0 0,3 4 0 0 0,2 1 0 0 0,2 2 0 0 0,2 0 0 0 0,6-4 0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4:09:43.8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26140 12568 16383 0 0,'0'4'0'0'0,"-4"6"0"0"0,-7 6 0 0 0,0 5 0 0 0,5 2 0 0 0,4 3 0 0 0,3 0 0 0 0,0 2 0 0 0,1-6 0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4:09:43.8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25844 12912 16383 0 0,'0'4'0'0'0,"-5"2"0"0"0,-5 0 0 0 0,-1 2 0 0 0,-4 2 0 0 0,1 2 0 0 0,-1 3 0 0 0,-3 5 0 0 0,-2-2 0 0 0,1 0 0 0 0,1-2 0 0 0,-2-4 0 0 0,-2 0 0 0 0,-1-2 0 0 0,-1 2 0 0 0,-2-1 0 0 0,0-3 0 0 0,5-2 0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2:46:17.38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18373 14315 16383 0 0,'-5'-5'0'0'0,"-1"3"0"0"0,-6 2 0 0 0,1 11 0 0 0,1 9 0 0 0,-2 11 0 0 0,0 14 0 0 0,3 11 0 0 0,3 9 0 0 0,-3 15 0 0 0,0 13 0 0 0,2 6 0 0 0,2 5 0 0 0,2 6 0 0 0,1 3 0 0 0,7-2 0 0 0,1 0 0 0 0,1-14 0 0 0,-2-14 0 0 0,4-15 0 0 0,5-16 0 0 0,1-20 0 0 0,-3-21 0 0 0,-4-23 0 0 0,-2-8 0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2:46:17.40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17040 15083 16383 0 0,'-5'0'0'0'0,"3"-5"0"0"0,7-2 0 0 0,13-4 0 0 0,23-1 0 0 0,29-2 0 0 0,63-15 0 0 0,38-7 0 0 0,25 2 0 0 0,14 3 0 0 0,1 1 0 0 0,-5 6 0 0 0,-13 2 0 0 0,-20 4 0 0 0,-24 6 0 0 0,-27 5 0 0 0,-25 3 0 0 0,-24 3 0 0 0,-24 6 0 0 0,-15 3 0 0 0,-14-1 0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2:46:17.42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17668 14669 16383 0 0,'-5'0'0'0'0,"-6"0"0"0"0,-7 5 0 0 0,0 6 0 0 0,8 2 0 0 0,10 4 0 0 0,16 3 0 0 0,15-1 0 0 0,17-4 0 0 0,5-10 0 0 0,-2-10 0 0 0,-3-10 0 0 0,-11-7 0 0 0,-17-9 0 0 0,-16-5 0 0 0,-14 3 0 0 0,-20 4 0 0 0,-10 5 0 0 0,-8 8 0 0 0,-6 6 0 0 0,-4 10 0 0 0,3 4 0 0 0,1 13 0 0 0,10 12 0 0 0,12 7 0 0 0,12 7 0 0 0,19 1 0 0 0,19-7 0 0 0,18-9 0 0 0,16-11 0 0 0,10-6 0 0 0,5-12 0 0 0,0-15 0 0 0,-11-9 0 0 0,-10-6 0 0 0,-18-3 0 0 0,-19 0 0 0 0,-20 1 0 0 0,-19 5 0 0 0,-9 8 0 0 0,-13 8 0 0 0,-7 5 0 0 0,-4 9 0 0 0,4 9 0 0 0,7 8 0 0 0,7 5 0 0 0,12 4 0 0 0,16 2 0 0 0,16-4 0 0 0,18-6 0 0 0,16-12 0 0 0,13-7 0 0 0,7-9 0 0 0,1-13 0 0 0,-9-8 0 0 0,-12-3 0 0 0,-18 3 0 0 0,-20 6 0 0 0,-24 8 0 0 0,-23 6 0 0 0,-17 9 0 0 0,-11 15 0 0 0,-3 15 0 0 0,3 12 0 0 0,11 9 0 0 0,16 1 0 0 0,18-4 0 0 0,19-9 0 0 0,18-13 0 0 0,18-14 0 0 0,16-15 0 0 0,11-12 0 0 0,4-13 0 0 0,-3-12 0 0 0,-9-9 0 0 0,-12-6 0 0 0,-15 6 0 0 0,-14 12 0 0 0,-12 12 0 0 0,-9 15 0 0 0,-5 14 0 0 0,-3 17 0 0 0,4 9 0 0 0,11 5 0 0 0,14 6 0 0 0,21 2 0 0 0,24-3 0 0 0,3-7 0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5T13:57:31.02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9122 1323 16383 0 0,'-3'0'0'0'0,"-4"0"0"0"0,-4 3 0 0 0,-3 1 0 0 0,-2 0 0 0 0,2-1 0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2:46:17.4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19098 14345 16383 0 0,'-5'0'0'0'0,"-6"0"0"0"0,-7 0 0 0 0,-5 5 0 0 0,-9 7 0 0 0,-3 11 0 0 0,-1 6 0 0 0,5 4 0 0 0,3 1 0 0 0,7 0 0 0 0,7-2 0 0 0,10-5 0 0 0,11-8 0 0 0,10-11 0 0 0,11-13 0 0 0,6-11 0 0 0,8-11 0 0 0,-4-8 0 0 0,-4 4 0 0 0,-6 1 0 0 0,-15 1 0 0 0,-18 0 0 0 0,-18 6 0 0 0,-16 6 0 0 0,-11 11 0 0 0,-12 12 0 0 0,-5 14 0 0 0,-1 15 0 0 0,1 10 0 0 0,11 3 0 0 0,16-2 0 0 0,25-3 0 0 0,24-15 0 0 0,26-11 0 0 0,22-15 0 0 0,11-11 0 0 0,4-15 0 0 0,5-18 0 0 0,-11-7 0 0 0,-22-5 0 0 0,-23 2 0 0 0,-25 9 0 0 0,-22 13 0 0 0,-11 5 0 0 0,-5 9 0 0 0,-5 10 0 0 0,1 12 0 0 0,3 10 0 0 0,9 12 0 0 0,10 6 0 0 0,14 8 0 0 0,14 1 0 0 0,11-7 0 0 0,18-4 0 0 0,8-7 0 0 0,8-14 0 0 0,4-8 0 0 0,-1-15 0 0 0,-4-10 0 0 0,-11-6 0 0 0,-16-4 0 0 0,-18-1 0 0 0,-18 5 0 0 0,-17 3 0 0 0,-7 9 0 0 0,-8 14 0 0 0,-6 11 0 0 0,-3 10 0 0 0,2 6 0 0 0,11 4 0 0 0,7-3 0 0 0,11-1 0 0 0,13-5 0 0 0,10 0 0 0 0,10 1 0 0 0,3 1 0 0 0,0-2 0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2:46:17.43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17449 16197 16383 0 0,'0'-5'0'0'0,"-4"-1"0"0"0,-8-5 0 0 0,-6-1 0 0 0,-5 2 0 0 0,-3 3 0 0 0,-3 7 0 0 0,-6 9 0 0 0,-12 7 0 0 0,-18 7 0 0 0,-13 9 0 0 0,-97 43 0 0 0,-44 25 0 0 0,-50 30 0 0 0,2 7 0 0 0,46-14 0 0 0,55-29 0 0 0,61-29 0 0 0,54-31 0 0 0,45-22 0 0 0,23-13 0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2:46:17.4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15695 16589 16383 0 0,'-5'0'0'0'0,"-12"5"0"0"0,-7 2 0 0 0,-11-1 0 0 0,-8 4 0 0 0,-2 10 0 0 0,1 12 0 0 0,4 10 0 0 0,8 8 0 0 0,10 6 0 0 0,8 2 0 0 0,7-2 0 0 0,5-7 0 0 0,12-12 0 0 0,14-6 0 0 0,14-9 0 0 0,10-9 0 0 0,11-5 0 0 0,7-5 0 0 0,5-8 0 0 0,12-8 0 0 0,2-11 0 0 0,5-8 0 0 0,3 3 0 0 0,1 1 0 0 0,-16 5 0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2:46:17.4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13974 17096 16383 0 0,'0'10'0'0'0,"5"8"0"0"0,2 56 0 0 0,-6 55 0 0 0,-12 30 0 0 0,-5-1 0 0 0,0-24 0 0 0,9-38 0 0 0,9-37 0 0 0,16-27 0 0 0,13-20 0 0 0,27-12 0 0 0,14-5 0 0 0,23-3 0 0 0,12 1 0 0 0,-3 1 0 0 0,-4 2 0 0 0,-10 6 0 0 0,-4 3 0 0 0,-8 1 0 0 0,-6-1 0 0 0,-1-1 0 0 0,-3-2 0 0 0,2-5 0 0 0,-5-3 0 0 0,-5 0 0 0 0,-7-4 0 0 0,-2-1 0 0 0,-6-2 0 0 0,0 0 0 0 0,-3 2 0 0 0,-3-1 0 0 0,-4-5 0 0 0,-2 2 0 0 0,-8-2 0 0 0,-7-4 0 0 0,-7-2 0 0 0,-5-3 0 0 0,-9-1 0 0 0,-4-7 0 0 0,-6-2 0 0 0,0 0 0 0 0,-3-4 0 0 0,-4-10 0 0 0,1-7 0 0 0,0-8 0 0 0,2 2 0 0 0,5-3 0 0 0,-2-1 0 0 0,3 2 0 0 0,2-4 0 0 0,4 6 0 0 0,2 3 0 0 0,1 7 0 0 0,-3 12 0 0 0,-6 18 0 0 0,-12 14 0 0 0,-6 7 0 0 0,-8 5 0 0 0,-8 1 0 0 0,-11 6 0 0 0,-16-5 0 0 0,-6-2 0 0 0,-9-2 0 0 0,-40-7 0 0 0,-38-6 0 0 0,-1-7 0 0 0,18 0 0 0 0,24 3 0 0 0,24 5 0 0 0,23 4 0 0 0,20 8 0 0 0,20 8 0 0 0,15 14 0 0 0,13 7 0 0 0,12 4 0 0 0,11 0 0 0 0,12 6 0 0 0,3-5 0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2:46:17.47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14796 16933 16383 0 0,'0'5'0'0'0,"0"7"0"0"0,0 11 0 0 0,0 11 0 0 0,0 16 0 0 0,0 8 0 0 0,0 10 0 0 0,-5 13 0 0 0,-7 8 0 0 0,-1-2 0 0 0,2 0 0 0 0,2-6 0 0 0,3-6 0 0 0,3-6 0 0 0,6-14 0 0 0,8-18 0 0 0,2-19 0 0 0,-1-12 0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2:46:17.4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13944 17400 16383 0 0,'-5'0'0'0'0,"4"0"0"0"0,11 0 0 0 0,19 0 0 0 0,20 0 0 0 0,16 0 0 0 0,17 0 0 0 0,20 0 0 0 0,12-5 0 0 0,16-2 0 0 0,6-4 0 0 0,6-6 0 0 0,-3-4 0 0 0,-5-5 0 0 0,-4 3 0 0 0,-11 1 0 0 0,-20 3 0 0 0,-16 5 0 0 0,-19 6 0 0 0,-14 8 0 0 0,-16 4 0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2:46:17.4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14133 17023 16383 0 0,'-5'0'0'0'0,"-1"5"0"0"0,-5 2 0 0 0,-1 4 0 0 0,7 6 0 0 0,9 4 0 0 0,9 0 0 0 0,8 0 0 0 0,4-3 0 0 0,3-10 0 0 0,3-11 0 0 0,-5-14 0 0 0,-2-11 0 0 0,-4-9 0 0 0,-12-4 0 0 0,-11 5 0 0 0,-10 4 0 0 0,-9 7 0 0 0,-4 8 0 0 0,-4 12 0 0 0,-1 12 0 0 0,-1 14 0 0 0,6 14 0 0 0,7 6 0 0 0,11 5 0 0 0,13 1 0 0 0,15-8 0 0 0,14-11 0 0 0,11-10 0 0 0,13-13 0 0 0,7-12 0 0 0,-4-10 0 0 0,-6-8 0 0 0,-8-3 0 0 0,-12-3 0 0 0,-16-1 0 0 0,-18 5 0 0 0,-12 13 0 0 0,-11 7 0 0 0,-6 12 0 0 0,-3 3 0 0 0,-1 6 0 0 0,9 1 0 0 0,14-3 0 0 0,14-2 0 0 0,10-4 0 0 0,8-3 0 0 0,5-2 0 0 0,3 0 0 0 0,-4-7 0 0 0,-17-1 0 0 0,-14 0 0 0 0,-12 2 0 0 0,-9 6 0 0 0,-4 8 0 0 0,3 7 0 0 0,0 7 0 0 0,5 3 0 0 0,11-2 0 0 0,17 0 0 0 0,17-5 0 0 0,15-4 0 0 0,15-6 0 0 0,14-5 0 0 0,-5-2 0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2:46:17.5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15362 16907 16383 0 0,'-5'0'0'0'0,"-6"0"0"0"0,-7 5 0 0 0,-10 7 0 0 0,-5 11 0 0 0,2 6 0 0 0,8 4 0 0 0,7 1 0 0 0,11 0 0 0 0,12-7 0 0 0,4-12 0 0 0,5-13 0 0 0,1-13 0 0 0,-4-9 0 0 0,-3-6 0 0 0,-8-4 0 0 0,-10-2 0 0 0,-14 1 0 0 0,-12 4 0 0 0,-11 7 0 0 0,-3 7 0 0 0,-2 6 0 0 0,1 9 0 0 0,5 9 0 0 0,9 8 0 0 0,16 5 0 0 0,16 4 0 0 0,19 2 0 0 0,16-4 0 0 0,8-1 0 0 0,7-11 0 0 0,5-7 0 0 0,-1-9 0 0 0,-4-11 0 0 0,-10-6 0 0 0,-12-7 0 0 0,-9-2 0 0 0,-13 2 0 0 0,-12 7 0 0 0,-9 6 0 0 0,-7 10 0 0 0,-4 6 0 0 0,3 7 0 0 0,6 7 0 0 0,16 5 0 0 0,19 0 0 0 0,7-5 0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2:46:17.51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19764 15822 16383 0 0,'15'5'0'0'0,"20"7"0"0"0,48 20 0 0 0,31 11 0 0 0,20 3 0 0 0,12-7 0 0 0,7 0 0 0 0,7-1 0 0 0,-5-3 0 0 0,22 8 0 0 0,-9-3 0 0 0,-19-4 0 0 0,-29-8 0 0 0,-31-3 0 0 0,-34-7 0 0 0,-38-6 0 0 0,-31-10 0 0 0,-13-5 0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2:46:17.52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21425 16087 16383 0 0,'0'5'0'0'0,"5"6"0"0"0,6 7 0 0 0,7 5 0 0 0,10 4 0 0 0,10 6 0 0 0,14 4 0 0 0,13 0 0 0 0,5-7 0 0 0,10-2 0 0 0,2-7 0 0 0,-8-2 0 0 0,-11-4 0 0 0,-22 1 0 0 0,-28-4 0 0 0,-26 3 0 0 0,-25 3 0 0 0,-22 8 0 0 0,-20 5 0 0 0,-17 2 0 0 0,-6-4 0 0 0,-1-3 0 0 0,3-5 0 0 0,8-6 0 0 0,15-7 0 0 0,21 2 0 0 0,30 3 0 0 0,29 5 0 0 0,15-1 0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5T14:03:41.8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9272 1085 16383 0 0,'0'3'0'0'0,"-3"1"0"0"0,-4-1 0 0 0,-4 0 0 0 0,-3 0 0 0 0,1 1 0 0 0,-1 7 0 0 0,0 4 0 0 0,2 2 0 0 0,-1-1 0 0 0,3 0 0 0 0,3-1 0 0 0,-1-2 0 0 0,2 0 0 0 0,1 0 0 0 0,5 1 0 0 0,5-2 0 0 0,2 1 0 0 0,-1 0 0 0 0,3 1 0 0 0,-1 2 0 0 0,1-3 0 0 0,2 0 0 0 0,3-2 0 0 0,1-3 0 0 0,2-3 0 0 0,0-3 0 0 0,-2 3 0 0 0,-1-1 0 0 0,0-1 0 0 0,4 0 0 0 0,2-2 0 0 0,0 0 0 0 0,0-1 0 0 0,0 0 0 0 0,-1 0 0 0 0,2-3 0 0 0,1-1 0 0 0,3 0 0 0 0,0-2 0 0 0,-2 0 0 0 0,-4-3 0 0 0,-2-7 0 0 0,-5-9 0 0 0,-4-1 0 0 0,-6-4 0 0 0,-7 4 0 0 0,-2 3 0 0 0,-3 3 0 0 0,-3 5 0 0 0,-2 1 0 0 0,-2 4 0 0 0,3 0 0 0 0,-1 2 0 0 0,4-1 0 0 0,0 2 0 0 0,-4-2 0 0 0,-9-2 0 0 0,0 1 0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2:46:17.54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21779 16955 16383 0 0,'-5'0'0'0'0,"-7"0"0"0"0,-1 10 0 0 0,7 13 0 0 0,4 12 0 0 0,7 16 0 0 0,4 9 0 0 0,-1 9 0 0 0,4 13 0 0 0,-1 7 0 0 0,4-2 0 0 0,-2 0 0 0 0,3 0 0 0 0,-2-6 0 0 0,2-10 0 0 0,3-14 0 0 0,3-15 0 0 0,13-16 0 0 0,26-6 0 0 0,16-8 0 0 0,16-5 0 0 0,27 1 0 0 0,17-1 0 0 0,6-1 0 0 0,8-3 0 0 0,3 5 0 0 0,6-1 0 0 0,5 0 0 0 0,4-7 0 0 0,-1-3 0 0 0,0-2 0 0 0,-9-4 0 0 0,-10-6 0 0 0,-17 0 0 0 0,-21 2 0 0 0,-19-1 0 0 0,-15-4 0 0 0,-16 1 0 0 0,-13 5 0 0 0,-10-2 0 0 0,-6 1 0 0 0,-4-1 0 0 0,-7-3 0 0 0,-6-10 0 0 0,-7-4 0 0 0,-4-2 0 0 0,-2-6 0 0 0,-3-5 0 0 0,0-11 0 0 0,0-11 0 0 0,-1-9 0 0 0,-3-1 0 0 0,-8-9 0 0 0,-5-9 0 0 0,-10 2 0 0 0,-5-4 0 0 0,-2 0 0 0 0,-5 6 0 0 0,-1 13 0 0 0,2 10 0 0 0,7 12 0 0 0,10 9 0 0 0,3 9 0 0 0,0 5 0 0 0,-2 8 0 0 0,-7 8 0 0 0,-4 6 0 0 0,-2 6 0 0 0,-4 8 0 0 0,-6 9 0 0 0,-6 1 0 0 0,-9 4 0 0 0,-9 4 0 0 0,-8-2 0 0 0,-2 0 0 0 0,-6-3 0 0 0,-15-4 0 0 0,-10-4 0 0 0,-11-5 0 0 0,-10-2 0 0 0,-13-1 0 0 0,-7-2 0 0 0,-8 1 0 0 0,4-1 0 0 0,2 0 0 0 0,8 0 0 0 0,18 1 0 0 0,20 0 0 0 0,24 0 0 0 0,16 0 0 0 0,13 5 0 0 0,12 1 0 0 0,7 1 0 0 0,10 3 0 0 0,4 5 0 0 0,5 5 0 0 0,5 4 0 0 0,10 3 0 0 0,9-3 0 0 0,18-6 0 0 0,15 0 0 0 0,0-4 0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2:46:17.56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22966 16642 16383 0 0,'0'5'0'0'0,"0"7"0"0"0,0 11 0 0 0,0 16 0 0 0,0 12 0 0 0,0 7 0 0 0,0 9 0 0 0,0 7 0 0 0,0 12 0 0 0,5 6 0 0 0,1 2 0 0 0,6 4 0 0 0,-1-3 0 0 0,4-9 0 0 0,-1-8 0 0 0,2-9 0 0 0,4-15 0 0 0,-3-12 0 0 0,2-18 0 0 0,-7-18 0 0 0,-12-10 0 0 0,-5-5 0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2:46:17.57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21670 17340 16383 0 0,'-5'-5'0'0'0,"3"-2"0"0"0,8-4 0 0 0,11-1 0 0 0,14-3 0 0 0,17-4 0 0 0,24 2 0 0 0,50-2 0 0 0,34-3 0 0 0,20-2 0 0 0,15 3 0 0 0,5 0 0 0 0,9 3 0 0 0,-1 1 0 0 0,1-3 0 0 0,-6 2 0 0 0,-7 0 0 0 0,-11 3 0 0 0,-11-2 0 0 0,-15 3 0 0 0,-14 3 0 0 0,-20-1 0 0 0,-22 2 0 0 0,-22 1 0 0 0,-20 4 0 0 0,-14 2 0 0 0,-19 6 0 0 0,-14 8 0 0 0,-9 2 0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2:46:17.5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22343 17532 16383 0 0,'-5'5'0'0'0,"-2"11"0"0"0,6 9 0 0 0,7 4 0 0 0,4 8 0 0 0,9-3 0 0 0,6-2 0 0 0,10-7 0 0 0,3-7 0 0 0,5-12 0 0 0,1-11 0 0 0,-3-11 0 0 0,-3-12 0 0 0,-8-11 0 0 0,-14-5 0 0 0,-10 2 0 0 0,-16 6 0 0 0,-11 6 0 0 0,-12 7 0 0 0,-5 7 0 0 0,-6 8 0 0 0,-1 8 0 0 0,2 6 0 0 0,9 6 0 0 0,10 6 0 0 0,9 5 0 0 0,12-1 0 0 0,12 0 0 0 0,9-4 0 0 0,11-4 0 0 0,11-10 0 0 0,9-10 0 0 0,0-10 0 0 0,-2-6 0 0 0,-10-6 0 0 0,-16-1 0 0 0,-21-2 0 0 0,-21-1 0 0 0,-22 1 0 0 0,-18 6 0 0 0,-9 6 0 0 0,3 7 0 0 0,2 10 0 0 0,13 11 0 0 0,10 14 0 0 0,17 7 0 0 0,18 4 0 0 0,15 2 0 0 0,16-7 0 0 0,14-2 0 0 0,10-6 0 0 0,7-11 0 0 0,0-8 0 0 0,-6-9 0 0 0,-5-8 0 0 0,-11-7 0 0 0,-15 1 0 0 0,-16 3 0 0 0,-9 10 0 0 0,-2 7 0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2:46:17.59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23920 17311 16383 0 0,'-5'0'0'0'0,"-7"0"0"0"0,-6 5 0 0 0,0 7 0 0 0,3 6 0 0 0,4 5 0 0 0,4 3 0 0 0,3 3 0 0 0,8 1 0 0 0,12-4 0 0 0,19-7 0 0 0,13-7 0 0 0,14-5 0 0 0,0-4 0 0 0,1-7 0 0 0,-6-8 0 0 0,-8-7 0 0 0,-12-6 0 0 0,-17-2 0 0 0,-22-8 0 0 0,-21-2 0 0 0,-21 0 0 0 0,-18 1 0 0 0,-18 7 0 0 0,-6 8 0 0 0,-3 13 0 0 0,8 13 0 0 0,9 10 0 0 0,16 13 0 0 0,18 6 0 0 0,15 8 0 0 0,21 1 0 0 0,22-1 0 0 0,17-8 0 0 0,11-10 0 0 0,14-9 0 0 0,5-7 0 0 0,2-10 0 0 0,-6-9 0 0 0,-9-8 0 0 0,-8-6 0 0 0,-13-4 0 0 0,-16 4 0 0 0,-17 6 0 0 0,-12 5 0 0 0,-10 6 0 0 0,-1 9 0 0 0,-1 5 0 0 0,2 5 0 0 0,2 2 0 0 0,3 3 0 0 0,4 4 0 0 0,5 4 0 0 0,4-3 0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2:46:17.60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15367 16002 16383 0 0,'0'-5'0'0'0,"0"-7"0"0"0,0-6 0 0 0,0-5 0 0 0,0-3 0 0 0,-5 7 0 0 0,-2 12 0 0 0,1 17 0 0 0,1 17 0 0 0,1 14 0 0 0,2 10 0 0 0,1 5 0 0 0,0 10 0 0 0,1 2 0 0 0,0 0 0 0 0,1-6 0 0 0,-1-20 0 0 0,-5-21 0 0 0,-1-24 0 0 0,0-22 0 0 0,-4-21 0 0 0,-6-18 0 0 0,-4-8 0 0 0,-4-2 0 0 0,2-3 0 0 0,0-3 0 0 0,3 7 0 0 0,1 5 0 0 0,2 6 0 0 0,10 7 0 0 0,15-2 0 0 0,17 5 0 0 0,13 10 0 0 0,5 13 0 0 0,6 11 0 0 0,13 13 0 0 0,7 9 0 0 0,0 7 0 0 0,-1 8 0 0 0,-12 4 0 0 0,-11 5 0 0 0,-14 2 0 0 0,-11 0 0 0 0,-15 1 0 0 0,-9 0 0 0 0,-13-1 0 0 0,-19 5 0 0 0,-13 1 0 0 0,-14 0 0 0 0,-6-1 0 0 0,-2-8 0 0 0,2-7 0 0 0,2-7 0 0 0,7-7 0 0 0,14-8 0 0 0,20-9 0 0 0,23-3 0 0 0,13 1 0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2:46:17.61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20426 15630 16383 0 0,'0'-5'0'0'0,"10"-17"0"0"0,18-14 0 0 0,14-16 0 0 0,1-9 0 0 0,2-9 0 0 0,-2-3 0 0 0,-2 1 0 0 0,-4-1 0 0 0,-3 0 0 0 0,-7 4 0 0 0,-4 8 0 0 0,-5 10 0 0 0,-6 18 0 0 0,-5 20 0 0 0,-4 22 0 0 0,-2 20 0 0 0,-1 19 0 0 0,-1 12 0 0 0,0 5 0 0 0,0 2 0 0 0,5 5 0 0 0,2-1 0 0 0,5-2 0 0 0,0-8 0 0 0,4-14 0 0 0,-1-10 0 0 0,-3-12 0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2:46:17.62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21220 15374 16383 0 0,'5'0'0'0'0,"11"0"0"0"0,14 0 0 0 0,10-5 0 0 0,10-2 0 0 0,5 1 0 0 0,24 6 0 0 0,3 3 0 0 0,-12 1 0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2:46:17.63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21842 15285 16383 0 0,'5'5'0'0'0,"1"12"0"0"0,6 12 0 0 0,4 12 0 0 0,6 9 0 0 0,3 5 0 0 0,-2 9 0 0 0,-5 3 0 0 0,-6 0 0 0 0,-5-6 0 0 0,-3-8 0 0 0,-3-19 0 0 0,-6-20 0 0 0,-13-17 0 0 0,-7-23 0 0 0,-6-27 0 0 0,-1-19 0 0 0,4-13 0 0 0,2-6 0 0 0,5-3 0 0 0,12 4 0 0 0,12 18 0 0 0,10 17 0 0 0,13 11 0 0 0,8 15 0 0 0,2 6 0 0 0,5 7 0 0 0,6 12 0 0 0,-1 6 0 0 0,8 8 0 0 0,-1 7 0 0 0,-5 1 0 0 0,-5 7 0 0 0,-5 4 0 0 0,-9 3 0 0 0,-15 0 0 0 0,-14 0 0 0 0,-22 0 0 0 0,-22-2 0 0 0,-19 1 0 0 0,-14-7 0 0 0,-13-6 0 0 0,4-1 0 0 0,6-5 0 0 0,12-3 0 0 0,12-3 0 0 0,16-4 0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2:46:30.1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4366 2857 16383 0 0,'4'0'0'0'0,"6"-4"0"0"0,2-7 0 0 0,-2 0 0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5T14:03:41.91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9790 1226 16383 0 0,'3'0'0'0'0,"4"0"0"0"0,3 0 0 0 0,4 0 0 0 0,14 0 0 0 0,15-3 0 0 0,2-1 0 0 0,-3 0 0 0 0,-3-2 0 0 0,-1 0 0 0 0,-5 0 0 0 0,-5 3 0 0 0,-4 0 0 0 0,-3 2 0 0 0,6 3 0 0 0,12 5 0 0 0,34 16 0 0 0,29 13 0 0 0,10 7 0 0 0,-12-2 0 0 0,-20-7 0 0 0,-23-6 0 0 0,-19-9 0 0 0,-12-4 0 0 0,1 8 0 0 0,20 41 0 0 0,-1 10 0 0 0,-14-7 0 0 0,-22-15 0 0 0,-28-17 0 0 0,-19-14 0 0 0,-10-11 0 0 0,-5-7 0 0 0,-1-3 0 0 0,4-3 0 0 0,0 0 0 0 0,3 0 0 0 0,6 0 0 0 0,1 2 0 0 0,4 0 0 0 0,5 0 0 0 0,5-2 0 0 0,3-4 0 0 0,3 0 0 0 0,1 0 0 0 0,4-1 0 0 0,1 0 0 0 0,-2 0 0 0 0,-3 0 0 0 0,-1-2 0 0 0,0 2 0 0 0,0 2 0 0 0,0-2 0 0 0,1 2 0 0 0,0-3 0 0 0,0 2 0 0 0,0 1 0 0 0,-2 2 0 0 0,-2-1 0 0 0,1-1 0 0 0,0 2 0 0 0,1 1 0 0 0,1 1 0 0 0,1 1 0 0 0,0 1 0 0 0,0-3 0 0 0,1-1 0 0 0,-1 0 0 0 0,-2-2 0 0 0,-2 0 0 0 0,1 1 0 0 0,3-1 0 0 0,2-1 0 0 0,1-1 0 0 0,0 0 0 0 0,-1-1 0 0 0,0-2 0 0 0,2-5 0 0 0,4-1 0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2:46:30.18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4149 1588 16383 0 0,'-4'0'0'0'0,"-2"4"0"0"0,0 6 0 0 0,2 6 0 0 0,0 9 0 0 0,2 4 0 0 0,1 2 0 0 0,1 5 0 0 0,0 5 0 0 0,0 4 0 0 0,0 3 0 0 0,1 3 0 0 0,-1-4 0 0 0,0 4 0 0 0,-4 7 0 0 0,-7 6 0 0 0,-9 1 0 0 0,-2 3 0 0 0,-1 4 0 0 0,-2 1 0 0 0,0-1 0 0 0,-1-5 0 0 0,4-5 0 0 0,2-9 0 0 0,4-8 0 0 0,4-8 0 0 0,14-15 0 0 0,11-15 0 0 0,2-9 0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2:46:30.18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3677 1634 16383 0 0,'-4'-4'0'0'0,"-2"-6"0"0"0,0-11 0 0 0,2-5 0 0 0,5-3 0 0 0,12-1 0 0 0,7 0 0 0 0,10-4 0 0 0,9 5 0 0 0,10 2 0 0 0,11 1 0 0 0,-1 6 0 0 0,3 5 0 0 0,4 6 0 0 0,4 4 0 0 0,-1 8 0 0 0,5 7 0 0 0,4 7 0 0 0,1 5 0 0 0,-7 2 0 0 0,-9 3 0 0 0,-9 0 0 0 0,-10 1 0 0 0,-8 3 0 0 0,-11 7 0 0 0,-8 4 0 0 0,-13 5 0 0 0,-10-2 0 0 0,-10 1 0 0 0,-5 1 0 0 0,-5-3 0 0 0,-1-5 0 0 0,3-4 0 0 0,1-8 0 0 0,-3-9 0 0 0,-7-7 0 0 0,-11-6 0 0 0,-7-4 0 0 0,-3-6 0 0 0,-2-2 0 0 0,1-5 0 0 0,-1-4 0 0 0,7-4 0 0 0,10 1 0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2:46:30.2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5130 2143 16383 0 0,'-4'5'0'0'0,"-2"5"0"0"0,-4 10 0 0 0,-5 6 0 0 0,1 8 0 0 0,-3 2 0 0 0,3 4 0 0 0,-2-1 0 0 0,3-2 0 0 0,2-3 0 0 0,9-12 0 0 0,9-9 0 0 0,2-8 0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2:46:30.2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5132 1746 16383 0 0,'-4'0'0'0'0,"-6"0"0"0"0,-2 5 0 0 0,2 1 0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2:46:30.2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6023 1958 16383 0 0,'-4'0'0'0'0,"-6"0"0"0"0,-6 0 0 0 0,-9 4 0 0 0,-5 2 0 0 0,-5 4 0 0 0,-2 5 0 0 0,1 4 0 0 0,2 3 0 0 0,-1 3 0 0 0,-5 6 0 0 0,2 5 0 0 0,1 3 0 0 0,8 2 0 0 0,4 4 0 0 0,6-2 0 0 0,7-4 0 0 0,5-3 0 0 0,9-9 0 0 0,7-9 0 0 0,12-2 0 0 0,11-9 0 0 0,9-6 0 0 0,1-7 0 0 0,8-11 0 0 0,3-3 0 0 0,-2-7 0 0 0,-6-4 0 0 0,-6-4 0 0 0,-5-2 0 0 0,-9 2 0 0 0,-12 2 0 0 0,-13 2 0 0 0,-12 3 0 0 0,-11 5 0 0 0,-8 7 0 0 0,-6 6 0 0 0,-1 5 0 0 0,0 7 0 0 0,8 4 0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2:46:30.2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5847 2223 16383 0 0,'0'4'0'0'0,"9"2"0"0"0,3 4 0 0 0,3 0 0 0 0,5 3 0 0 0,2 4 0 0 0,2 3 0 0 0,2-1 0 0 0,1-5 0 0 0,-1-4 0 0 0,1-4 0 0 0,-1-3 0 0 0,14-2 0 0 0,0-1 0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2:46:30.2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6637 2011 16383 0 0,'-5'0'0'0'0,"-5"0"0"0"0,-6 0 0 0 0,-4 4 0 0 0,-8 7 0 0 0,-8 9 0 0 0,2 6 0 0 0,12 3 0 0 0,9 1 0 0 0,15-4 0 0 0,13-3 0 0 0,12-5 0 0 0,6-1 0 0 0,1 1 0 0 0,0-3 0 0 0,-1 1 0 0 0,-3-3 0 0 0,-6 2 0 0 0,-2 1 0 0 0,-10 0 0 0 0,-11 0 0 0 0,-10-2 0 0 0,-9 0 0 0 0,-13-1 0 0 0,-11-3 0 0 0,-7-4 0 0 0,0-2 0 0 0,5-2 0 0 0,9-6 0 0 0,11-3 0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2:46:30.2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7167 2140 16383 0 0,'4'0'0'0'0,"6"0"0"0"0,11 0 0 0 0,5-5 0 0 0,8-1 0 0 0,6-4 0 0 0,1-4 0 0 0,-2-1 0 0 0,-3 3 0 0 0,-8-1 0 0 0,-8-3 0 0 0,-8-3 0 0 0,-11 2 0 0 0,-13-1 0 0 0,-10 2 0 0 0,-10 5 0 0 0,-8 8 0 0 0,-6 5 0 0 0,0 6 0 0 0,-1 11 0 0 0,-1 2 0 0 0,3 6 0 0 0,5 3 0 0 0,5 6 0 0 0,8 5 0 0 0,4-1 0 0 0,7-1 0 0 0,9 0 0 0 0,12-5 0 0 0,12-5 0 0 0,13-7 0 0 0,15-3 0 0 0,8-5 0 0 0,13-4 0 0 0,8-9 0 0 0,1-5 0 0 0,-4-5 0 0 0,-5-6 0 0 0,-14-1 0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2:46:30.2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7935 1535 16383 0 0,'0'4'0'0'0,"0"11"0"0"0,0 11 0 0 0,-4 10 0 0 0,-2 8 0 0 0,0 10 0 0 0,-3 4 0 0 0,-4 5 0 0 0,-5 6 0 0 0,1 0 0 0 0,-1-3 0 0 0,2-5 0 0 0,4-2 0 0 0,5-8 0 0 0,7-13 0 0 0,8-7 0 0 0,16-15 0 0 0,13-13 0 0 0,0-8 0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2:46:30.29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8480 1879 16383 0 0,'-5'0'0'0'0,"-5"0"0"0"0,-10 0 0 0 0,-2 4 0 0 0,-10 11 0 0 0,-9 6 0 0 0,-6 10 0 0 0,-8 3 0 0 0,1 5 0 0 0,-4 4 0 0 0,-1 0 0 0 0,1 1 0 0 0,2-3 0 0 0,5-3 0 0 0,12-4 0 0 0,8-8 0 0 0,9-4 0 0 0,13-6 0 0 0,17-5 0 0 0,20-5 0 0 0,19-3 0 0 0,9-2 0 0 0,14-2 0 0 0,8 0 0 0 0,4 0 0 0 0,-3 0 0 0 0,-3 0 0 0 0,-4 5 0 0 0,-15 2 0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5T14:03:41.9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9798 1852 16383 0 0,'0'3'0'0'0,"-3"1"0"0"0,-4 3 0 0 0,-1 3 0 0 0,-2 6 0 0 0,-2 6 0 0 0,-8 12 0 0 0,-4 2 0 0 0,2 2 0 0 0,2-3 0 0 0,5-4 0 0 0,1-8 0 0 0,3-4 0 0 0,1-6 0 0 0,2-2 0 0 0,2 0 0 0 0,3 2 0 0 0,1-2 0 0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33:10.3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14790 7699 16383 0 0,'0'0'0'0'0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33:10.3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5555 6560 16383 0 0,'0'-4'0'0'0,"-13"-15"0"0"0,-9-9 0 0 0,-1 1 0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33:10.30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4232 12091 16383 0 0,'-4'0'0'0'0,"-2"5"0"0"0,0 5 0 0 0,-3 10 0 0 0,0 7 0 0 0,2 2 0 0 0,1 5 0 0 0,3 2 0 0 0,1 3 0 0 0,1 4 0 0 0,1-1 0 0 0,4 1 0 0 0,2-2 0 0 0,5-8 0 0 0,4-10 0 0 0,4-9 0 0 0,4-11 0 0 0,-3-14 0 0 0,0-11 0 0 0,1-10 0 0 0,2-4 0 0 0,0 0 0 0 0,2 2 0 0 0,0 6 0 0 0,-3 12 0 0 0,-2 14 0 0 0,1 11 0 0 0,-4 9 0 0 0,0 6 0 0 0,1 2 0 0 0,3-2 0 0 0,1-10 0 0 0,2-16 0 0 0,-3-13 0 0 0,-1-11 0 0 0,-4-12 0 0 0,-4-7 0 0 0,-10 0 0 0 0,-8 2 0 0 0,-8 5 0 0 0,-7 4 0 0 0,-3 8 0 0 0,-2 8 0 0 0,7 8 0 0 0,12 9 0 0 0,7 5 0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33:10.30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4947 12326 16383 0 0,'4'0'0'0'0,"11"0"0"0"0,7 0 0 0 0,8 0 0 0 0,4-4 0 0 0,1-2 0 0 0,-2 0 0 0 0,-6-3 0 0 0,-8-4 0 0 0,-3-1 0 0 0,-3-1 0 0 0,-9-4 0 0 0,-6-2 0 0 0,-1-2 0 0 0,-10 3 0 0 0,-7 4 0 0 0,-4 6 0 0 0,-3 4 0 0 0,-1 7 0 0 0,0 4 0 0 0,0 10 0 0 0,1 6 0 0 0,0 5 0 0 0,5 6 0 0 0,6 3 0 0 0,6-1 0 0 0,4-2 0 0 0,4-1 0 0 0,2-2 0 0 0,5-6 0 0 0,6-2 0 0 0,6-5 0 0 0,5-6 0 0 0,2-3 0 0 0,2-4 0 0 0,5-6 0 0 0,2-3 0 0 0,0-5 0 0 0,-1-5 0 0 0,-3 0 0 0 0,0 4 0 0 0,-2 2 0 0 0,-1 0 0 0 0,0 1 0 0 0,4 2 0 0 0,-3-2 0 0 0,-1 0 0 0 0,-2 2 0 0 0,1 2 0 0 0,-5 7 0 0 0,-1 6 0 0 0,1 12 0 0 0,1 6 0 0 0,2 4 0 0 0,0 0 0 0 0,2-4 0 0 0,1-7 0 0 0,-5-15 0 0 0,-5-18 0 0 0,-5-14 0 0 0,-1-8 0 0 0,-6-6 0 0 0,-4-5 0 0 0,-1 2 0 0 0,-6 7 0 0 0,3 11 0 0 0,7 10 0 0 0,11 8 0 0 0,8 5 0 0 0,1 4 0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33:10.30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6084 12197 16383 0 0,'-4'0'0'0'0,"-7"0"0"0"0,0 5 0 0 0,-4 1 0 0 0,2 4 0 0 0,2 4 0 0 0,8 1 0 0 0,8 2 0 0 0,9-3 0 0 0,5 2 0 0 0,5-3 0 0 0,-2 2 0 0 0,-1-3 0 0 0,1 2 0 0 0,-3 3 0 0 0,-5 2 0 0 0,-10 3 0 0 0,-9-2 0 0 0,-4-1 0 0 0,-1-3 0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33:10.30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6455 12224 16383 0 0,'-5'0'0'0'0,"-1"4"0"0"0,-4 6 0 0 0,0 6 0 0 0,1 9 0 0 0,3 9 0 0 0,6 7 0 0 0,3 6 0 0 0,6 0 0 0 0,6 4 0 0 0,9 3 0 0 0,4 0 0 0 0,7 6 0 0 0,2-5 0 0 0,-6-1 0 0 0,-3-7 0 0 0,-7-1 0 0 0,-6-5 0 0 0,-2-5 0 0 0,-8-4 0 0 0,-8-8 0 0 0,-14-7 0 0 0,-11-11 0 0 0,-11-12 0 0 0,-7-8 0 0 0,-5-12 0 0 0,2-5 0 0 0,10 3 0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33:10.30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6403 11800 16383 0 0,'0'-5'0'0'0,"-5"0"0"0"0,-1-5 0 0 0,5 4 0 0 0,3 7 0 0 0,0 4 0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33:10.30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6927 12250 16383 0 0,'-4'0'0'0'0,"-11"0"0"0"0,-6 0 0 0 0,-5 0 0 0 0,-2 4 0 0 0,3 7 0 0 0,7 5 0 0 0,1 4 0 0 0,4 4 0 0 0,9 1 0 0 0,4 2 0 0 0,7-5 0 0 0,7-5 0 0 0,6-10 0 0 0,3-7 0 0 0,-2-7 0 0 0,-5-7 0 0 0,-5-10 0 0 0,-4-6 0 0 0,-8-1 0 0 0,-8 4 0 0 0,-11 7 0 0 0,-7 6 0 0 0,-3 6 0 0 0,-1 5 0 0 0,0 2 0 0 0,6 6 0 0 0,16 6 0 0 0,13 2 0 0 0,7-1 0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33:10.31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6932 12330 16383 0 0,'0'4'0'0'0,"4"2"0"0"0,7 4 0 0 0,5 5 0 0 0,4-1 0 0 0,4-2 0 0 0,1-3 0 0 0,6-8 0 0 0,7-3 0 0 0,-4-3 0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33:10.31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7805 12197 16383 0 0,'0'5'0'0'0,"0"5"0"0"0,0 6 0 0 0,0 4 0 0 0,0 8 0 0 0,5 4 0 0 0,0 0 0 0 0,5-1 0 0 0,5 0 0 0 0,4-7 0 0 0,8-6 0 0 0,8-7 0 0 0,-2-6 0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5T14:03:41.9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9895 1983 16383 0 0,'0'-3'0'0'0,"9"17"0"0"0,3 9 0 0 0,9 16 0 0 0,3 10 0 0 0,1 9 0 0 0,-1 3 0 0 0,-4-11 0 0 0,-6-15 0 0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33:10.31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7804 11747 16383 0 0,'-4'0'0'0'0,"-6"-4"0"0"0,-6-2 0 0 0,4 5 0 0 0,9 11 0 0 0,9 9 0 0 0,4 0 0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33:10.31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8202 12379 16383 0 0,'4'-4'0'0'0,"7"-7"0"0"0,0-5 0 0 0,4-4 0 0 0,3-4 0 0 0,3-1 0 0 0,-2-2 0 0 0,-4 0 0 0 0,-5 9 0 0 0,0 12 0 0 0,-1 11 0 0 0,2 5 0 0 0,-1 5 0 0 0,3 0 0 0 0,3 2 0 0 0,3 2 0 0 0,3-1 0 0 0,2-5 0 0 0,2-8 0 0 0,0-6 0 0 0,1-6 0 0 0,-1-7 0 0 0,1-1 0 0 0,-1 2 0 0 0,1 12 0 0 0,-1 11 0 0 0,0 8 0 0 0,0 5 0 0 0,0-1 0 0 0,-1-9 0 0 0,6-6 0 0 0,-4-5 0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33:10.3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9101 11827 16383 0 0,'-5'4'0'0'0,"-5"7"0"0"0,-2 4 0 0 0,2 6 0 0 0,3 2 0 0 0,1 3 0 0 0,3 5 0 0 0,6 15 0 0 0,3 9 0 0 0,0 3 0 0 0,3-7 0 0 0,0-9 0 0 0,4-7 0 0 0,-1-4 0 0 0,2-9 0 0 0,-2-7 0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33:10.3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8969 12091 16383 0 0,'0'-5'0'0'0,"5"-1"0"0"0,5 1 0 0 0,10 0 0 0 0,11 2 0 0 0,13 1 0 0 0,8-3 0 0 0,-1-2 0 0 0,-8 2 0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33:10.3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9470 12248 16383 0 0,'5'0'0'0'0,"5"-5"0"0"0,6 0 0 0 0,0-5 0 0 0,-3-5 0 0 0,-3-4 0 0 0,-4-4 0 0 0,-7 3 0 0 0,-12 4 0 0 0,-8 10 0 0 0,-6 10 0 0 0,3 8 0 0 0,0 8 0 0 0,5 4 0 0 0,5 2 0 0 0,6 6 0 0 0,3 2 0 0 0,7-1 0 0 0,9-1 0 0 0,10-6 0 0 0,6-8 0 0 0,3-7 0 0 0,1-5 0 0 0,0-3 0 0 0,2-3 0 0 0,2-5 0 0 0,-2-7 0 0 0,-2-10 0 0 0,-2-5 0 0 0,-1-3 0 0 0,-1 4 0 0 0,-1 1 0 0 0,-5 11 0 0 0,-5 10 0 0 0,-2 12 0 0 0,-3 13 0 0 0,1 7 0 0 0,-1 3 0 0 0,1-3 0 0 0,-1-3 0 0 0,2-5 0 0 0,4-6 0 0 0,-2-10 0 0 0,1-9 0 0 0,-2-10 0 0 0,1-10 0 0 0,-2-5 0 0 0,1-2 0 0 0,3-1 0 0 0,-2 2 0 0 0,2 6 0 0 0,1 7 0 0 0,7 6 0 0 0,4 6 0 0 0,-4 4 0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33:10.3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10477 12250 16383 0 0,'-4'0'0'0'0,"-2"9"0"0"0,0 7 0 0 0,2 6 0 0 0,0 7 0 0 0,2 4 0 0 0,1 0 0 0 0,5-5 0 0 0,7-4 0 0 0,5-5 0 0 0,4-1 0 0 0,9-9 0 0 0,2-10 0 0 0,2-9 0 0 0,-2-8 0 0 0,-5-4 0 0 0,-7-8 0 0 0,-7-4 0 0 0,-6 1 0 0 0,-8 1 0 0 0,-8 5 0 0 0,-7 9 0 0 0,-4 6 0 0 0,-4 5 0 0 0,-2 9 0 0 0,4 8 0 0 0,1 7 0 0 0,5 9 0 0 0,5 5 0 0 0,4 2 0 0 0,8-1 0 0 0,9-2 0 0 0,7-5 0 0 0,5-7 0 0 0,8-7 0 0 0,4-5 0 0 0,0-3 0 0 0,-1-3 0 0 0,3-1 0 0 0,0-1 0 0 0,2 1 0 0 0,1-4 0 0 0,-3-2 0 0 0,-7 1 0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33:10.3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11112 11906 16383 0 0,'-4'5'0'0'0,"-2"5"0"0"0,5 6 0 0 0,2 9 0 0 0,6 8 0 0 0,1 5 0 0 0,0 3 0 0 0,3 4 0 0 0,-1-2 0 0 0,2 2 0 0 0,0 1 0 0 0,2 6 0 0 0,-2-1 0 0 0,2-9 0 0 0,3-17 0 0 0,3-16 0 0 0,-2-10 0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33:10.3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11480 12250 16383 0 0,'0'5'0'0'0,"0"5"0"0"0,0 6 0 0 0,-4 4 0 0 0,-6 4 0 0 0,-6 1 0 0 0,0 2 0 0 0,-2 0 0 0 0,-2 0 0 0 0,-2 0 0 0 0,2 0 0 0 0,10-5 0 0 0,15-6 0 0 0,15-6 0 0 0,18-5 0 0 0,11-2 0 0 0,6-7 0 0 0,7-7 0 0 0,2-7 0 0 0,-10 1 0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33:10.32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11880 11959 16383 0 0,'0'5'0'0'0,"0"5"0"0"0,0 10 0 0 0,0 11 0 0 0,0 13 0 0 0,0 8 0 0 0,4 17 0 0 0,6 5 0 0 0,2 0 0 0 0,2-4 0 0 0,4-15 0 0 0,-1-16 0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33:10.32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11880 12277 16383 0 0,'0'4'0'0'0,"4"2"0"0"0,6 4 0 0 0,6 0 0 0 0,9-1 0 0 0,5-2 0 0 0,5 1 0 0 0,7 1 0 0 0,-1-3 0 0 0,-6-1 0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5T14:03:41.92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10602 2249 16383 0 0,'-3'0'0'0'0,"-4"0"0"0"0,-10 3 0 0 0,-4 4 0 0 0,-3 4 0 0 0,3 3 0 0 0,3 2 0 0 0,1-2 0 0 0,0-3 0 0 0,0 0 0 0 0,3 0 0 0 0,1 2 0 0 0,0-1 0 0 0,2 0 0 0 0,2 1 0 0 0,4-2 0 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33:10.32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12329 12435 16383 0 0,'-4'5'0'0'0,"-2"5"0"0"0,0 6 0 0 0,6 0 0 0 0,7-3 0 0 0,7-3 0 0 0,6-8 0 0 0,3-5 0 0 0,2-5 0 0 0,2-2 0 0 0,0 1 0 0 0,-4 6 0 0 0,-1 8 0 0 0,-6 8 0 0 0,0 6 0 0 0,2 8 0 0 0,-3 9 0 0 0,-4 3 0 0 0,2 3 0 0 0,-3-1 0 0 0,-3 1 0 0 0,-1 3 0 0 0,-4-2 0 0 0,0 0 0 0 0,-2-3 0 0 0,-5-7 0 0 0,-1-6 0 0 0,-5-7 0 0 0,-4-7 0 0 0,-9-11 0 0 0,-4-9 0 0 0,-7-8 0 0 0,-6-6 0 0 0,0-4 0 0 0,2-2 0 0 0,8-1 0 0 0,9 5 0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33:10.32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12832 12383 16383 0 0,'0'4'0'0'0,"0"6"0"0"0,0 6 0 0 0,0 4 0 0 0,0 8 0 0 0,0 8 0 0 0,0 2 0 0 0,0 0 0 0 0,0-4 0 0 0,5-6 0 0 0,5-9 0 0 0,1-11 0 0 0,4-8 0 0 0,3-7 0 0 0,3-4 0 0 0,2 1 0 0 0,3 7 0 0 0,0 3 0 0 0,-4 6 0 0 0,-2 2 0 0 0,1 0 0 0 0,1-5 0 0 0,1-9 0 0 0,-3-7 0 0 0,-1-6 0 0 0,-3-4 0 0 0,-5-3 0 0 0,-8 4 0 0 0,-5 0 0 0 0,-7 1 0 0 0,-6 2 0 0 0,0 6 0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33:10.32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13441 12670 16383 0 0,'0'-4'0'0'0,"0"-6"0"0"0,4-6 0 0 0,2-5 0 0 0,4-2 0 0 0,5-3 0 0 0,0 0 0 0 0,1 7 0 0 0,3 13 0 0 0,-2 11 0 0 0,1 9 0 0 0,-3 7 0 0 0,0 4 0 0 0,-2 2 0 0 0,-3 1 0 0 0,0-4 0 0 0,4-11 0 0 0,-1-16 0 0 0,2-12 0 0 0,3-9 0 0 0,-2-3 0 0 0,1 2 0 0 0,-3 1 0 0 0,1 5 0 0 0,-2 0 0 0 0,-3 9 0 0 0,1 6 0 0 0,-2 8 0 0 0,3 3 0 0 0,-1 5 0 0 0,2 5 0 0 0,3-1 0 0 0,-1 2 0 0 0,1-3 0 0 0,-2 1 0 0 0,2-2 0 0 0,1-8 0 0 0,3-6 0 0 0,7-1 0 0 0,3-2 0 0 0,-4 4 0 0 0,-1 3 0 0 0,-5 4 0 0 0,-2 1 0 0 0,-4 4 0 0 0,0-1 0 0 0,3-2 0 0 0,2-7 0 0 0,-2-9 0 0 0,0-8 0 0 0,3-5 0 0 0,-3-5 0 0 0,-9-2 0 0 0,-10 3 0 0 0,-9 6 0 0 0,-7 5 0 0 0,-5 10 0 0 0,-3 9 0 0 0,3 8 0 0 0,6 6 0 0 0,5 3 0 0 0,9 3 0 0 0,10-4 0 0 0,8-5 0 0 0,6-6 0 0 0,3-6 0 0 0,3 2 0 0 0,1-1 0 0 0,-1-2 0 0 0,1-2 0 0 0,-1-1 0 0 0,0-1 0 0 0,-1 0 0 0 0,1 3 0 0 0,-1 2 0 0 0,0-1 0 0 0,-1-1 0 0 0,1-1 0 0 0,0-1 0 0 0,5-6 0 0 0,0-1 0 0 0,-4-1 0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33:10.32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3645 12647 16383 0 0,'4'0'0'0'0,"7"0"0"0"0,0-4 0 0 0,-5 2 0 0 0,-9 7 0 0 0,-7 6 0 0 0,-8 6 0 0 0,1 5 0 0 0,-3 2 0 0 0,-1 3 0 0 0,-2 0 0 0 0,-1-4 0 0 0,3-2 0 0 0,1-4 0 0 0,4-1 0 0 0,4 1 0 0 0,0 3 0 0 0,3 2 0 0 0,2 1 0 0 0,2 2 0 0 0,2 1 0 0 0,2 0 0 0 0,-3 0 0 0 0,-2 1 0 0 0,1-1 0 0 0,-3 0 0 0 0,-1 0 0 0 0,2 5 0 0 0,-3 1 0 0 0,1-1 0 0 0,-3 0 0 0 0,0-2 0 0 0,3-1 0 0 0,3-1 0 0 0,2-1 0 0 0,2 0 0 0 0,1 0 0 0 0,1-1 0 0 0,1 1 0 0 0,-1 0 0 0 0,1 0 0 0 0,4 0 0 0 0,1-1 0 0 0,4 1 0 0 0,5 0 0 0 0,4-4 0 0 0,-1-2 0 0 0,-4 0 0 0 0,-4 2 0 0 0,1 1 0 0 0,3 0 0 0 0,-2 2 0 0 0,3 1 0 0 0,-2 0 0 0 0,1 0 0 0 0,-1 0 0 0 0,1 0 0 0 0,3 0 0 0 0,2 1 0 0 0,4-1 0 0 0,1 0 0 0 0,1 0 0 0 0,1 0 0 0 0,1-5 0 0 0,-1-1 0 0 0,5 0 0 0 0,1 2 0 0 0,0-4 0 0 0,3 0 0 0 0,4 2 0 0 0,1-4 0 0 0,-3-3 0 0 0,-3-1 0 0 0,-3 3 0 0 0,-2-1 0 0 0,-6 1 0 0 0,-3-2 0 0 0,0 2 0 0 0,1-3 0 0 0,1 2 0 0 0,1 3 0 0 0,2-2 0 0 0,0-3 0 0 0,-3 1 0 0 0,-7-3 0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1:33:10.32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4177 14182 16383 0 0,'5'0'0'0'0,"9"4"0"0"0,4 6 0 0 0,2 2 0 0 0,2-2 0 0 0,-2 2 0 0 0,0 4 0 0 0,0-2 0 0 0,2-2 0 0 0,2 0 0 0 0,0-1 0 0 0,-3 2 0 0 0,-1 7 0 0 0,-4 5 0 0 0,-5 2 0 0 0,-8-3 0 0 0,-9-5 0 0 0,-9-7 0 0 0,-5-5 0 0 0,-4-3 0 0 0,-3-3 0 0 0,4 2 0 0 0,1 2 0 0 0,0 4 0 0 0,-5 0 0 0 0,-2 4 0 0 0,-2-1 0 0 0,2-3 0 0 0,0-2 0 0 0,1-3 0 0 0,1-2 0 0 0,0-1 0 0 0,6 4 0 0 0,5 5 0 0 0,6 1 0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2:15:07.1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4366 2857 16383 0 0,'4'0'0'0'0,"6"-4"0"0"0,2-7 0 0 0,-2 0 0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2:15:07.16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4149 1588 16383 0 0,'-4'0'0'0'0,"-2"4"0"0"0,0 6 0 0 0,2 6 0 0 0,0 9 0 0 0,2 4 0 0 0,1 2 0 0 0,1 5 0 0 0,0 5 0 0 0,0 4 0 0 0,0 3 0 0 0,1 3 0 0 0,-1-4 0 0 0,0 4 0 0 0,-4 7 0 0 0,-7 6 0 0 0,-9 1 0 0 0,-2 3 0 0 0,-1 4 0 0 0,-2 1 0 0 0,0-1 0 0 0,-1-5 0 0 0,4-5 0 0 0,2-9 0 0 0,4-8 0 0 0,4-8 0 0 0,14-15 0 0 0,11-15 0 0 0,2-9 0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2:15:07.1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3677 1634 16383 0 0,'-4'-4'0'0'0,"-2"-6"0"0"0,0-11 0 0 0,2-5 0 0 0,5-3 0 0 0,12-1 0 0 0,7 0 0 0 0,10-4 0 0 0,9 5 0 0 0,10 2 0 0 0,11 1 0 0 0,-1 6 0 0 0,3 5 0 0 0,4 6 0 0 0,4 4 0 0 0,-1 8 0 0 0,5 7 0 0 0,4 7 0 0 0,1 5 0 0 0,-7 2 0 0 0,-9 3 0 0 0,-9 0 0 0 0,-10 1 0 0 0,-8 3 0 0 0,-11 7 0 0 0,-8 4 0 0 0,-13 5 0 0 0,-10-2 0 0 0,-10 1 0 0 0,-5 1 0 0 0,-5-3 0 0 0,-1-5 0 0 0,3-4 0 0 0,1-8 0 0 0,-3-9 0 0 0,-7-7 0 0 0,-11-6 0 0 0,-7-4 0 0 0,-3-6 0 0 0,-2-2 0 0 0,1-5 0 0 0,-1-4 0 0 0,7-4 0 0 0,10 1 0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2:15:07.1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5130 2143 16383 0 0,'-4'5'0'0'0,"-2"5"0"0"0,-4 10 0 0 0,-5 6 0 0 0,1 8 0 0 0,-3 2 0 0 0,3 4 0 0 0,-2-1 0 0 0,3-2 0 0 0,2-3 0 0 0,9-12 0 0 0,9-9 0 0 0,2-8 0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2:15:07.17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5132 1746 16383 0 0,'-4'0'0'0'0,"-6"0"0"0"0,-2 5 0 0 0,2 1 0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5T14:03:41.9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10689 2170 16383 0 0,'3'6'0'0'0,"7"8"0"0"0,11 13 0 0 0,20 24 0 0 0,8 9 0 0 0,0-3 0 0 0,-3-5 0 0 0,-6-9 0 0 0,-10-8 0 0 0,-7-10 0 0 0,-5-10 0 0 0,-5-6 0 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2:15:07.1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6023 1958 16383 0 0,'-4'0'0'0'0,"-6"0"0"0"0,-6 0 0 0 0,-9 4 0 0 0,-5 2 0 0 0,-5 4 0 0 0,-2 5 0 0 0,1 4 0 0 0,2 3 0 0 0,-1 3 0 0 0,-5 6 0 0 0,2 5 0 0 0,1 3 0 0 0,8 2 0 0 0,4 4 0 0 0,6-2 0 0 0,7-4 0 0 0,5-3 0 0 0,9-9 0 0 0,7-9 0 0 0,12-2 0 0 0,11-9 0 0 0,9-6 0 0 0,1-7 0 0 0,8-11 0 0 0,3-3 0 0 0,-2-7 0 0 0,-6-4 0 0 0,-6-4 0 0 0,-5-2 0 0 0,-9 2 0 0 0,-12 2 0 0 0,-13 2 0 0 0,-12 3 0 0 0,-11 5 0 0 0,-8 7 0 0 0,-6 6 0 0 0,-1 5 0 0 0,0 7 0 0 0,8 4 0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2:15:07.1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5847 2223 16383 0 0,'0'4'0'0'0,"9"2"0"0"0,3 4 0 0 0,3 0 0 0 0,5 3 0 0 0,2 4 0 0 0,2 3 0 0 0,2-1 0 0 0,1-5 0 0 0,-1-4 0 0 0,1-4 0 0 0,-1-3 0 0 0,14-2 0 0 0,0-1 0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2:15:07.19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6637 2011 16383 0 0,'-5'0'0'0'0,"-5"0"0"0"0,-6 0 0 0 0,-4 4 0 0 0,-8 7 0 0 0,-8 9 0 0 0,2 6 0 0 0,12 3 0 0 0,9 1 0 0 0,15-4 0 0 0,13-3 0 0 0,12-5 0 0 0,6-1 0 0 0,1 1 0 0 0,0-3 0 0 0,-1 1 0 0 0,-3-3 0 0 0,-6 2 0 0 0,-2 1 0 0 0,-10 0 0 0 0,-11 0 0 0 0,-10-2 0 0 0,-9 0 0 0 0,-13-1 0 0 0,-11-3 0 0 0,-7-4 0 0 0,0-2 0 0 0,5-2 0 0 0,9-6 0 0 0,11-3 0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2:15:07.19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7167 2140 16383 0 0,'4'0'0'0'0,"6"0"0"0"0,11 0 0 0 0,5-5 0 0 0,8-1 0 0 0,6-4 0 0 0,1-4 0 0 0,-2-1 0 0 0,-3 3 0 0 0,-8-1 0 0 0,-8-3 0 0 0,-8-3 0 0 0,-11 2 0 0 0,-13-1 0 0 0,-10 2 0 0 0,-10 5 0 0 0,-8 8 0 0 0,-6 5 0 0 0,0 6 0 0 0,-1 11 0 0 0,-1 2 0 0 0,3 6 0 0 0,5 3 0 0 0,5 6 0 0 0,8 5 0 0 0,4-1 0 0 0,7-1 0 0 0,9 0 0 0 0,12-5 0 0 0,12-5 0 0 0,13-7 0 0 0,15-3 0 0 0,8-5 0 0 0,13-4 0 0 0,8-9 0 0 0,1-5 0 0 0,-4-5 0 0 0,-5-6 0 0 0,-14-1 0 0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2:15:07.20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7935 1535 16383 0 0,'0'4'0'0'0,"0"11"0"0"0,0 11 0 0 0,-4 10 0 0 0,-2 8 0 0 0,0 10 0 0 0,-3 4 0 0 0,-4 5 0 0 0,-5 6 0 0 0,1 0 0 0 0,-1-3 0 0 0,2-5 0 0 0,4-2 0 0 0,5-8 0 0 0,7-13 0 0 0,8-7 0 0 0,16-15 0 0 0,13-13 0 0 0,0-8 0 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8T12:15:07.21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8480 1879 16383 0 0,'-5'0'0'0'0,"-5"0"0"0"0,-10 0 0 0 0,-2 4 0 0 0,-10 11 0 0 0,-9 6 0 0 0,-6 10 0 0 0,-8 3 0 0 0,1 5 0 0 0,-4 4 0 0 0,-1 0 0 0 0,1 1 0 0 0,2-3 0 0 0,5-3 0 0 0,12-4 0 0 0,8-8 0 0 0,9-4 0 0 0,13-6 0 0 0,17-5 0 0 0,20-5 0 0 0,19-3 0 0 0,9-2 0 0 0,14-2 0 0 0,8 0 0 0 0,4 0 0 0 0,-3 0 0 0 0,-3 0 0 0 0,-4 5 0 0 0,-15 2 0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4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22648 2487 16383 0 0,'-5'-4'0'0'0,"-5"2"0"0"0,-2 7 0 0 0,2 2 0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42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33017 1191 16383 0 0,'-4'0'0'0'0,"-7"0"0"0"0,-4 0 0 0 0,-6 4 0 0 0,2 6 0 0 0,-1 2 0 0 0,4 2 0 0 0,-1 4 0 0 0,3 3 0 0 0,8 3 0 0 0,10 1 0 0 0,9 1 0 0 0,5-4 0 0 0,6-6 0 0 0,2-1 0 0 0,1-3 0 0 0,1-3 0 0 0,0-9 0 0 0,-1-3 0 0 0,-5-6 0 0 0,-1-2 0 0 0,0-2 0 0 0,0-5 0 0 0,2 2 0 0 0,1 3 0 0 0,-4-1 0 0 0,0 3 0 0 0,-4-2 0 0 0,-5-3 0 0 0,-4-3 0 0 0,-7-3 0 0 0,-9 3 0 0 0,-7 4 0 0 0,-5 4 0 0 0,-3 5 0 0 0,-3 3 0 0 0,0 2 0 0 0,-1 2 0 0 0,1-1 0 0 0,0 1 0 0 0,0 0 0 0 0,1 4 0 0 0,4 6 0 0 0,6 1 0 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42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33364 1188 16383 0 0,'0'-4'0'0'0,"4"-2"0"0"0,7 0 0 0 0,0-3 0 0 0,8 0 0 0 0,5-3 0 0 0,3 1 0 0 0,1 2 0 0 0,0-2 0 0 0,0 1 0 0 0,-5-2 0 0 0,-2 0 0 0 0,0 4 0 0 0,-4 1 0 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42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33602 900 16383 0 0,'4'0'0'0'0,"7"0"0"0"0,5 0 0 0 0,4 0 0 0 0,4 0 0 0 0,6 0 0 0 0,2 0 0 0 0,1 0 0 0 0,-2 0 0 0 0,-1 0 0 0 0,-1 0 0 0 0,-1 4 0 0 0,-2 6 0 0 0,-4 6 0 0 0,-7 5 0 0 0,-5 2 0 0 0,-9-2 0 0 0,-5 0 0 0 0,-6-4 0 0 0,-10 0 0 0 0,-6-3 0 0 0,2-5 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30:15.43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13070 12938 16383 0 0,'5'0'0'0'0,"5"5"0"0"0,10 0 0 0 0,11 5 0 0 0,9 1 0 0 0,5 2 0 0 0,6-1 0 0 0,6 3 0 0 0,2 2 0 0 0,5 3 0 0 0,-4 3 0 0 0,-4-3 0 0 0,-2 4 0 0 0,-6 7 0 0 0,-12 2 0 0 0,-11 5 0 0 0,-10 0 0 0 0,-17 2 0 0 0,-16 0 0 0 0,-10-4 0 0 0,-9 2 0 0 0,-11-2 0 0 0,-7-3 0 0 0,2-1 0 0 0,6-8 0 0 0,6-7 0 0 0,14-2 0 0 0,13-3 0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5T14:03:41.94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11509 1823 16383 0 0,'3'0'0'0'0,"1"-3"0"0"0,12-10 0 0 0,21-12 0 0 0,14-10 0 0 0,3 0 0 0 0,-4 4 0 0 0,-7 3 0 0 0,-12 4 0 0 0,-10 9 0 0 0,-9 7 0 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42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33335 1588 16383 0 0,'-18'17'0'0'0,"-10"11"0"0"0,0 5 0 0 0,0 1 0 0 0,5-1 0 0 0,6-2 0 0 0,10-1 0 0 0,12-2 0 0 0,8 0 0 0 0,7-2 0 0 0,9-5 0 0 0,8-5 0 0 0,2-6 0 0 0,0-5 0 0 0,-4-3 0 0 0,2-2 0 0 0,-1-5 0 0 0,-2-11 0 0 0,-8-7 0 0 0,-3-4 0 0 0,-5-2 0 0 0,-6 0 0 0 0,-6 0 0 0 0,-3 1 0 0 0,-6 1 0 0 0,-8 0 0 0 0,-6 5 0 0 0,-4 6 0 0 0,-4 6 0 0 0,-1 4 0 0 0,-1 4 0 0 0,-1 2 0 0 0,1 5 0 0 0,0 2 0 0 0,0 4 0 0 0,1 5 0 0 0,4 4 0 0 0,7-2 0 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42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33629 1879 16383 0 0,'0'4'0'0'0,"0"6"0"0"0,0 6 0 0 0,4 4 0 0 0,2 4 0 0 0,4 2 0 0 0,5 0 0 0 0,4-3 0 0 0,3-2 0 0 0,7 0 0 0 0,7 2 0 0 0,3-5 0 0 0,2 1 0 0 0,-1 0 0 0 0,-2-2 0 0 0,-4-9 0 0 0,-8-6 0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42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33995 2064 16383 0 0,'0'4'0'0'0,"5"6"0"0"0,5 6 0 0 0,1 5 0 0 0,4 2 0 0 0,3 3 0 0 0,-1 1 0 0 0,0-5 0 0 0,-2-1 0 0 0,1-4 0 0 0,-3 0 0 0 0,-12-4 0 0 0,-11-4 0 0 0,-12-3 0 0 0,-7 2 0 0 0,-7-1 0 0 0,-7-2 0 0 0,-5-1 0 0 0,-2-1 0 0 0,2-2 0 0 0,10 0 0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42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32724 1879 16383 0 0,'-4'0'0'0'0,"-7"4"0"0"0,-4 2 0 0 0,-6 4 0 0 0,-2 0 0 0 0,1 3 0 0 0,2 4 0 0 0,-2 3 0 0 0,0 3 0 0 0,2 2 0 0 0,2-4 0 0 0,2 0 0 0 0,5 0 0 0 0,9 1 0 0 0,8-3 0 0 0,9-1 0 0 0,14-3 0 0 0,11 1 0 0 0,8-4 0 0 0,4-2 0 0 0,-2-4 0 0 0,0-7 0 0 0,-6-4 0 0 0,-4-4 0 0 0,-6-7 0 0 0,-7-3 0 0 0,-6-4 0 0 0,-9-7 0 0 0,-7-2 0 0 0,-14-1 0 0 0,-9-3 0 0 0,-11 5 0 0 0,-8 2 0 0 0,-13 7 0 0 0,-5 7 0 0 0,-7 6 0 0 0,2 9 0 0 0,8 9 0 0 0,7 7 0 0 0,12 6 0 0 0,12 3 0 0 0,9 2 0 0 0,6-4 0 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42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32587 2143 16383 0 0,'-4'0'0'0'0,"-2"5"0"0"0,-4 0 0 0 0,-5 5 0 0 0,-4 5 0 0 0,-8 4 0 0 0,-7 4 0 0 0,-8 1 0 0 0,-5 2 0 0 0,1 1 0 0 0,3-5 0 0 0,6-1 0 0 0,4-4 0 0 0,3-1 0 0 0,3-3 0 0 0,5 1 0 0 0,3-2 0 0 0,13-8 0 0 0,11-4 0 0 0,6-2 0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42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32170 2170 16383 0 0,'0'4'0'0'0,"-4"2"0"0"0,-6 4 0 0 0,-2 5 0 0 0,-2 4 0 0 0,0 8 0 0 0,-1 3 0 0 0,-3 2 0 0 0,2-1 0 0 0,-1-1 0 0 0,2-1 0 0 0,5-2 0 0 0,3 0 0 0 0,2 0 0 0 0,12-6 0 0 0,14-5 0 0 0,11-7 0 0 0,5-8 0 0 0,5-4 0 0 0,8-7 0 0 0,14-1 0 0 0,-4 1 0 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42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34659 1346 16383 0 0,'0'5'0'0'0,"0"5"0"0"0,0 6 0 0 0,0 4 0 0 0,0 4 0 0 0,-5 1 0 0 0,0 2 0 0 0,-1 4 0 0 0,1 2 0 0 0,2 0 0 0 0,1-2 0 0 0,1-1 0 0 0,1-2 0 0 0,0-1 0 0 0,0-1 0 0 0,-4 0 0 0 0,-2 0 0 0 0,-4-9 0 0 0,0-12 0 0 0,1-11 0 0 0,3-9 0 0 0,2-11 0 0 0,1-5 0 0 0,2-6 0 0 0,1-2 0 0 0,0-2 0 0 0,5 0 0 0 0,6 0 0 0 0,5 1 0 0 0,0 4 0 0 0,2 3 0 0 0,2 3 0 0 0,2 2 0 0 0,-2 2 0 0 0,-1 4 0 0 0,1 3 0 0 0,-2-1 0 0 0,-1 4 0 0 0,2-1 0 0 0,1 4 0 0 0,3 3 0 0 0,1 4 0 0 0,1 2 0 0 0,1 3 0 0 0,0 5 0 0 0,1 2 0 0 0,-1 5 0 0 0,-4 4 0 0 0,-2 5 0 0 0,-4 3 0 0 0,-9 2 0 0 0,-10 1 0 0 0,-10 1 0 0 0,-6-1 0 0 0,-9 1 0 0 0,-4 0 0 0 0,-1-5 0 0 0,0-6 0 0 0,2-2 0 0 0,2-2 0 0 0,1-4 0 0 0,5-8 0 0 0,12-3 0 0 0,7-2 0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4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35504 1376 16383 0 0,'-9'4'0'0'0,"-3"11"0"0"0,-4 7 0 0 0,-3-1 0 0 0,1 6 0 0 0,0 2 0 0 0,-2 1 0 0 0,2-1 0 0 0,5 0 0 0 0,0 3 0 0 0,2 1 0 0 0,3-1 0 0 0,3-1 0 0 0,6 11 0 0 0,8 8 0 0 0,7-1 0 0 0,5-3 0 0 0,3-11 0 0 0,2-10 0 0 0,1-14 0 0 0,5-14 0 0 0,5-10 0 0 0,6-13 0 0 0,4-5 0 0 0,-5 2 0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4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35190 1188 16383 0 0,'4'0'0'0'0,"6"0"0"0"0,6-4 0 0 0,5-2 0 0 0,7 0 0 0 0,7-3 0 0 0,3 0 0 0 0,0-3 0 0 0,-4 1 0 0 0,3 2 0 0 0,3-2 0 0 0,-1 1 0 0 0,-2 2 0 0 0,-3-2 0 0 0,1 1 0 0 0,-1 2 0 0 0,-1 6 0 0 0,-3 9 0 0 0,-6 1 0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4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35740 1667 16383 0 0,'0'4'0'0'0,"0"7"0"0"0,0 4 0 0 0,0 6 0 0 0,5-2 0 0 0,1 1 0 0 0,4 1 0 0 0,0 1 0 0 0,3 2 0 0 0,4-3 0 0 0,3-10 0 0 0,3-12 0 0 0,6-9 0 0 0,3-7 0 0 0,0-6 0 0 0,-1-3 0 0 0,-6-2 0 0 0,-6 0 0 0 0,-4 9 0 0 0,-2 12 0 0 0,-5 11 0 0 0,-4 10 0 0 0,-1 12 0 0 0,-3 5 0 0 0,0 6 0 0 0,-1 2 0 0 0,0 2 0 0 0,-4 4 0 0 0,-1-2 0 0 0,0 5 0 0 0,1 4 0 0 0,2 1 0 0 0,-3 0 0 0 0,-6 1 0 0 0,-4 0 0 0 0,0-6 0 0 0,-1-1 0 0 0,-3-5 0 0 0,-2-5 0 0 0,-2-4 0 0 0,-1-3 0 0 0,0-8 0 0 0,-2-6 0 0 0,1-7 0 0 0,-5-4 0 0 0,-5-8 0 0 0,-6-12 0 0 0,-5-8 0 0 0,2-9 0 0 0,4-8 0 0 0,8-1 0 0 0,15 2 0 0 0,15 3 0 0 0,8 7 0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5T14:03:41.9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10285 1270 16383 0 0,'3'0'0'0'0,"4"0"0"0"0,4 0 0 0 0,2 3 0 0 0,3 1 0 0 0,2 3 0 0 0,0 3 0 0 0,0 3 0 0 0,1 2 0 0 0,-4 2 0 0 0,-1 4 0 0 0,0 1 0 0 0,-2 0 0 0 0,-3-1 0 0 0,-4-1 0 0 0,-2 0 0 0 0,-1-2 0 0 0,-2 0 0 0 0,-4-3 0 0 0,-3-1 0 0 0,-5-4 0 0 0,-2 1 0 0 0,-2-3 0 0 0,-2-2 0 0 0,-3-2 0 0 0,1 1 0 0 0,2 3 0 0 0,0 0 0 0 0,1-1 0 0 0,0-3 0 0 0,0-1 0 0 0,-3-1 0 0 0,-2-1 0 0 0,1-1 0 0 0,0 0 0 0 0,1-1 0 0 0,4 1 0 0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4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36406 1745 16383 0 0,'0'-5'0'0'0,"-4"-1"0"0"0,-2-4 0 0 0,0 4 0 0 0,6 8 0 0 0,7 7 0 0 0,3 7 0 0 0,3 6 0 0 0,1 2 0 0 0,-4 3 0 0 0,2 0 0 0 0,-1 0 0 0 0,-2 1 0 0 0,-4-1 0 0 0,-2-9 0 0 0,-1-13 0 0 0,7-15 0 0 0,7-10 0 0 0,5-11 0 0 0,4-5 0 0 0,-3-5 0 0 0,-1 1 0 0 0,1 2 0 0 0,1 3 0 0 0,0 12 0 0 0,-2 14 0 0 0,-6 14 0 0 0,-1 14 0 0 0,-2 8 0 0 0,-4 9 0 0 0,-3 3 0 0 0,-3-2 0 0 0,-1-2 0 0 0,0-2 0 0 0,-2-4 0 0 0,0-1 0 0 0,5-5 0 0 0,6-12 0 0 0,5-7 0 0 0,10-9 0 0 0,4-4 0 0 0,-2-4 0 0 0,3-5 0 0 0,0-3 0 0 0,1 1 0 0 0,-7 5 0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4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24966 5106 16383 0 0,'-4'0'0'0'0,"-6"0"0"0"0,-11 0 0 0 0,-5 0 0 0 0,-7 0 0 0 0,-3 0 0 0 0,-4 0 0 0 0,0 4 0 0 0,8 6 0 0 0,-1 6 0 0 0,2 5 0 0 0,-3 7 0 0 0,0 3 0 0 0,1 6 0 0 0,2 0 0 0 0,6 3 0 0 0,3 4 0 0 0,6 3 0 0 0,4-2 0 0 0,6 0 0 0 0,3 1 0 0 0,6 2 0 0 0,8 1 0 0 0,10 2 0 0 0,11-4 0 0 0,8-6 0 0 0,2-5 0 0 0,8-4 0 0 0,7-3 0 0 0,8-3 0 0 0,2-5 0 0 0,7-2 0 0 0,4-4 0 0 0,2-4 0 0 0,1-5 0 0 0,0-3 0 0 0,-1-7 0 0 0,-1-6 0 0 0,-5-7 0 0 0,-1-8 0 0 0,-10-6 0 0 0,-5 0 0 0 0,-10-1 0 0 0,-7-3 0 0 0,-7 0 0 0 0,-9-3 0 0 0,-9-4 0 0 0,-7-3 0 0 0,-5-4 0 0 0,-8-1 0 0 0,-12-6 0 0 0,-16-2 0 0 0,-12-1 0 0 0,-11 2 0 0 0,-10 1 0 0 0,-12 7 0 0 0,-9 6 0 0 0,-5 6 0 0 0,1 10 0 0 0,-2 5 0 0 0,5 10 0 0 0,5 8 0 0 0,12 8 0 0 0,13 13 0 0 0,16 8 0 0 0,16 8 0 0 0,11-1 0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4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26220 5371 16383 0 0,'9'0'0'0'0,"12"4"0"0"0,15 2 0 0 0,10 0 0 0 0,16-2 0 0 0,14 0 0 0 0,12-2 0 0 0,14-1 0 0 0,6-1 0 0 0,-1-4 0 0 0,-2-2 0 0 0,-5 0 0 0 0,-16 1 0 0 0,-12 2 0 0 0,-11 0 0 0 0,-10 2 0 0 0,-15 1 0 0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43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27595 5027 16383 0 0,'4'0'0'0'0,"11"4"0"0"0,15 2 0 0 0,21 4 0 0 0,10 5 0 0 0,13 4 0 0 0,11 4 0 0 0,0 1 0 0 0,-1 7 0 0 0,-6 1 0 0 0,-12 1 0 0 0,-13 2 0 0 0,-20 10 0 0 0,-19 5 0 0 0,-22 3 0 0 0,-22 2 0 0 0,-19 0 0 0 0,-24-1 0 0 0,-17-4 0 0 0,-15-8 0 0 0,-7-9 0 0 0,6-7 0 0 0,12-8 0 0 0,14-6 0 0 0,20-6 0 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43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27238 6429 16383 0 0,'-4'0'0'0'0,"-11"0"0"0"0,-11 0 0 0 0,-11 0 0 0 0,-7 0 0 0 0,-5 5 0 0 0,-3 5 0 0 0,-2 6 0 0 0,-4 4 0 0 0,-2 8 0 0 0,1 8 0 0 0,1 11 0 0 0,3 6 0 0 0,5 8 0 0 0,7 2 0 0 0,11 3 0 0 0,15 0 0 0 0,15 2 0 0 0,17 2 0 0 0,14-2 0 0 0,12-3 0 0 0,16-4 0 0 0,15-4 0 0 0,10-7 0 0 0,13-8 0 0 0,12-10 0 0 0,5-7 0 0 0,6-12 0 0 0,1-8 0 0 0,1-14 0 0 0,-1-10 0 0 0,-8-14 0 0 0,-14-7 0 0 0,-19-9 0 0 0,-18-10 0 0 0,-20-13 0 0 0,-21-2 0 0 0,-18-7 0 0 0,-22-2 0 0 0,-21-1 0 0 0,-21 5 0 0 0,-18 8 0 0 0,-7 11 0 0 0,-8 11 0 0 0,-4 19 0 0 0,1 18 0 0 0,5 30 0 0 0,4 19 0 0 0,19 5 0 0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43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27887 7303 16383 0 0,'0'4'0'0'0,"4"6"0"0"0,11 6 0 0 0,7 9 0 0 0,8 4 0 0 0,9 7 0 0 0,10 1 0 0 0,1 3 0 0 0,6 0 0 0 0,2 1 0 0 0,4 3 0 0 0,1 2 0 0 0,2 3 0 0 0,4 1 0 0 0,4-2 0 0 0,-3-7 0 0 0,-8-4 0 0 0,-6-5 0 0 0,-4-8 0 0 0,-6-3 0 0 0,-6-5 0 0 0,-6-6 0 0 0,-9-9 0 0 0,-4-8 0 0 0,-6-4 0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43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29069 7514 16383 0 0,'4'5'0'0'0,"6"5"0"0"0,6 6 0 0 0,9 9 0 0 0,9 8 0 0 0,7 9 0 0 0,2 5 0 0 0,2 4 0 0 0,2-3 0 0 0,6-1 0 0 0,4 2 0 0 0,0 0 0 0 0,-10-4 0 0 0,-7 0 0 0 0,-7-4 0 0 0,-9-4 0 0 0,-13-9 0 0 0,-13-8 0 0 0,-10-9 0 0 0,-21-5 0 0 0,-22 0 0 0 0,-20 0 0 0 0,-24-2 0 0 0,-16-2 0 0 0,-11 0 0 0 0,-2 3 0 0 0,3 1 0 0 0,14 4 0 0 0,18 0 0 0 0,23-1 0 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44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29098 5424 16383 0 0,'-13'0'0'0'0,"-18"9"0"0"0,-8 7 0 0 0,-10 14 0 0 0,-6 24 0 0 0,6 17 0 0 0,12 4 0 0 0,17 7 0 0 0,19 4 0 0 0,43 12 0 0 0,52 13 0 0 0,29-9 0 0 0,19-17 0 0 0,8-18 0 0 0,1-26 0 0 0,-9-23 0 0 0,-18-29 0 0 0,-23-21 0 0 0,-18-18 0 0 0,-25-19 0 0 0,-25-14 0 0 0,-28-7 0 0 0,-28-2 0 0 0,-32-2 0 0 0,-33 1 0 0 0,-24 13 0 0 0,-15 14 0 0 0,-3 15 0 0 0,3 16 0 0 0,5 19 0 0 0,19 15 0 0 0,18 13 0 0 0,19 18 0 0 0,17 17 0 0 0,16 0 0 0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44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29614 5424 16383 0 0,'-5'-4'0'0'0,"-5"-7"0"0"0,-10-5 0 0 0,-7-8 0 0 0,-6-10 0 0 0,-8-8 0 0 0,-4-9 0 0 0,4-10 0 0 0,-3-8 0 0 0,-4-4 0 0 0,-2-5 0 0 0,-6-1 0 0 0,3-1 0 0 0,0 1 0 0 0,2-1 0 0 0,0 1 0 0 0,-1 5 0 0 0,1 6 0 0 0,4 6 0 0 0,6 0 0 0 0,1 6 0 0 0,2 5 0 0 0,4 9 0 0 0,4 9 0 0 0,6 14 0 0 0,11 14 0 0 0,14 9 0 0 0,9 7 0 0 0,9 3 0 0 0,5-2 0 0 0,3 2 0 0 0,1-2 0 0 0,9 2 0 0 0,16 3 0 0 0,12 3 0 0 0,18 6 0 0 0,11 4 0 0 0,8 1 0 0 0,5-5 0 0 0,-4-2 0 0 0,-10-5 0 0 0,-11-6 0 0 0,-12-6 0 0 0,-18 1 0 0 0,-12-5 0 0 0,-19-3 0 0 0,-16-2 0 0 0,-23-5 0 0 0,-25-6 0 0 0,-6 0 0 0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44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28722 4101 16383 0 0,'-5'0'0'0'0,"-5"-4"0"0"0,-2 2 0 0 0,-2 2 0 0 0,-9 6 0 0 0,-8 10 0 0 0,-13 16 0 0 0,-7 15 0 0 0,-9 9 0 0 0,-6 8 0 0 0,-7 7 0 0 0,6-1 0 0 0,5-3 0 0 0,9-8 0 0 0,17-15 0 0 0,25-14 0 0 0,22-17 0 0 0,9-11 0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5T14:03:41.9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10839 1499 16383 0 0,'0'-3'0'0'0,"-3"-1"0"0"0,-4 0 0 0 0,-4 1 0 0 0,-3 1 0 0 0,-2 1 0 0 0,-1 0 0 0 0,-1 4 0 0 0,-1 1 0 0 0,1 3 0 0 0,0 0 0 0 0,-1 2 0 0 0,1 3 0 0 0,4 1 0 0 0,3 3 0 0 0,4 1 0 0 0,0-3 0 0 0,2 0 0 0 0,1 1 0 0 0,1 3 0 0 0,2 1 0 0 0,3 2 0 0 0,2-1 0 0 0,0 0 0 0 0,2-1 0 0 0,1-1 0 0 0,1-3 0 0 0,3-1 0 0 0,3-3 0 0 0,1-1 0 0 0,2-1 0 0 0,-3 0 0 0 0,0-1 0 0 0,0-2 0 0 0,2 1 0 0 0,-1-1 0 0 0,2 2 0 0 0,0-1 0 0 0,1-1 0 0 0,-4-2 0 0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04.17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33017 1191 16383 0 0,'-4'0'0'0'0,"-7"0"0"0"0,-4 0 0 0 0,-6 4 0 0 0,2 6 0 0 0,-1 2 0 0 0,4 2 0 0 0,-1 4 0 0 0,3 3 0 0 0,8 3 0 0 0,10 1 0 0 0,9 1 0 0 0,5-4 0 0 0,6-6 0 0 0,2-1 0 0 0,1-3 0 0 0,1-3 0 0 0,0-9 0 0 0,-1-3 0 0 0,-5-6 0 0 0,-1-2 0 0 0,0-2 0 0 0,0-5 0 0 0,2 2 0 0 0,1 3 0 0 0,-4-1 0 0 0,0 3 0 0 0,-4-2 0 0 0,-5-3 0 0 0,-4-3 0 0 0,-7-3 0 0 0,-9 3 0 0 0,-7 4 0 0 0,-5 4 0 0 0,-3 5 0 0 0,-3 3 0 0 0,0 2 0 0 0,-1 2 0 0 0,1-1 0 0 0,0 1 0 0 0,0 0 0 0 0,1 4 0 0 0,4 6 0 0 0,6 1 0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04.17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33364 1188 16383 0 0,'0'-4'0'0'0,"4"-2"0"0"0,7 0 0 0 0,0-3 0 0 0,8 0 0 0 0,5-3 0 0 0,3 1 0 0 0,1 2 0 0 0,0-2 0 0 0,0 1 0 0 0,-5-2 0 0 0,-2 0 0 0 0,0 4 0 0 0,-4 1 0 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04.19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33602 900 16383 0 0,'4'0'0'0'0,"7"0"0"0"0,5 0 0 0 0,4 0 0 0 0,4 0 0 0 0,6 0 0 0 0,2 0 0 0 0,1 0 0 0 0,-2 0 0 0 0,-1 0 0 0 0,-1 0 0 0 0,-1 4 0 0 0,-2 6 0 0 0,-4 6 0 0 0,-7 5 0 0 0,-5 2 0 0 0,-9-2 0 0 0,-5 0 0 0 0,-6-4 0 0 0,-10 0 0 0 0,-6-3 0 0 0,2-5 0 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04.20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33335 1588 16383 0 0,'-18'17'0'0'0,"-10"11"0"0"0,0 5 0 0 0,0 1 0 0 0,5-1 0 0 0,6-2 0 0 0,10-1 0 0 0,12-2 0 0 0,8 0 0 0 0,7-2 0 0 0,9-5 0 0 0,8-5 0 0 0,2-6 0 0 0,0-5 0 0 0,-4-3 0 0 0,2-2 0 0 0,-1-5 0 0 0,-2-11 0 0 0,-8-7 0 0 0,-3-4 0 0 0,-5-2 0 0 0,-6 0 0 0 0,-6 0 0 0 0,-3 1 0 0 0,-6 1 0 0 0,-8 0 0 0 0,-6 5 0 0 0,-4 6 0 0 0,-4 6 0 0 0,-1 4 0 0 0,-1 4 0 0 0,-1 2 0 0 0,1 5 0 0 0,0 2 0 0 0,0 4 0 0 0,1 5 0 0 0,4 4 0 0 0,7-2 0 0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04.20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33629 1879 16383 0 0,'0'4'0'0'0,"0"6"0"0"0,0 6 0 0 0,4 4 0 0 0,2 4 0 0 0,4 2 0 0 0,5 0 0 0 0,4-3 0 0 0,3-2 0 0 0,7 0 0 0 0,7 2 0 0 0,3-5 0 0 0,2 1 0 0 0,-1 0 0 0 0,-2-2 0 0 0,-4-9 0 0 0,-8-6 0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04.22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33995 2064 16383 0 0,'0'4'0'0'0,"5"6"0"0"0,5 6 0 0 0,1 5 0 0 0,4 2 0 0 0,3 3 0 0 0,-1 1 0 0 0,0-5 0 0 0,-2-1 0 0 0,1-4 0 0 0,-3 0 0 0 0,-12-4 0 0 0,-11-4 0 0 0,-12-3 0 0 0,-7 2 0 0 0,-7-1 0 0 0,-7-2 0 0 0,-5-1 0 0 0,-2-1 0 0 0,2-2 0 0 0,10 0 0 0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04.22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32724 1879 16383 0 0,'-4'0'0'0'0,"-7"4"0"0"0,-4 2 0 0 0,-6 4 0 0 0,-2 0 0 0 0,1 3 0 0 0,2 4 0 0 0,-2 3 0 0 0,0 3 0 0 0,2 2 0 0 0,2-4 0 0 0,2 0 0 0 0,5 0 0 0 0,9 1 0 0 0,8-3 0 0 0,9-1 0 0 0,14-3 0 0 0,11 1 0 0 0,8-4 0 0 0,4-2 0 0 0,-2-4 0 0 0,0-7 0 0 0,-6-4 0 0 0,-4-4 0 0 0,-6-7 0 0 0,-7-3 0 0 0,-6-4 0 0 0,-9-7 0 0 0,-7-2 0 0 0,-14-1 0 0 0,-9-3 0 0 0,-11 5 0 0 0,-8 2 0 0 0,-13 7 0 0 0,-5 7 0 0 0,-7 6 0 0 0,2 9 0 0 0,8 9 0 0 0,7 7 0 0 0,12 6 0 0 0,12 3 0 0 0,9 2 0 0 0,6-4 0 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04.23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32587 2143 16383 0 0,'-4'0'0'0'0,"-2"5"0"0"0,-4 0 0 0 0,-5 5 0 0 0,-4 5 0 0 0,-8 4 0 0 0,-7 4 0 0 0,-8 1 0 0 0,-5 2 0 0 0,1 1 0 0 0,3-5 0 0 0,6-1 0 0 0,4-4 0 0 0,3-1 0 0 0,3-3 0 0 0,5 1 0 0 0,3-2 0 0 0,13-8 0 0 0,11-4 0 0 0,6-2 0 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04.24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32170 2170 16383 0 0,'0'4'0'0'0,"-4"2"0"0"0,-6 4 0 0 0,-2 5 0 0 0,-2 4 0 0 0,0 8 0 0 0,-1 3 0 0 0,-3 2 0 0 0,2-1 0 0 0,-1-1 0 0 0,2-1 0 0 0,5-2 0 0 0,3 0 0 0 0,2 0 0 0 0,12-6 0 0 0,14-5 0 0 0,11-7 0 0 0,5-8 0 0 0,5-4 0 0 0,8-7 0 0 0,14-1 0 0 0,-4 1 0 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04.2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34659 1346 16383 0 0,'0'5'0'0'0,"0"5"0"0"0,0 6 0 0 0,0 4 0 0 0,0 4 0 0 0,-5 1 0 0 0,0 2 0 0 0,-1 4 0 0 0,1 2 0 0 0,2 0 0 0 0,1-2 0 0 0,1-1 0 0 0,1-2 0 0 0,0-1 0 0 0,0-1 0 0 0,-4 0 0 0 0,-2 0 0 0 0,-4-9 0 0 0,0-12 0 0 0,1-11 0 0 0,3-9 0 0 0,2-11 0 0 0,1-5 0 0 0,2-6 0 0 0,1-2 0 0 0,0-2 0 0 0,5 0 0 0 0,6 0 0 0 0,5 1 0 0 0,0 4 0 0 0,2 3 0 0 0,2 3 0 0 0,2 2 0 0 0,-2 2 0 0 0,-1 4 0 0 0,1 3 0 0 0,-2-1 0 0 0,-1 4 0 0 0,2-1 0 0 0,1 4 0 0 0,3 3 0 0 0,1 4 0 0 0,1 2 0 0 0,1 3 0 0 0,0 5 0 0 0,1 2 0 0 0,-1 5 0 0 0,-4 4 0 0 0,-2 5 0 0 0,-4 3 0 0 0,-9 2 0 0 0,-10 1 0 0 0,-10 1 0 0 0,-6-1 0 0 0,-9 1 0 0 0,-4 0 0 0 0,-1-5 0 0 0,0-6 0 0 0,2-2 0 0 0,2-2 0 0 0,1-4 0 0 0,5-8 0 0 0,12-3 0 0 0,7-2 0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5T14:03:41.95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9122 1323 16383 0 0,'-3'0'0'0'0,"-4"0"0"0"0,-4 3 0 0 0,-3 1 0 0 0,-2 0 0 0 0,2-1 0 0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04.25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35504 1376 16383 0 0,'-9'4'0'0'0,"-3"11"0"0"0,-4 7 0 0 0,-3-1 0 0 0,1 6 0 0 0,0 2 0 0 0,-2 1 0 0 0,2-1 0 0 0,5 0 0 0 0,0 3 0 0 0,2 1 0 0 0,3-1 0 0 0,3-1 0 0 0,6 11 0 0 0,8 8 0 0 0,7-1 0 0 0,5-3 0 0 0,3-11 0 0 0,2-10 0 0 0,1-14 0 0 0,5-14 0 0 0,5-10 0 0 0,6-13 0 0 0,4-5 0 0 0,-5 2 0 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04.2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35190 1188 16383 0 0,'4'0'0'0'0,"6"0"0"0"0,6-4 0 0 0,5-2 0 0 0,7 0 0 0 0,7-3 0 0 0,3 0 0 0 0,0-3 0 0 0,-4 1 0 0 0,3 2 0 0 0,3-2 0 0 0,-1 1 0 0 0,-2 2 0 0 0,-3-2 0 0 0,1 1 0 0 0,-1 2 0 0 0,-1 6 0 0 0,-3 9 0 0 0,-6 1 0 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04.27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35740 1667 16383 0 0,'0'4'0'0'0,"0"7"0"0"0,0 4 0 0 0,0 6 0 0 0,5-2 0 0 0,1 1 0 0 0,4 1 0 0 0,0 1 0 0 0,3 2 0 0 0,4-3 0 0 0,3-10 0 0 0,3-12 0 0 0,6-9 0 0 0,3-7 0 0 0,0-6 0 0 0,-1-3 0 0 0,-6-2 0 0 0,-6 0 0 0 0,-4 9 0 0 0,-2 12 0 0 0,-5 11 0 0 0,-4 10 0 0 0,-1 12 0 0 0,-3 5 0 0 0,0 6 0 0 0,-1 2 0 0 0,0 2 0 0 0,-4 4 0 0 0,-1-2 0 0 0,0 5 0 0 0,1 4 0 0 0,2 1 0 0 0,-3 0 0 0 0,-6 1 0 0 0,-4 0 0 0 0,0-6 0 0 0,-1-1 0 0 0,-3-5 0 0 0,-2-5 0 0 0,-2-4 0 0 0,-1-3 0 0 0,0-8 0 0 0,-2-6 0 0 0,1-7 0 0 0,-5-4 0 0 0,-5-8 0 0 0,-6-12 0 0 0,-5-8 0 0 0,2-9 0 0 0,4-8 0 0 0,8-1 0 0 0,15 2 0 0 0,15 3 0 0 0,8 7 0 0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04.2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36406 1745 16383 0 0,'0'-5'0'0'0,"-4"-1"0"0"0,-2-4 0 0 0,0 4 0 0 0,6 8 0 0 0,7 7 0 0 0,3 7 0 0 0,3 6 0 0 0,1 2 0 0 0,-4 3 0 0 0,2 0 0 0 0,-1 0 0 0 0,-2 1 0 0 0,-4-1 0 0 0,-2-9 0 0 0,-1-13 0 0 0,7-15 0 0 0,7-10 0 0 0,5-11 0 0 0,4-5 0 0 0,-3-5 0 0 0,-1 1 0 0 0,1 2 0 0 0,1 3 0 0 0,0 12 0 0 0,-2 14 0 0 0,-6 14 0 0 0,-1 14 0 0 0,-2 8 0 0 0,-4 9 0 0 0,-3 3 0 0 0,-3-2 0 0 0,-1-2 0 0 0,0-2 0 0 0,-2-4 0 0 0,0-1 0 0 0,5-5 0 0 0,6-12 0 0 0,5-7 0 0 0,10-9 0 0 0,4-4 0 0 0,-2-4 0 0 0,3-5 0 0 0,0-3 0 0 0,1 1 0 0 0,-7 5 0 0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54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11449 4547 16383 0 0,'-4'0'0'0'0,"-2"-5"0"0"0,0-5 0 0 0,-3-6 0 0 0,0-4 0 0 0,2-4 0 0 0,1-1 0 0 0,2-2 0 0 0,2 0 0 0 0,1 0 0 0 0,-3 9 0 0 0,-2 12 0 0 0,-3 11 0 0 0,-1 14 0 0 0,1 17 0 0 0,3 15 0 0 0,2 13 0 0 0,1 8 0 0 0,2 10 0 0 0,1 8 0 0 0,5 7 0 0 0,6 9 0 0 0,5 4 0 0 0,0 5 0 0 0,2 6 0 0 0,2 3 0 0 0,-2 4 0 0 0,-4 6 0 0 0,-1 6 0 0 0,-1 16 0 0 0,-8 20 0 0 0,-5 20 0 0 0,-6 12 0 0 0,-2 11 0 0 0,-4-2 0 0 0,-4-6 0 0 0,-4-4 0 0 0,-3-7 0 0 0,-1-5 0 0 0,-1-2 0 0 0,4-7 0 0 0,5-3 0 0 0,7 1 0 0 0,-1 1 0 0 0,-2 0 0 0 0,1 3 0 0 0,-2 2 0 0 0,-3-7 0 0 0,2 3 0 0 0,-2-6 0 0 0,-2-1 0 0 0,3-9 0 0 0,-1-17 0 0 0,2-20 0 0 0,0-15 0 0 0,2-7 0 0 0,4-3 0 0 0,2 2 0 0 0,-1-1 0 0 0,1 3 0 0 0,5 1 0 0 0,8-10 0 0 0,8-10 0 0 0,9-16 0 0 0,2-12 0 0 0,0-17 0 0 0,1-13 0 0 0,0-12 0 0 0,-4-14 0 0 0,-6-13 0 0 0,-2-11 0 0 0,-2-11 0 0 0,-4-10 0 0 0,-3 1 0 0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54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11509 11957 16383 0 0,'9'4'0'0'0,"7"2"0"0"0,6 4 0 0 0,7 0 0 0 0,8-1 0 0 0,15-2 0 0 0,8 1 0 0 0,16 1 0 0 0,21-3 0 0 0,25-1 0 0 0,23 2 0 0 0,35 1 0 0 0,35 2 0 0 0,30 1 0 0 0,35 2 0 0 0,32-1 0 0 0,42-7 0 0 0,40-4 0 0 0,28-3 0 0 0,9-5 0 0 0,-7-10 0 0 0,-15-7 0 0 0,-14-3 0 0 0,-17-2 0 0 0,-12-5 0 0 0,-14-1 0 0 0,-24 2 0 0 0,-31 5 0 0 0,-41 8 0 0 0,-37 8 0 0 0,-15 9 0 0 0,-4 11 0 0 0,0 12 0 0 0,1 7 0 0 0,6 4 0 0 0,4 5 0 0 0,-4 5 0 0 0,-6 1 0 0 0,-6-3 0 0 0,-11-9 0 0 0,-8-8 0 0 0,-14-4 0 0 0,-7-10 0 0 0,-13-5 0 0 0,-16-4 0 0 0,-18-2 0 0 0,-21-4 0 0 0,-23-2 0 0 0,-16 1 0 0 0,-17 3 0 0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5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21611 3942 16383 0 0,'-4'0'0'0'0,"-2"5"0"0"0,1 9 0 0 0,-4 13 0 0 0,0 4 0 0 0,-3 12 0 0 0,0 6 0 0 0,3 9 0 0 0,2 3 0 0 0,3 0 0 0 0,2 3 0 0 0,1 3 0 0 0,1 9 0 0 0,1 4 0 0 0,4 11 0 0 0,1 16 0 0 0,4 25 0 0 0,1 35 0 0 0,-2 28 0 0 0,-2 16 0 0 0,-3 8 0 0 0,-6 7 0 0 0,-7-1 0 0 0,-11 2 0 0 0,-2 1 0 0 0,-7 3 0 0 0,-1 5 0 0 0,-2 7 0 0 0,6 2 0 0 0,2-6 0 0 0,6-7 0 0 0,5-5 0 0 0,10 0 0 0 0,10-4 0 0 0,3-9 0 0 0,5-5 0 0 0,4-8 0 0 0,-1-7 0 0 0,0-10 0 0 0,-2-18 0 0 0,-4-20 0 0 0,-4-22 0 0 0,-8-19 0 0 0,-4-13 0 0 0,-6-5 0 0 0,-5-5 0 0 0,-5-6 0 0 0,1-22 0 0 0,4-23 0 0 0,5-18 0 0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5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11192 4251 16383 0 0,'0'-4'0'0'0,"0"-7"0"0"0,0-5 0 0 0,0-4 0 0 0,0-4 0 0 0,0-1 0 0 0,0-2 0 0 0,4 5 0 0 0,11 9 0 0 0,7 8 0 0 0,8 4 0 0 0,8 3 0 0 0,12 5 0 0 0,9 2 0 0 0,4-2 0 0 0,9 4 0 0 0,10-1 0 0 0,8-2 0 0 0,12-2 0 0 0,10-3 0 0 0,12-1 0 0 0,12-1 0 0 0,13-1 0 0 0,13-5 0 0 0,14-5 0 0 0,12-2 0 0 0,10 1 0 0 0,1-1 0 0 0,3 1 0 0 0,-2-2 0 0 0,-5 1 0 0 0,1 3 0 0 0,-3 7 0 0 0,-3 4 0 0 0,1 6 0 0 0,0 2 0 0 0,-7-2 0 0 0,0 4 0 0 0,1-1 0 0 0,-5 1 0 0 0,2 0 0 0 0,1-2 0 0 0,-4-4 0 0 0,2-2 0 0 0,2-2 0 0 0,1-6 0 0 0,8-2 0 0 0,7-4 0 0 0,6-1 0 0 0,2-3 0 0 0,1-3 0 0 0,-7 1 0 0 0,-8 3 0 0 0,-10 0 0 0 0,-9 2 0 0 0,-9 2 0 0 0,-9 4 0 0 0,-1-3 0 0 0,0-4 0 0 0,4-4 0 0 0,6-4 0 0 0,2-3 0 0 0,7-2 0 0 0,1-1 0 0 0,-3 4 0 0 0,-9 1 0 0 0,-14 4 0 0 0,-15 5 0 0 0,-17 5 0 0 0,-15 3 0 0 0,-12 3 0 0 0,-12 1 0 0 0,-11 0 0 0 0,-12 1 0 0 0,-6 0 0 0 0,-13 4 0 0 0,-6 2 0 0 0,-10-1 0 0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5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11298 5893 16383 0 0,'4'0'0'0'0,"11"0"0"0"0,7 0 0 0 0,8 0 0 0 0,8-5 0 0 0,11-1 0 0 0,11 1 0 0 0,16-4 0 0 0,14 0 0 0 0,17 1 0 0 0,13 3 0 0 0,22 1 0 0 0,16-2 0 0 0,23-1 0 0 0,19-3 0 0 0,20-5 0 0 0,21 1 0 0 0,18-2 0 0 0,9-3 0 0 0,4 2 0 0 0,3 0 0 0 0,-1 2 0 0 0,2 0 0 0 0,-2 2 0 0 0,1-2 0 0 0,-2 3 0 0 0,-4-1 0 0 0,-3 1 0 0 0,2 3 0 0 0,3-2 0 0 0,9-3 0 0 0,10 1 0 0 0,4 2 0 0 0,0 4 0 0 0,-9-2 0 0 0,-14 0 0 0 0,-14-2 0 0 0,-6 1 0 0 0,-5 2 0 0 0,-11 2 0 0 0,-4 6 0 0 0,-7 9 0 0 0,-2 1 0 0 0,-3 5 0 0 0,-3-1 0 0 0,-4 2 0 0 0,-6-3 0 0 0,-8-2 0 0 0,-2-4 0 0 0,-13-2 0 0 0,-10-3 0 0 0,-22 3 0 0 0,-19 0 0 0 0,-18 0 0 0 0,-25-1 0 0 0,-22-1 0 0 0,-19 3 0 0 0,-22 0 0 0 0,-19 0 0 0 0,-11-1 0 0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5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11165 7272 16383 0 0,'5'0'0'0'0,"5"0"0"0"0,10 4 0 0 0,11 2 0 0 0,17 0 0 0 0,23-2 0 0 0,22 4 0 0 0,25 0 0 0 0,23 3 0 0 0,29 0 0 0 0,24 2 0 0 0,32-1 0 0 0,22-2 0 0 0,17-4 0 0 0,12-6 0 0 0,4-4 0 0 0,1-5 0 0 0,3-6 0 0 0,0 0 0 0 0,1-2 0 0 0,0-3 0 0 0,4 3 0 0 0,2-1 0 0 0,-1-2 0 0 0,8-1 0 0 0,19-6 0 0 0,27 1 0 0 0,19 1 0 0 0,2 0 0 0 0,-30 4 0 0 0,-47 6 0 0 0,-45 6 0 0 0,-34 4 0 0 0,-12 3 0 0 0,-5 1 0 0 0,-5 6 0 0 0,6 2 0 0 0,10 0 0 0 0,5-2 0 0 0,2-1 0 0 0,-3-1 0 0 0,-2-6 0 0 0,-6-3 0 0 0,-9 1 0 0 0,-21 0 0 0 0,-20 1 0 0 0,-28 2 0 0 0,-25 5 0 0 0,-26 3 0 0 0,-15 3 0 0 0,-13 6 0 0 0,-5 0 0 0 0,-4 2 0 0 0,0 2 0 0 0,4-1 0 0 0,-5-1 0 0 0,-3 3 0 0 0,-8-4 0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5T14:16:08.9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9272 1085 16383 0 0,'0'3'0'0'0,"-3"1"0"0"0,-4-1 0 0 0,-4 0 0 0 0,-3 0 0 0 0,1 1 0 0 0,-1 7 0 0 0,0 4 0 0 0,2 2 0 0 0,-1-1 0 0 0,3 0 0 0 0,3-1 0 0 0,-1-2 0 0 0,2 0 0 0 0,1 0 0 0 0,5 1 0 0 0,5-2 0 0 0,2 1 0 0 0,-1 0 0 0 0,3 1 0 0 0,-1 2 0 0 0,1-3 0 0 0,2 0 0 0 0,3-2 0 0 0,1-3 0 0 0,2-3 0 0 0,0-3 0 0 0,-2 3 0 0 0,-1-1 0 0 0,0-1 0 0 0,4 0 0 0 0,2-2 0 0 0,0 0 0 0 0,0-1 0 0 0,0 0 0 0 0,-1 0 0 0 0,2-3 0 0 0,1-1 0 0 0,3 0 0 0 0,0-2 0 0 0,-2 0 0 0 0,-4-3 0 0 0,-2-7 0 0 0,-5-9 0 0 0,-4-1 0 0 0,-6-4 0 0 0,-7 4 0 0 0,-2 3 0 0 0,-3 3 0 0 0,-3 5 0 0 0,-2 1 0 0 0,-2 4 0 0 0,3 0 0 0 0,-1 2 0 0 0,4-1 0 0 0,0 2 0 0 0,-4-2 0 0 0,-9-2 0 0 0,0 1 0 0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5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11245 8887 16383 0 0,'4'0'0'0'0,"6"0"0"0"0,11-5 0 0 0,5 0 0 0 0,8-1 0 0 0,6 1 0 0 0,28 7 0 0 0,24 2 0 0 0,18 0 0 0 0,27 5 0 0 0,19 0 0 0 0,25-2 0 0 0,28 4 0 0 0,29-2 0 0 0,26-1 0 0 0,25-2 0 0 0,26-7 0 0 0,34-3 0 0 0,33-6 0 0 0,21 0 0 0 0,10-3 0 0 0,-23 0 0 0 0,-37 2 0 0 0,-48 4 0 0 0,-45 3 0 0 0,-31 1 0 0 0,-11-2 0 0 0,7-1 0 0 0,13 1 0 0 0,10 1 0 0 0,7-3 0 0 0,5 0 0 0 0,2-4 0 0 0,0-4 0 0 0,-4 0 0 0 0,-7 3 0 0 0,-10-1 0 0 0,-11 2 0 0 0,-5 3 0 0 0,-10 2 0 0 0,-15 3 0 0 0,-6 1 0 0 0,-10 6 0 0 0,-9 2 0 0 0,-9 5 0 0 0,-5 4 0 0 0,-9 5 0 0 0,-3 7 0 0 0,-9 4 0 0 0,-7 0 0 0 0,-17 1 0 0 0,-15-2 0 0 0,-16-6 0 0 0,-26-11 0 0 0,-24-8 0 0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5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10769 10658 16383 0 0,'4'-4'0'0'0,"11"-2"0"0"0,15 0 0 0 0,17 2 0 0 0,8 1 0 0 0,9-4 0 0 0,6 0 0 0 0,5 1 0 0 0,7-3 0 0 0,7 0 0 0 0,7 2 0 0 0,12-3 0 0 0,16 1 0 0 0,21 2 0 0 0,21 1 0 0 0,31 3 0 0 0,49 1 0 0 0,52-3 0 0 0,51-5 0 0 0,37-1 0 0 0,14 1 0 0 0,-3-2 0 0 0,-17-3 0 0 0,-24 1 0 0 0,-37-2 0 0 0,-42 2 0 0 0,-38 4 0 0 0,-27 7 0 0 0,-12 4 0 0 0,6 3 0 0 0,11 4 0 0 0,17 2 0 0 0,14-2 0 0 0,12-2 0 0 0,11-2 0 0 0,3 3 0 0 0,0 0 0 0 0,1-1 0 0 0,-6-1 0 0 0,-5-2 0 0 0,-7-2 0 0 0,-13 0 0 0 0,-12 3 0 0 0,-10 2 0 0 0,-12-1 0 0 0,-11-5 0 0 0,-13-3 0 0 0,-16-1 0 0 0,-10-4 0 0 0,-10 0 0 0 0,-18-4 0 0 0,-14 0 0 0 0,-13 3 0 0 0,-16 2 0 0 0,-14 3 0 0 0,-11 1 0 0 0,-12 7 0 0 0,-6 6 0 0 0,-7 6 0 0 0,-9 1 0 0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5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13320 4313 16383 0 0,'0'4'0'0'0,"0"6"0"0"0,0 6 0 0 0,0 9 0 0 0,0 9 0 0 0,0 7 0 0 0,0 11 0 0 0,0 4 0 0 0,-4 7 0 0 0,-2 5 0 0 0,-4 10 0 0 0,-1 3 0 0 0,-2 11 0 0 0,1 8 0 0 0,-2 8 0 0 0,-4 12 0 0 0,-2 9 0 0 0,-2 12 0 0 0,-3 23 0 0 0,0 22 0 0 0,-2 15 0 0 0,5 10 0 0 0,2-2 0 0 0,3 0 0 0 0,6-5 0 0 0,4 2 0 0 0,3 2 0 0 0,2 5 0 0 0,-2-2 0 0 0,-5 1 0 0 0,-6-3 0 0 0,-5-2 0 0 0,-3-6 0 0 0,-2 3 0 0 0,-1 2 0 0 0,-1-3 0 0 0,4 3 0 0 0,2 3 0 0 0,-4-4 0 0 0,1-6 0 0 0,-3-1 0 0 0,-6-4 0 0 0,-2-4 0 0 0,5-11 0 0 0,3-16 0 0 0,7-25 0 0 0,5-19 0 0 0,3-17 0 0 0,2-12 0 0 0,3-8 0 0 0,3-5 0 0 0,2-7 0 0 0,1-11 0 0 0,1-10 0 0 0,1-19 0 0 0,-1-23 0 0 0,1-26 0 0 0,-1-10 0 0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5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14789 4260 16383 0 0,'-4'0'0'0'0,"-2"-5"0"0"0,-4-1 0 0 0,-1 5 0 0 0,3 11 0 0 0,1 13 0 0 0,3 7 0 0 0,1 7 0 0 0,2 11 0 0 0,1 14 0 0 0,5 6 0 0 0,1 9 0 0 0,5 13 0 0 0,-1 10 0 0 0,-1 13 0 0 0,-2 19 0 0 0,-2 22 0 0 0,1 29 0 0 0,1 24 0 0 0,4 11 0 0 0,-1-1 0 0 0,-2-1 0 0 0,-2-7 0 0 0,-2-3 0 0 0,-2-2 0 0 0,-1 4 0 0 0,-5 2 0 0 0,-3 5 0 0 0,1 6 0 0 0,2 5 0 0 0,0 8 0 0 0,2 4 0 0 0,5 1 0 0 0,2-4 0 0 0,5-3 0 0 0,1 3 0 0 0,2 2 0 0 0,0-5 0 0 0,1-6 0 0 0,4-6 0 0 0,-2-10 0 0 0,0-9 0 0 0,-1-9 0 0 0,-4-14 0 0 0,-4-16 0 0 0,-3-26 0 0 0,-2-24 0 0 0,-2-17 0 0 0,0-11 0 0 0,-1-12 0 0 0,0-13 0 0 0,1-21 0 0 0,-1-27 0 0 0,1-36 0 0 0,0-32 0 0 0,0-6 0 0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55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16536 4128 16383 0 0,'0'4'0'0'0,"0"6"0"0"0,0 10 0 0 0,0 11 0 0 0,0 13 0 0 0,0 8 0 0 0,0 12 0 0 0,-4 14 0 0 0,-2 11 0 0 0,0 8 0 0 0,2 9 0 0 0,0 13 0 0 0,2 9 0 0 0,1 18 0 0 0,5 19 0 0 0,2 21 0 0 0,4 19 0 0 0,1 15 0 0 0,2 4 0 0 0,0 0 0 0 0,1-3 0 0 0,-1 1 0 0 0,-3 2 0 0 0,-3 3 0 0 0,1 2 0 0 0,0 2 0 0 0,3 2 0 0 0,-1 5 0 0 0,-2 1 0 0 0,3 1 0 0 0,3-1 0 0 0,3 2 0 0 0,5 1 0 0 0,6 3 0 0 0,-2-1 0 0 0,0-6 0 0 0,4-13 0 0 0,1-14 0 0 0,-4-24 0 0 0,-3-28 0 0 0,0-26 0 0 0,-6-28 0 0 0,-4-19 0 0 0,-1-9 0 0 0,-3-11 0 0 0,-3-11 0 0 0,-2-19 0 0 0,-7-21 0 0 0,-3-26 0 0 0,-9-28 0 0 0,-7-22 0 0 0,0 1 0 0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55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18439 3969 16383 0 0,'0'4'0'0'0,"-5"11"0"0"0,0 7 0 0 0,-5 8 0 0 0,-1 8 0 0 0,2 11 0 0 0,3 11 0 0 0,2 7 0 0 0,1 11 0 0 0,7 10 0 0 0,6 7 0 0 0,6 9 0 0 0,5 6 0 0 0,7 14 0 0 0,4 12 0 0 0,-4 24 0 0 0,-7 23 0 0 0,-6 17 0 0 0,-7 9 0 0 0,-3 4 0 0 0,-9 11 0 0 0,-11 1 0 0 0,-8 4 0 0 0,-8 6 0 0 0,-5 2 0 0 0,1 2 0 0 0,1 4 0 0 0,7 0 0 0 0,3-2 0 0 0,6-1 0 0 0,6-3 0 0 0,5 3 0 0 0,8 5 0 0 0,8 5 0 0 0,8 3 0 0 0,9-5 0 0 0,4-5 0 0 0,7-14 0 0 0,1-9 0 0 0,-2-21 0 0 0,-6-23 0 0 0,-9-22 0 0 0,-8-29 0 0 0,-6-23 0 0 0,-4-15 0 0 0,-3-14 0 0 0,-1-15 0 0 0,-1-21 0 0 0,1-22 0 0 0,-1-40 0 0 0,1-33 0 0 0,1-7 0 0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55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20186 3704 16383 0 0,'0'5'0'0'0,"-4"5"0"0"0,-2 10 0 0 0,0 6 0 0 0,2 8 0 0 0,-4 11 0 0 0,0 6 0 0 0,2 9 0 0 0,1 6 0 0 0,1 6 0 0 0,3 8 0 0 0,0 4 0 0 0,1 5 0 0 0,0 5 0 0 0,0 5 0 0 0,1 11 0 0 0,-1 18 0 0 0,0 23 0 0 0,0 25 0 0 0,0 27 0 0 0,0 14 0 0 0,0 6 0 0 0,0-1 0 0 0,0 3 0 0 0,0-2 0 0 0,5 0 0 0 0,1 3 0 0 0,4 7 0 0 0,0 3 0 0 0,3 10 0 0 0,-1 3 0 0 0,-2-1 0 0 0,-3 1 0 0 0,-2-1 0 0 0,-3 0 0 0 0,-1-2 0 0 0,-6 2 0 0 0,-1 2 0 0 0,0-6 0 0 0,1-8 0 0 0,-3-15 0 0 0,-1-9 0 0 0,-2-10 0 0 0,0-8 0 0 0,-2-10 0 0 0,1-7 0 0 0,2-6 0 0 0,4-14 0 0 0,2-17 0 0 0,1-19 0 0 0,3-16 0 0 0,0-14 0 0 0,5-8 0 0 0,6-14 0 0 0,1-15 0 0 0,-2-24 0 0 0,-2-32 0 0 0,-3-28 0 0 0,-1-9 0 0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557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13200 6138 16383 0 0,'0'-5'0'0'0,"0"-5"0"0"0,-4-2 0 0 0,-6 2 0 0 0,-2 7 0 0 0,2 8 0 0 0,2 8 0 0 0,3 6 0 0 0,2 8 0 0 0,2 5 0 0 0,0 5 0 0 0,1 1 0 0 0,1 3 0 0 0,-1-2 0 0 0,1-2 0 0 0,-1 1 0 0 0,0 3 0 0 0,0-1 0 0 0,1 1 0 0 0,-1 3 0 0 0,0-2 0 0 0,0 1 0 0 0,0 1 0 0 0,0 3 0 0 0,-1 2 0 0 0,1 2 0 0 0,0-4 0 0 0,0-1 0 0 0,0 0 0 0 0,0 2 0 0 0,-4 1 0 0 0,-2 1 0 0 0,-4-3 0 0 0,-5-10 0 0 0,1-7 0 0 0,2-12 0 0 0,7-11 0 0 0,6-14 0 0 0,5-10 0 0 0,4-3 0 0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558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13309 6324 16383 0 0,'0'4'0'0'0,"0"6"0"0"0,4 2 0 0 0,2 2 0 0 0,-1 4 0 0 0,9 3 0 0 0,5 3 0 0 0,9 1 0 0 0,4 1 0 0 0,5 0 0 0 0,1 5 0 0 0,-2-3 0 0 0,-2-1 0 0 0,-3-2 0 0 0,-2-9 0 0 0,-15-12 0 0 0,-10-15 0 0 0,-5-6 0 0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559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13090 6112 16383 0 0,'-5'0'0'0'0,"-1"4"0"0"0,-4 7 0 0 0,0 9 0 0 0,-3 6 0 0 0,-4 8 0 0 0,-8 6 0 0 0,-3 1 0 0 0,-7 3 0 0 0,-5 2 0 0 0,-2 2 0 0 0,4-2 0 0 0,2 0 0 0 0,9-5 0 0 0,3-3 0 0 0,15-14 0 0 0,10-10 0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5T14:16:08.9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9790 1226 16383 0 0,'3'0'0'0'0,"4"0"0"0"0,3 0 0 0 0,4 0 0 0 0,14 0 0 0 0,15-3 0 0 0,2-1 0 0 0,-3 0 0 0 0,-3-2 0 0 0,-1 0 0 0 0,-5 0 0 0 0,-5 3 0 0 0,-4 0 0 0 0,-3 2 0 0 0,6 3 0 0 0,12 5 0 0 0,34 16 0 0 0,29 13 0 0 0,10 7 0 0 0,-12-2 0 0 0,-20-7 0 0 0,-23-6 0 0 0,-19-9 0 0 0,-12-4 0 0 0,1 8 0 0 0,20 41 0 0 0,-1 10 0 0 0,-14-7 0 0 0,-22-15 0 0 0,-28-17 0 0 0,-19-14 0 0 0,-10-11 0 0 0,-5-7 0 0 0,-1-3 0 0 0,4-3 0 0 0,0 0 0 0 0,3 0 0 0 0,6 0 0 0 0,1 2 0 0 0,4 0 0 0 0,5 0 0 0 0,5-2 0 0 0,3-4 0 0 0,3 0 0 0 0,1 0 0 0 0,4-1 0 0 0,1 0 0 0 0,-2 0 0 0 0,-3 0 0 0 0,-1-2 0 0 0,0 2 0 0 0,0 2 0 0 0,0-2 0 0 0,1 2 0 0 0,0-3 0 0 0,0 2 0 0 0,0 1 0 0 0,-2 2 0 0 0,-2-1 0 0 0,1-1 0 0 0,0 2 0 0 0,1 1 0 0 0,1 1 0 0 0,1 1 0 0 0,0 1 0 0 0,0-3 0 0 0,1-1 0 0 0,-1 0 0 0 0,-2-2 0 0 0,-2 0 0 0 0,1 1 0 0 0,3-1 0 0 0,2-1 0 0 0,1-1 0 0 0,0 0 0 0 0,-1-1 0 0 0,0-2 0 0 0,2-5 0 0 0,4-1 0 0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560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14478 5793 16383 0 0,'0'-4'0'0'0,"0"-6"0"0"0,-9-2 0 0 0,-7 2 0 0 0,-6 2 0 0 0,-7 3 0 0 0,-4 2 0 0 0,-4 2 0 0 0,-6 5 0 0 0,-3 2 0 0 0,-8 0 0 0 0,-3-1 0 0 0,-6 3 0 0 0,4 0 0 0 0,4-1 0 0 0,1-2 0 0 0,2-2 0 0 0,0 3 0 0 0,1 1 0 0 0,4-1 0 0 0,2-2 0 0 0,-1-1 0 0 0,-1-1 0 0 0,3-2 0 0 0,4 1 0 0 0,5-2 0 0 0,4 1 0 0 0,12 0 0 0 0,17 4 0 0 0,19 2 0 0 0,5-1 0 0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561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13826 5398 16383 0 0,'-4'0'0'0'0,"-6"0"0"0"0,-6 0 0 0 0,-4 0 0 0 0,-8 4 0 0 0,-4 2 0 0 0,0 4 0 0 0,-4 5 0 0 0,-9 4 0 0 0,-6 3 0 0 0,2 3 0 0 0,0-4 0 0 0,4 0 0 0 0,5 0 0 0 0,5-3 0 0 0,5 0 0 0 0,6 1 0 0 0,8 1 0 0 0,11-2 0 0 0,11 1 0 0 0,8 0 0 0 0,12-2 0 0 0,4 0 0 0 0,12-3 0 0 0,7 1 0 0 0,3 2 0 0 0,-1 3 0 0 0,-2-3 0 0 0,0-3 0 0 0,-3 0 0 0 0,-2-3 0 0 0,-3 2 0 0 0,-5-2 0 0 0,-3 2 0 0 0,-4-1 0 0 0,-6 1 0 0 0,-3-1 0 0 0,0-3 0 0 0,5 2 0 0 0,7-1 0 0 0,3-3 0 0 0,-5-2 0 0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562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14893 7250 16383 0 0,'-5'0'0'0'0,"-1"4"0"0"0,-4 2 0 0 0,0 4 0 0 0,-3 5 0 0 0,1 4 0 0 0,2 3 0 0 0,-2 7 0 0 0,2 3 0 0 0,2 0 0 0 0,3 4 0 0 0,2 4 0 0 0,1 5 0 0 0,2 3 0 0 0,0 2 0 0 0,0 2 0 0 0,1 0 0 0 0,-1-3 0 0 0,1-3 0 0 0,-1 1 0 0 0,0 1 0 0 0,0 1 0 0 0,0 1 0 0 0,-4-3 0 0 0,-2-1 0 0 0,0 0 0 0 0,-3-3 0 0 0,0 0 0 0 0,2 1 0 0 0,1 3 0 0 0,2 1 0 0 0,2 2 0 0 0,1-3 0 0 0,1-6 0 0 0,1-4 0 0 0,-1-5 0 0 0,0-4 0 0 0,1-10 0 0 0,-1-13 0 0 0,-4-12 0 0 0,-2-4 0 0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563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15028 7303 16383 0 0,'5'4'0'0'0,"5"6"0"0"0,6 10 0 0 0,4 7 0 0 0,4 2 0 0 0,6 5 0 0 0,2 2 0 0 0,5 3 0 0 0,1-5 0 0 0,-2 1 0 0 0,-3-2 0 0 0,-7-1 0 0 0,-3-2 0 0 0,-6-11 0 0 0,-10-17 0 0 0,-15-18 0 0 0,-6-6 0 0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564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14835 7144 16383 0 0,'-4'4'0'0'0,"-7"2"0"0"0,0 4 0 0 0,1 5 0 0 0,-2 8 0 0 0,-4 6 0 0 0,-3 10 0 0 0,-3 7 0 0 0,-2 10 0 0 0,-5 8 0 0 0,-4-2 0 0 0,1 1 0 0 0,1-1 0 0 0,1-2 0 0 0,2-3 0 0 0,1-6 0 0 0,5-8 0 0 0,1-6 0 0 0,6-15 0 0 0,4-10 0 0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565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18381 8625 16383 0 0,'-4'0'0'0'0,"-7"0"0"0"0,-5 0 0 0 0,-4 0 0 0 0,-3 0 0 0 0,-7 0 0 0 0,-7 0 0 0 0,-6 0 0 0 0,-9 0 0 0 0,-5 0 0 0 0,0 0 0 0 0,-1 0 0 0 0,-3 0 0 0 0,-4 0 0 0 0,4 0 0 0 0,-1 0 0 0 0,2 5 0 0 0,-3 1 0 0 0,-3-1 0 0 0,5 0 0 0 0,-1-2 0 0 0,2-1 0 0 0,-3 3 0 0 0,2 2 0 0 0,5-2 0 0 0,5 0 0 0 0,1-2 0 0 0,1-2 0 0 0,4 0 0 0 0,5 0 0 0 0,1-6 0 0 0,3-1 0 0 0,2 0 0 0 0,4 1 0 0 0,1 2 0 0 0,2 1 0 0 0,1 1 0 0 0,5 5 0 0 0,2 1 0 0 0,8 1 0 0 0,15-1 0 0 0,15-2 0 0 0,6 0 0 0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566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17079 8255 16383 0 0,'-5'4'0'0'0,"-5"7"0"0"0,-10 0 0 0 0,-11 8 0 0 0,-13 5 0 0 0,-8 3 0 0 0,-3 5 0 0 0,-7-2 0 0 0,-5 2 0 0 0,-1 0 0 0 0,8-1 0 0 0,4 4 0 0 0,8-5 0 0 0,12-3 0 0 0,8-2 0 0 0,8 0 0 0 0,8 0 0 0 0,10-5 0 0 0,10-1 0 0 0,8-3 0 0 0,11-1 0 0 0,4 2 0 0 0,10 2 0 0 0,12-2 0 0 0,6 1 0 0 0,1 1 0 0 0,4 3 0 0 0,4 1 0 0 0,0 6 0 0 0,1 2 0 0 0,-3 0 0 0 0,-3-4 0 0 0,-3-4 0 0 0,-8 0 0 0 0,-13-5 0 0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567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20158 5609 16383 0 0,'0'5'0'0'0,"0"5"0"0"0,0 6 0 0 0,0 4 0 0 0,0 4 0 0 0,0 6 0 0 0,0 2 0 0 0,4 1 0 0 0,2-2 0 0 0,0 0 0 0 0,-2 2 0 0 0,-1 4 0 0 0,-1 1 0 0 0,-1 3 0 0 0,-5 3 0 0 0,-6-2 0 0 0,-2 1 0 0 0,-2 2 0 0 0,-5 3 0 0 0,-2 1 0 0 0,2 1 0 0 0,0 2 0 0 0,3 0 0 0 0,4 0 0 0 0,0 0 0 0 0,2 1 0 0 0,-2-6 0 0 0,1 0 0 0 0,3-5 0 0 0,3-1 0 0 0,5-2 0 0 0,5-4 0 0 0,0-3 0 0 0,-1-12 0 0 0,0-9 0 0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568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20161 5689 16383 0 0,'5'4'0'0'0,"5"11"0"0"0,10 11 0 0 0,6 6 0 0 0,4-3 0 0 0,0-2 0 0 0,0 0 0 0 0,-1-2 0 0 0,-1 1 0 0 0,4-1 0 0 0,0 0 0 0 0,9 10 0 0 0,1 2 0 0 0,-6 0 0 0 0,-5-6 0 0 0,-13-9 0 0 0,-8-8 0 0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569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19969 5689 16383 0 0,'-4'0'0'0'0,"-6"4"0"0"0,-2 6 0 0 0,-2 6 0 0 0,0 9 0 0 0,-1 4 0 0 0,2 3 0 0 0,-2 3 0 0 0,-2 6 0 0 0,-3 4 0 0 0,-3 3 0 0 0,-1-2 0 0 0,3-4 0 0 0,1-10 0 0 0,-1-10 0 0 0,-5-4 0 0 0,-8-5 0 0 0,3-6 0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5T14:16:08.9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9798 1852 16383 0 0,'0'3'0'0'0,"-3"1"0"0"0,-4 3 0 0 0,-1 3 0 0 0,-2 6 0 0 0,-2 6 0 0 0,-8 12 0 0 0,-4 2 0 0 0,2 2 0 0 0,2-3 0 0 0,5-4 0 0 0,1-8 0 0 0,3-4 0 0 0,1-6 0 0 0,2-2 0 0 0,2 0 0 0 0,3 2 0 0 0,1-2 0 0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570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20079 3810 16383 0 0,'0'4'0'0'0,"4"11"0"0"0,2 7 0 0 0,0 8 0 0 0,-2 4 0 0 0,4 5 0 0 0,0 4 0 0 0,-2 0 0 0 0,-1 1 0 0 0,-2 2 0 0 0,-1 2 0 0 0,-5 2 0 0 0,-3 1 0 0 0,-4 0 0 0 0,-5 1 0 0 0,0 0 0 0 0,-2 5 0 0 0,2 1 0 0 0,4 0 0 0 0,-1 3 0 0 0,1 0 0 0 0,-1-1 0 0 0,1-3 0 0 0,-2-1 0 0 0,1-3 0 0 0,3 0 0 0 0,-2-1 0 0 0,2-5 0 0 0,1-1 0 0 0,3-4 0 0 0,2-6 0 0 0,2-3 0 0 0,0-8 0 0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571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19764 4736 16383 0 0,'0'4'0'0'0,"5"7"0"0"0,1 5 0 0 0,4 8 0 0 0,0 6 0 0 0,3 10 0 0 0,4 3 0 0 0,8 3 0 0 0,3 6 0 0 0,3 4 0 0 0,3 2 0 0 0,-3-6 0 0 0,2-7 0 0 0,4-2 0 0 0,0-4 0 0 0,3-9 0 0 0,-2-4 0 0 0,-2-8 0 0 0,-3-2 0 0 0,-2-3 0 0 0,-3-9 0 0 0,-2-5 0 0 0,0-7 0 0 0,0-10 0 0 0,4-7 0 0 0,1-9 0 0 0,0-6 0 0 0,-1-6 0 0 0,3-8 0 0 0,-3-3 0 0 0,-4 2 0 0 0,0 8 0 0 0,-6 2 0 0 0,-1 4 0 0 0,0 5 0 0 0,-3 5 0 0 0,-4 2 0 0 0,-4 7 0 0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572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12802 10557 16383 0 0,'0'4'0'0'0,"-4"2"0"0"0,-2 4 0 0 0,0 5 0 0 0,2 4 0 0 0,1 3 0 0 0,1 3 0 0 0,1 1 0 0 0,0 1 0 0 0,1 0 0 0 0,0-1 0 0 0,1 1 0 0 0,-1 4 0 0 0,0 1 0 0 0,0 4 0 0 0,0 1 0 0 0,0 2 0 0 0,0-1 0 0 0,0-2 0 0 0,0 1 0 0 0,0 3 0 0 0,0 4 0 0 0,0-1 0 0 0,0 1 0 0 0,0-3 0 0 0,0-4 0 0 0,0 1 0 0 0,0-2 0 0 0,-4 2 0 0 0,-2-1 0 0 0,0-3 0 0 0,2-2 0 0 0,1-3 0 0 0,1-1 0 0 0,1-2 0 0 0,0 0 0 0 0,-3-5 0 0 0,-2-1 0 0 0,1 0 0 0 0,-4 1 0 0 0,-4 1 0 0 0,-5 2 0 0 0,1 1 0 0 0,-1 0 0 0 0,2-7 0 0 0,5-13 0 0 0,3-10 0 0 0,4-10 0 0 0,2-1 0 0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573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12799 10610 16383 0 0,'-5'-5'0'0'0,"-5"-1"0"0"0,-2 5 0 0 0,2 7 0 0 0,-2 2 0 0 0,-3 9 0 0 0,-4 6 0 0 0,-3 3 0 0 0,-2 6 0 0 0,-2-2 0 0 0,0 3 0 0 0,-5 4 0 0 0,3 5 0 0 0,2-1 0 0 0,1-2 0 0 0,4-4 0 0 0,2-3 0 0 0,4-3 0 0 0,0-6 0 0 0,7-7 0 0 0,9-11 0 0 0,5-11 0 0 0,1-3 0 0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574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12779 10583 16383 0 0,'0'5'0'0'0,"5"9"0"0"0,5 8 0 0 0,6 4 0 0 0,9 7 0 0 0,4 1 0 0 0,7 5 0 0 0,5-1 0 0 0,1 3 0 0 0,2-2 0 0 0,-3 2 0 0 0,1-2 0 0 0,-2-3 0 0 0,-4-8 0 0 0,-3-4 0 0 0,-3-6 0 0 0,-11-11 0 0 0,-9-6 0 0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575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12883 9049 16383 0 0,'0'4'0'0'0,"0"6"0"0"0,0 6 0 0 0,0 5 0 0 0,0 2 0 0 0,0 3 0 0 0,0 5 0 0 0,0 2 0 0 0,0 4 0 0 0,0 0 0 0 0,0-1 0 0 0,0 1 0 0 0,0 4 0 0 0,0 7 0 0 0,-4 6 0 0 0,-2-3 0 0 0,0 3 0 0 0,-3 6 0 0 0,0 1 0 0 0,2 0 0 0 0,-3-2 0 0 0,0 2 0 0 0,3-1 0 0 0,1-1 0 0 0,-2-7 0 0 0,1-7 0 0 0,1-7 0 0 0,1-15 0 0 0,2-15 0 0 0,2-14 0 0 0,0-5 0 0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576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12462 9631 16383 0 0,'0'4'0'0'0,"0"11"0"0"0,4 7 0 0 0,7 8 0 0 0,9 4 0 0 0,6 5 0 0 0,8 4 0 0 0,6 0 0 0 0,6 1 0 0 0,-1 2 0 0 0,-4-2 0 0 0,-4-1 0 0 0,1 2 0 0 0,-3-2 0 0 0,-2-4 0 0 0,-7-5 0 0 0,-3-3 0 0 0,-6-3 0 0 0,-1-1 0 0 0,1-2 0 0 0,2-8 0 0 0,-2-13 0 0 0,4-15 0 0 0,8-14 0 0 0,13-8 0 0 0,7-12 0 0 0,4-10 0 0 0,7-11 0 0 0,-3 3 0 0 0,-2 3 0 0 0,-6 2 0 0 0,-7 8 0 0 0,-6 7 0 0 0,-9 6 0 0 0,-10 11 0 0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577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17117 10319 16383 0 0,'-5'4'0'0'0,"-5"2"0"0"0,-6 0 0 0 0,-4-2 0 0 0,-4-1 0 0 0,7-1 0 0 0,11 4 0 0 0,11 0 0 0 0,9 4 0 0 0,6 0 0 0 0,9-1 0 0 0,8 2 0 0 0,7-2 0 0 0,4 4 0 0 0,4-2 0 0 0,-4-2 0 0 0,0-3 0 0 0,0 3 0 0 0,-4-2 0 0 0,4 0 0 0 0,3-3 0 0 0,-3-1 0 0 0,4-2 0 0 0,1 0 0 0 0,5 3 0 0 0,2-2 0 0 0,0-3 0 0 0,-3 0 0 0 0,4-1 0 0 0,-1 1 0 0 0,3 0 0 0 0,-5 0 0 0 0,-7 0 0 0 0,-5 1 0 0 0,-4 0 0 0 0,-6 0 0 0 0,-5 0 0 0 0,-2 0 0 0 0,-3 0 0 0 0,-5 0 0 0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578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18230 10213 16383 0 0,'4'0'0'0'0,"6"0"0"0"0,6 4 0 0 0,5 2 0 0 0,7 4 0 0 0,3 5 0 0 0,6 0 0 0 0,0 1 0 0 0,4-1 0 0 0,-2 0 0 0 0,-3-1 0 0 0,-2 0 0 0 0,-4-1 0 0 0,-2 1 0 0 0,-1 2 0 0 0,-5 4 0 0 0,-3-2 0 0 0,-3 0 0 0 0,-10-3 0 0 0,-6 1 0 0 0,-6-3 0 0 0,-8-3 0 0 0,-5 0 0 0 0,-5 4 0 0 0,-1 4 0 0 0,-2 2 0 0 0,-5 4 0 0 0,-1 1 0 0 0,0 0 0 0 0,2-2 0 0 0,1-3 0 0 0,2 1 0 0 0,5 1 0 0 0,7-3 0 0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579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20191 10372 16383 0 0,'-4'0'0'0'0,"-11"0"0"0"0,-7 0 0 0 0,-4 0 0 0 0,-2 0 0 0 0,-1 0 0 0 0,5 4 0 0 0,2 2 0 0 0,0 0 0 0 0,0-2 0 0 0,-6 4 0 0 0,-6 0 0 0 0,-7 3 0 0 0,-5-1 0 0 0,1 4 0 0 0,-5-2 0 0 0,-3-3 0 0 0,-1-2 0 0 0,-5 2 0 0 0,3-1 0 0 0,3-2 0 0 0,-4-2 0 0 0,0-1 0 0 0,1-2 0 0 0,5 0 0 0 0,2-5 0 0 0,6-3 0 0 0,5 1 0 0 0,5 2 0 0 0,3 0 0 0 0,16 2 0 0 0,20 1 0 0 0,16-4 0 0 0,6-1 0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5T14:16:08.9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9895 1983 16383 0 0,'0'-3'0'0'0,"9"17"0"0"0,3 9 0 0 0,9 16 0 0 0,3 10 0 0 0,1 9 0 0 0,-1 3 0 0 0,-4-11 0 0 0,-6-15 0 0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580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19357 10134 16383 0 0,'-4'0'0'0'0,"-7"0"0"0"0,-5 4 0 0 0,-4 6 0 0 0,-3 6 0 0 0,-7 0 0 0 0,-3 2 0 0 0,-4 2 0 0 0,-1 2 0 0 0,-10 6 0 0 0,-3 3 0 0 0,-1 1 0 0 0,4-2 0 0 0,6 0 0 0 0,9-2 0 0 0,7 0 0 0 0,12-2 0 0 0,12-4 0 0 0,8-2 0 0 0,6 0 0 0 0,5-3 0 0 0,5 0 0 0 0,3-4 0 0 0,2 2 0 0 0,0-3 0 0 0,5 1 0 0 0,1-1 0 0 0,4 2 0 0 0,0-2 0 0 0,-2 1 0 0 0,2-1 0 0 0,8 2 0 0 0,5-2 0 0 0,-6-3 0 0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581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14836 5740 16383 0 0,'-4'-5'0'0'0,"-6"-1"0"0"0,-2 5 0 0 0,-2 3 0 0 0,0 4 0 0 0,3 7 0 0 0,-1 1 0 0 0,2 2 0 0 0,-3 3 0 0 0,6-2 0 0 0,5-8 0 0 0,5-10 0 0 0,9-9 0 0 0,0-8 0 0 0,0-4 0 0 0,-8-4 0 0 0,-8 7 0 0 0,-8 8 0 0 0,-2 9 0 0 0,-3 5 0 0 0,1 7 0 0 0,-1 1 0 0 0,3 4 0 0 0,7 3 0 0 0,11-1 0 0 0,7-4 0 0 0,12-4 0 0 0,6-3 0 0 0,3-3 0 0 0,0-2 0 0 0,-1-5 0 0 0,-2-7 0 0 0,-5-6 0 0 0,-11-4 0 0 0,-13-3 0 0 0,-14-2 0 0 0,-15 3 0 0 0,-10 2 0 0 0,-12 4 0 0 0,-7 9 0 0 0,-1 11 0 0 0,4 9 0 0 0,12 7 0 0 0,13 9 0 0 0,11 4 0 0 0,10 1 0 0 0,14-5 0 0 0,16-7 0 0 0,9-8 0 0 0,7-5 0 0 0,7-5 0 0 0,0-6 0 0 0,-3-4 0 0 0,-8-4 0 0 0,-10-6 0 0 0,-9-3 0 0 0,-11 1 0 0 0,-11 9 0 0 0,-3 9 0 0 0,3 11 0 0 0,9 3 0 0 0,4-1 0 0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582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13067 7303 16383 0 0,'-5'0'0'0'0,"-5"0"0"0"0,-6 0 0 0 0,-4 0 0 0 0,-4 0 0 0 0,-2 4 0 0 0,0 6 0 0 0,3 6 0 0 0,2 4 0 0 0,4 4 0 0 0,10 2 0 0 0,10 0 0 0 0,9-3 0 0 0,7-2 0 0 0,4-4 0 0 0,4-10 0 0 0,-4-10 0 0 0,-6-9 0 0 0,-9-7 0 0 0,-11 0 0 0 0,-5 8 0 0 0,-1 9 0 0 0,0 10 0 0 0,8 4 0 0 0,11 0 0 0 0,9 1 0 0 0,6-4 0 0 0,3-5 0 0 0,-4-8 0 0 0,-5-6 0 0 0,-11-7 0 0 0,-10 0 0 0 0,-11 2 0 0 0,-2 0 0 0 0,-3 2 0 0 0,-3 4 0 0 0,2 7 0 0 0,9 5 0 0 0,10 1 0 0 0,15 0 0 0 0,8-1 0 0 0,9 4 0 0 0,0 1 0 0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583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14916 8835 16383 0 0,'-5'0'0'0'0,"-1"-4"0"0"0,-4-2 0 0 0,-5-4 0 0 0,-4-1 0 0 0,-3-2 0 0 0,-3 1 0 0 0,-1 2 0 0 0,0 3 0 0 0,-1 3 0 0 0,0 10 0 0 0,5 10 0 0 0,6 10 0 0 0,1 5 0 0 0,3 2 0 0 0,9-1 0 0 0,4 0 0 0 0,6-7 0 0 0,7-7 0 0 0,5-6 0 0 0,4-11 0 0 0,3-9 0 0 0,-4-7 0 0 0,-5-7 0 0 0,-6-3 0 0 0,-4-2 0 0 0,-4-1 0 0 0,-2 1 0 0 0,-6 3 0 0 0,-6 8 0 0 0,-6 5 0 0 0,0 9 0 0 0,-2 10 0 0 0,3 7 0 0 0,4 6 0 0 0,4 4 0 0 0,3 2 0 0 0,7-8 0 0 0,8-8 0 0 0,2-9 0 0 0,3-10 0 0 0,0-8 0 0 0,0-5 0 0 0,-1-4 0 0 0,-7-3 0 0 0,-11 5 0 0 0,-7 1 0 0 0,-8 4 0 0 0,-4 6 0 0 0,-2 9 0 0 0,-3 5 0 0 0,1 6 0 0 0,3 7 0 0 0,3 5 0 0 0,4 3 0 0 0,9 3 0 0 0,12-4 0 0 0,17 0 0 0 0,14-5 0 0 0,1-5 0 0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584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18488 8573 16383 0 0,'-4'0'0'0'0,"-7"0"0"0"0,-4 0 0 0 0,-6 4 0 0 0,-2 2 0 0 0,1 4 0 0 0,2 5 0 0 0,-2-1 0 0 0,0 3 0 0 0,2 2 0 0 0,2-2 0 0 0,2 0 0 0 0,5 3 0 0 0,9-3 0 0 0,4-9 0 0 0,6-5 0 0 0,7-8 0 0 0,5-3 0 0 0,-2-5 0 0 0,-2-4 0 0 0,-6-4 0 0 0,-7 2 0 0 0,-10 8 0 0 0,-7 6 0 0 0,-2 9 0 0 0,-3 12 0 0 0,-2 8 0 0 0,-1-1 0 0 0,1 1 0 0 0,15-3 0 0 0,12-7 0 0 0,14-4 0 0 0,8-5 0 0 0,3-7 0 0 0,2-3 0 0 0,-2-6 0 0 0,-4-5 0 0 0,-9-4 0 0 0,-6-3 0 0 0,-10-3 0 0 0,-9 4 0 0 0,-9 6 0 0 0,-10 5 0 0 0,-5 4 0 0 0,-1 9 0 0 0,0 3 0 0 0,1 5 0 0 0,1 6 0 0 0,6 4 0 0 0,3-1 0 0 0,9-4 0 0 0,11-4 0 0 0,10-5 0 0 0,4-7 0 0 0,3-3 0 0 0,0-6 0 0 0,1-1 0 0 0,-2 10 0 0 0,-8 10 0 0 0,-5 3 0 0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585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12592 11695 16383 0 0,'-5'0'0'0'0,"-5"4"0"0"0,-2 6 0 0 0,-2 6 0 0 0,0 9 0 0 0,-1 4 0 0 0,2 3 0 0 0,2-1 0 0 0,4-1 0 0 0,8-1 0 0 0,7-5 0 0 0,7-8 0 0 0,6-5 0 0 0,3-5 0 0 0,2-4 0 0 0,2-2 0 0 0,-1-1 0 0 0,0-5 0 0 0,1-5 0 0 0,-6-6 0 0 0,-6-4 0 0 0,-10 1 0 0 0,-11 0 0 0 0,-13 3 0 0 0,-8 5 0 0 0,-4 0 0 0 0,4 6 0 0 0,0 4 0 0 0,6 7 0 0 0,2 7 0 0 0,3 11 0 0 0,5 5 0 0 0,8-2 0 0 0,10-5 0 0 0,11-7 0 0 0,7-5 0 0 0,8-4 0 0 0,3-4 0 0 0,-1-5 0 0 0,-6-7 0 0 0,-4-6 0 0 0,-6-9 0 0 0,-12-5 0 0 0,-10 0 0 0 0,-15 3 0 0 0,-13 4 0 0 0,-10 5 0 0 0,-7 5 0 0 0,0 6 0 0 0,4 9 0 0 0,4 8 0 0 0,9 11 0 0 0,10 8 0 0 0,8 2 0 0 0,11 1 0 0 0,9-5 0 0 0,8-2 0 0 0,6-5 0 0 0,4-7 0 0 0,1-8 0 0 0,1-6 0 0 0,-4-3 0 0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586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12935 9046 16383 0 0,'-4'0'0'0'0,"-7"-4"0"0"0,-4-2 0 0 0,-6-4 0 0 0,-2-1 0 0 0,1 7 0 0 0,6 8 0 0 0,5 7 0 0 0,9 7 0 0 0,9 0 0 0 0,7-2 0 0 0,3-10 0 0 0,1-9 0 0 0,-1-9 0 0 0,0-7 0 0 0,-2-4 0 0 0,-9-3 0 0 0,-5-1 0 0 0,-7-1 0 0 0,-7 4 0 0 0,-1 12 0 0 0,-3 11 0 0 0,2 11 0 0 0,-2 12 0 0 0,3 7 0 0 0,8 3 0 0 0,9 0 0 0 0,13-5 0 0 0,9-7 0 0 0,4-7 0 0 0,1-11 0 0 0,0-9 0 0 0,-9-4 0 0 0,-8-4 0 0 0,-11-4 0 0 0,-10 0 0 0 0,-9 1 0 0 0,-9 2 0 0 0,-5 8 0 0 0,-2 7 0 0 0,5 6 0 0 0,2 8 0 0 0,7 6 0 0 0,5 3 0 0 0,11-1 0 0 0,9 0 0 0 0,17 1 0 0 0,19 1 0 0 0,1-3 0 0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587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16955 10160 16383 0 0,'-4'0'0'0'0,"-6"0"0"0"0,-6 0 0 0 0,-5 0 0 0 0,-2 4 0 0 0,-3 2 0 0 0,0 4 0 0 0,-1 5 0 0 0,-1 4 0 0 0,6 4 0 0 0,6 1 0 0 0,9 2 0 0 0,12-4 0 0 0,8-5 0 0 0,7-2 0 0 0,5-2 0 0 0,1-5 0 0 0,2-7 0 0 0,0-4 0 0 0,-4-7 0 0 0,-7-4 0 0 0,-11-6 0 0 0,-10 1 0 0 0,-9 4 0 0 0,-7 9 0 0 0,0 10 0 0 0,-1 12 0 0 0,3 9 0 0 0,5 4 0 0 0,4 2 0 0 0,9-5 0 0 0,3-2 0 0 0,11-5 0 0 0,7-10 0 0 0,5-12 0 0 0,2-9 0 0 0,0-7 0 0 0,-4-9 0 0 0,-6-4 0 0 0,-6-6 0 0 0,-6 0 0 0 0,-7 5 0 0 0,-9 10 0 0 0,-6 7 0 0 0,-6 8 0 0 0,-3 4 0 0 0,-1 8 0 0 0,-2 7 0 0 0,5 6 0 0 0,6 5 0 0 0,10-1 0 0 0,11 0 0 0 0,14-4 0 0 0,12-4 0 0 0,1-5 0 0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588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20233 10343 16383 0 0,'-4'0'0'0'0,"-2"5"0"0"0,-4 5 0 0 0,0 6 0 0 0,-3 4 0 0 0,0 4 0 0 0,-1 1 0 0 0,1 2 0 0 0,8-4 0 0 0,8-11 0 0 0,9-7 0 0 0,2-9 0 0 0,3-7 0 0 0,-1-12 0 0 0,-4-6 0 0 0,-8 2 0 0 0,-4 1 0 0 0,-7 5 0 0 0,-7 6 0 0 0,-5 10 0 0 0,-4 11 0 0 0,2 8 0 0 0,4 6 0 0 0,6 4 0 0 0,8-1 0 0 0,10-6 0 0 0,8-9 0 0 0,5-7 0 0 0,5-7 0 0 0,1-7 0 0 0,-2-7 0 0 0,-11 2 0 0 0,-8-2 0 0 0,-8 3 0 0 0,-8 4 0 0 0,-8 0 0 0 0,-3 7 0 0 0,-4 4 0 0 0,-1 7 0 0 0,-1 3 0 0 0,5 8 0 0 0,1 2 0 0 0,5 3 0 0 0,10-4 0 0 0,15-3 0 0 0,5-9 0 0 0,6-6 0 0 0,4-6 0 0 0,-3-7 0 0 0,1-1 0 0 0,-4-2 0 0 0,-9-3 0 0 0,-10 2 0 0 0,-10 4 0 0 0,-7 5 0 0 0,-4 3 0 0 0,1 8 0 0 0,1 7 0 0 0,3 7 0 0 0,5 5 0 0 0,0 4 0 0 0,3 1 0 0 0,6-3 0 0 0,10-6 0 0 0,7-5 0 0 0,6-6 0 0 0,5-7 0 0 0,-3-8 0 0 0,1-12 0 0 0,-5-7 0 0 0,-8-2 0 0 0,-11-1 0 0 0,-14 0 0 0 0,-9 2 0 0 0,-4 5 0 0 0,-1 7 0 0 0,-1 10 0 0 0,1 12 0 0 0,1 13 0 0 0,1 8 0 0 0,6 4 0 0 0,6 1 0 0 0,5 0 0 0 0,10-5 0 0 0,14-7 0 0 0,8-7 0 0 0,11-10 0 0 0,3-5 0 0 0,5-7 0 0 0,4-6 0 0 0,-5 0 0 0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589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20050 6879 16383 0 0,'-4'0'0'0'0,"-7"0"0"0"0,-4 0 0 0 0,-6 5 0 0 0,-7 0 0 0 0,-3 5 0 0 0,-2 5 0 0 0,2 4 0 0 0,1 4 0 0 0,1 1 0 0 0,5 2 0 0 0,12 1 0 0 0,12 0 0 0 0,11 0 0 0 0,11-5 0 0 0,12-6 0 0 0,4-6 0 0 0,5-4 0 0 0,-2-8 0 0 0,-2-3 0 0 0,-3-6 0 0 0,-9-5 0 0 0,-4-4 0 0 0,-6-4 0 0 0,-10-1 0 0 0,-11 3 0 0 0,-9 5 0 0 0,-7 6 0 0 0,-4 9 0 0 0,-7 5 0 0 0,-3 6 0 0 0,1 6 0 0 0,5 6 0 0 0,7 2 0 0 0,13-2 0 0 0,15-4 0 0 0,16-10 0 0 0,4-11 0 0 0,7-8 0 0 0,1-8 0 0 0,-1 1 0 0 0,-6-2 0 0 0,-12 4 0 0 0,-13 8 0 0 0,-12 6 0 0 0,-4 8 0 0 0,4 3 0 0 0,5 0 0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5T14:16:08.9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10602 2249 16383 0 0,'-3'0'0'0'0,"-4"0"0"0"0,-10 3 0 0 0,-4 4 0 0 0,-3 4 0 0 0,3 3 0 0 0,3 2 0 0 0,1-2 0 0 0,0-3 0 0 0,0 0 0 0 0,3 0 0 0 0,1 2 0 0 0,0-1 0 0 0,2 0 0 0 0,2 1 0 0 0,4-2 0 0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590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20159 3703 16383 0 0,'-5'0'0'0'0,"-5"0"0"0"0,-6 4 0 0 0,-4 11 0 0 0,1 6 0 0 0,3 5 0 0 0,10 3 0 0 0,9-5 0 0 0,10-6 0 0 0,10-5 0 0 0,11-6 0 0 0,8-8 0 0 0,2-9 0 0 0,-3-6 0 0 0,-8-6 0 0 0,-10-3 0 0 0,-8-6 0 0 0,-12 3 0 0 0,-10 0 0 0 0,-13 2 0 0 0,-8 5 0 0 0,-7 5 0 0 0,-3 7 0 0 0,-4 8 0 0 0,2 9 0 0 0,2 12 0 0 0,9 8 0 0 0,8 2 0 0 0,8 1 0 0 0,11-4 0 0 0,10-8 0 0 0,12-6 0 0 0,8-6 0 0 0,3-4 0 0 0,1-2 0 0 0,-1-7 0 0 0,-1-5 0 0 0,-6-6 0 0 0,-7-5 0 0 0,-10-2 0 0 0,-12 2 0 0 0,-8 5 0 0 0,-7 6 0 0 0,-5 9 0 0 0,-2 9 0 0 0,4 7 0 0 0,5 12 0 0 0,10 4 0 0 0,7-2 0 0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06.50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33017 1191 16383 0 0,'-4'0'0'0'0,"-7"0"0"0"0,-4 0 0 0 0,-6 4 0 0 0,2 6 0 0 0,-1 2 0 0 0,4 2 0 0 0,-1 4 0 0 0,3 3 0 0 0,8 3 0 0 0,10 1 0 0 0,9 1 0 0 0,5-4 0 0 0,6-6 0 0 0,2-1 0 0 0,1-3 0 0 0,1-3 0 0 0,0-9 0 0 0,-1-3 0 0 0,-5-6 0 0 0,-1-2 0 0 0,0-2 0 0 0,0-5 0 0 0,2 2 0 0 0,1 3 0 0 0,-4-1 0 0 0,0 3 0 0 0,-4-2 0 0 0,-5-3 0 0 0,-4-3 0 0 0,-7-3 0 0 0,-9 3 0 0 0,-7 4 0 0 0,-5 4 0 0 0,-3 5 0 0 0,-3 3 0 0 0,0 2 0 0 0,-1 2 0 0 0,1-1 0 0 0,0 1 0 0 0,0 0 0 0 0,1 4 0 0 0,4 6 0 0 0,6 1 0 0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06.5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33364 1188 16383 0 0,'0'-4'0'0'0,"4"-2"0"0"0,7 0 0 0 0,0-3 0 0 0,8 0 0 0 0,5-3 0 0 0,3 1 0 0 0,1 2 0 0 0,0-2 0 0 0,0 1 0 0 0,-5-2 0 0 0,-2 0 0 0 0,0 4 0 0 0,-4 1 0 0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06.5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33602 900 16383 0 0,'4'0'0'0'0,"7"0"0"0"0,5 0 0 0 0,4 0 0 0 0,4 0 0 0 0,6 0 0 0 0,2 0 0 0 0,1 0 0 0 0,-2 0 0 0 0,-1 0 0 0 0,-1 0 0 0 0,-1 4 0 0 0,-2 6 0 0 0,-4 6 0 0 0,-7 5 0 0 0,-5 2 0 0 0,-9-2 0 0 0,-5 0 0 0 0,-6-4 0 0 0,-10 0 0 0 0,-6-3 0 0 0,2-5 0 0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06.5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33335 1588 16383 0 0,'-18'17'0'0'0,"-10"11"0"0"0,0 5 0 0 0,0 1 0 0 0,5-1 0 0 0,6-2 0 0 0,10-1 0 0 0,12-2 0 0 0,8 0 0 0 0,7-2 0 0 0,9-5 0 0 0,8-5 0 0 0,2-6 0 0 0,0-5 0 0 0,-4-3 0 0 0,2-2 0 0 0,-1-5 0 0 0,-2-11 0 0 0,-8-7 0 0 0,-3-4 0 0 0,-5-2 0 0 0,-6 0 0 0 0,-6 0 0 0 0,-3 1 0 0 0,-6 1 0 0 0,-8 0 0 0 0,-6 5 0 0 0,-4 6 0 0 0,-4 6 0 0 0,-1 4 0 0 0,-1 4 0 0 0,-1 2 0 0 0,1 5 0 0 0,0 2 0 0 0,0 4 0 0 0,1 5 0 0 0,4 4 0 0 0,7-2 0 0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06.5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33629 1879 16383 0 0,'0'4'0'0'0,"0"6"0"0"0,0 6 0 0 0,4 4 0 0 0,2 4 0 0 0,4 2 0 0 0,5 0 0 0 0,4-3 0 0 0,3-2 0 0 0,7 0 0 0 0,7 2 0 0 0,3-5 0 0 0,2 1 0 0 0,-1 0 0 0 0,-2-2 0 0 0,-4-9 0 0 0,-8-6 0 0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06.5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33995 2064 16383 0 0,'0'4'0'0'0,"5"6"0"0"0,5 6 0 0 0,1 5 0 0 0,4 2 0 0 0,3 3 0 0 0,-1 1 0 0 0,0-5 0 0 0,-2-1 0 0 0,1-4 0 0 0,-3 0 0 0 0,-12-4 0 0 0,-11-4 0 0 0,-12-3 0 0 0,-7 2 0 0 0,-7-1 0 0 0,-7-2 0 0 0,-5-1 0 0 0,-2-1 0 0 0,2-2 0 0 0,10 0 0 0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06.5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32724 1879 16383 0 0,'-4'0'0'0'0,"-7"4"0"0"0,-4 2 0 0 0,-6 4 0 0 0,-2 0 0 0 0,1 3 0 0 0,2 4 0 0 0,-2 3 0 0 0,0 3 0 0 0,2 2 0 0 0,2-4 0 0 0,2 0 0 0 0,5 0 0 0 0,9 1 0 0 0,8-3 0 0 0,9-1 0 0 0,14-3 0 0 0,11 1 0 0 0,8-4 0 0 0,4-2 0 0 0,-2-4 0 0 0,0-7 0 0 0,-6-4 0 0 0,-4-4 0 0 0,-6-7 0 0 0,-7-3 0 0 0,-6-4 0 0 0,-9-7 0 0 0,-7-2 0 0 0,-14-1 0 0 0,-9-3 0 0 0,-11 5 0 0 0,-8 2 0 0 0,-13 7 0 0 0,-5 7 0 0 0,-7 6 0 0 0,2 9 0 0 0,8 9 0 0 0,7 7 0 0 0,12 6 0 0 0,12 3 0 0 0,9 2 0 0 0,6-4 0 0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06.62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32587 2143 16383 0 0,'-4'0'0'0'0,"-2"5"0"0"0,-4 0 0 0 0,-5 5 0 0 0,-4 5 0 0 0,-8 4 0 0 0,-7 4 0 0 0,-8 1 0 0 0,-5 2 0 0 0,1 1 0 0 0,3-5 0 0 0,6-1 0 0 0,4-4 0 0 0,3-1 0 0 0,3-3 0 0 0,5 1 0 0 0,3-2 0 0 0,13-8 0 0 0,11-4 0 0 0,6-2 0 0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06.65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32170 2170 16383 0 0,'0'4'0'0'0,"-4"2"0"0"0,-6 4 0 0 0,-2 5 0 0 0,-2 4 0 0 0,0 8 0 0 0,-1 3 0 0 0,-3 2 0 0 0,2-1 0 0 0,-1-1 0 0 0,2-1 0 0 0,5-2 0 0 0,3 0 0 0 0,2 0 0 0 0,12-6 0 0 0,14-5 0 0 0,11-7 0 0 0,5-8 0 0 0,5-4 0 0 0,8-7 0 0 0,14-1 0 0 0,-4 1 0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5T14:16:08.9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10689 2170 16383 0 0,'3'6'0'0'0,"7"8"0"0"0,11 13 0 0 0,20 24 0 0 0,8 9 0 0 0,0-3 0 0 0,-3-5 0 0 0,-6-9 0 0 0,-10-8 0 0 0,-7-10 0 0 0,-5-10 0 0 0,-5-6 0 0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06.69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34659 1346 16383 0 0,'0'5'0'0'0,"0"5"0"0"0,0 6 0 0 0,0 4 0 0 0,0 4 0 0 0,-5 1 0 0 0,0 2 0 0 0,-1 4 0 0 0,1 2 0 0 0,2 0 0 0 0,1-2 0 0 0,1-1 0 0 0,1-2 0 0 0,0-1 0 0 0,0-1 0 0 0,-4 0 0 0 0,-2 0 0 0 0,-4-9 0 0 0,0-12 0 0 0,1-11 0 0 0,3-9 0 0 0,2-11 0 0 0,1-5 0 0 0,2-6 0 0 0,1-2 0 0 0,0-2 0 0 0,5 0 0 0 0,6 0 0 0 0,5 1 0 0 0,0 4 0 0 0,2 3 0 0 0,2 3 0 0 0,2 2 0 0 0,-2 2 0 0 0,-1 4 0 0 0,1 3 0 0 0,-2-1 0 0 0,-1 4 0 0 0,2-1 0 0 0,1 4 0 0 0,3 3 0 0 0,1 4 0 0 0,1 2 0 0 0,1 3 0 0 0,0 5 0 0 0,1 2 0 0 0,-1 5 0 0 0,-4 4 0 0 0,-2 5 0 0 0,-4 3 0 0 0,-9 2 0 0 0,-10 1 0 0 0,-10 1 0 0 0,-6-1 0 0 0,-9 1 0 0 0,-4 0 0 0 0,-1-5 0 0 0,0-6 0 0 0,2-2 0 0 0,2-2 0 0 0,1-4 0 0 0,5-8 0 0 0,12-3 0 0 0,7-2 0 0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06.70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35504 1376 16383 0 0,'-9'4'0'0'0,"-3"11"0"0"0,-4 7 0 0 0,-3-1 0 0 0,1 6 0 0 0,0 2 0 0 0,-2 1 0 0 0,2-1 0 0 0,5 0 0 0 0,0 3 0 0 0,2 1 0 0 0,3-1 0 0 0,3-1 0 0 0,6 11 0 0 0,8 8 0 0 0,7-1 0 0 0,5-3 0 0 0,3-11 0 0 0,2-10 0 0 0,1-14 0 0 0,5-14 0 0 0,5-10 0 0 0,6-13 0 0 0,4-5 0 0 0,-5 2 0 0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06.72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35190 1188 16383 0 0,'4'0'0'0'0,"6"0"0"0"0,6-4 0 0 0,5-2 0 0 0,7 0 0 0 0,7-3 0 0 0,3 0 0 0 0,0-3 0 0 0,-4 1 0 0 0,3 2 0 0 0,3-2 0 0 0,-1 1 0 0 0,-2 2 0 0 0,-3-2 0 0 0,1 1 0 0 0,-1 2 0 0 0,-1 6 0 0 0,-3 9 0 0 0,-6 1 0 0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06.73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35740 1667 16383 0 0,'0'4'0'0'0,"0"7"0"0"0,0 4 0 0 0,0 6 0 0 0,5-2 0 0 0,1 1 0 0 0,4 1 0 0 0,0 1 0 0 0,3 2 0 0 0,4-3 0 0 0,3-10 0 0 0,3-12 0 0 0,6-9 0 0 0,3-7 0 0 0,0-6 0 0 0,-1-3 0 0 0,-6-2 0 0 0,-6 0 0 0 0,-4 9 0 0 0,-2 12 0 0 0,-5 11 0 0 0,-4 10 0 0 0,-1 12 0 0 0,-3 5 0 0 0,0 6 0 0 0,-1 2 0 0 0,0 2 0 0 0,-4 4 0 0 0,-1-2 0 0 0,0 5 0 0 0,1 4 0 0 0,2 1 0 0 0,-3 0 0 0 0,-6 1 0 0 0,-4 0 0 0 0,0-6 0 0 0,-1-1 0 0 0,-3-5 0 0 0,-2-5 0 0 0,-2-4 0 0 0,-1-3 0 0 0,0-8 0 0 0,-2-6 0 0 0,1-7 0 0 0,-5-4 0 0 0,-5-8 0 0 0,-6-12 0 0 0,-5-8 0 0 0,2-9 0 0 0,4-8 0 0 0,8-1 0 0 0,15 2 0 0 0,15 3 0 0 0,8 7 0 0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06.7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36406 1745 16383 0 0,'0'-5'0'0'0,"-4"-1"0"0"0,-2-4 0 0 0,0 4 0 0 0,6 8 0 0 0,7 7 0 0 0,3 7 0 0 0,3 6 0 0 0,1 2 0 0 0,-4 3 0 0 0,2 0 0 0 0,-1 0 0 0 0,-2 1 0 0 0,-4-1 0 0 0,-2-9 0 0 0,-1-13 0 0 0,7-15 0 0 0,7-10 0 0 0,5-11 0 0 0,4-5 0 0 0,-3-5 0 0 0,-1 1 0 0 0,1 2 0 0 0,1 3 0 0 0,0 12 0 0 0,-2 14 0 0 0,-6 14 0 0 0,-1 14 0 0 0,-2 8 0 0 0,-4 9 0 0 0,-3 3 0 0 0,-3-2 0 0 0,-1-2 0 0 0,0-2 0 0 0,-2-4 0 0 0,0-1 0 0 0,5-5 0 0 0,6-12 0 0 0,5-7 0 0 0,10-9 0 0 0,4-4 0 0 0,-2-4 0 0 0,3-5 0 0 0,0-3 0 0 0,1 1 0 0 0,-7 5 0 0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747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5212 4020 16383 0 0,'-4'0'0'0'0,"2"-4"0"0"0,7-2 0 0 0,6 0 0 0 0,7 2 0 0 0,3 1 0 0 0,4 1 0 0 0,1 0 0 0 0,5 2 0 0 0,7 0 0 0 0,0 0 0 0 0,4-4 0 0 0,2-2 0 0 0,8 1 0 0 0,4 1 0 0 0,0 1 0 0 0,1 1 0 0 0,-2 1 0 0 0,4 0 0 0 0,1 1 0 0 0,-6 0 0 0 0,-3-4 0 0 0,-2-1 0 0 0,-4-1 0 0 0,-1 2 0 0 0,0 1 0 0 0,2 1 0 0 0,2 1 0 0 0,2 5 0 0 0,1 1 0 0 0,-4 1 0 0 0,-1-1 0 0 0,-4-2 0 0 0,-5 0 0 0 0,-3-2 0 0 0,0-1 0 0 0,-1 0 0 0 0,-1 0 0 0 0,2 0 0 0 0,0 0 0 0 0,3 0 0 0 0,0-1 0 0 0,-3 1 0 0 0,3 0 0 0 0,-1 0 0 0 0,2 0 0 0 0,3 0 0 0 0,4 0 0 0 0,-1 0 0 0 0,-4 0 0 0 0,-5 5 0 0 0,1 0 0 0 0,-1 1 0 0 0,-2-1 0 0 0,2-2 0 0 0,-1-1 0 0 0,3-1 0 0 0,0-1 0 0 0,2 0 0 0 0,3 0 0 0 0,4 4 0 0 0,2 2 0 0 0,-2-1 0 0 0,-5 0 0 0 0,0-2 0 0 0,1 3 0 0 0,-1 1 0 0 0,0-1 0 0 0,3-1 0 0 0,2 2 0 0 0,-2 1 0 0 0,-4-2 0 0 0,-5-1 0 0 0,-3-2 0 0 0,-3-1 0 0 0,-7-2 0 0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7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14076 5344 16383 0 0,'4'0'0'0'0,"2"-4"0"0"0,4-2 0 0 0,5 0 0 0 0,4 2 0 0 0,3 0 0 0 0,3 2 0 0 0,1 1 0 0 0,-4 5 0 0 0,-1 2 0 0 0,0 0 0 0 0,2-1 0 0 0,-5 3 0 0 0,1 0 0 0 0,0-1 0 0 0,2 2 0 0 0,2 0 0 0 0,1 3 0 0 0,1-1 0 0 0,-3 2 0 0 0,-7 4 0 0 0,0-2 0 0 0,-3 2 0 0 0,-4 2 0 0 0,2 2 0 0 0,-2 2 0 0 0,-1 1 0 0 0,-3 2 0 0 0,-1 0 0 0 0,-6 5 0 0 0,-3 1 0 0 0,1 0 0 0 0,0 3 0 0 0,1 0 0 0 0,-3-5 0 0 0,0-5 0 0 0,1 4 0 0 0,1 0 0 0 0,2 0 0 0 0,2 0 0 0 0,0-1 0 0 0,1-1 0 0 0,0 0 0 0 0,0-1 0 0 0,0 0 0 0 0,1 0 0 0 0,-1-1 0 0 0,0 6 0 0 0,0 0 0 0 0,0 5 0 0 0,0 0 0 0 0,4-1 0 0 0,2-2 0 0 0,4-3 0 0 0,5 3 0 0 0,4-1 0 0 0,3 0 0 0 0,8-6 0 0 0,-3-3 0 0 0,-1-1 0 0 0,0-5 0 0 0,0 0 0 0 0,-1-3 0 0 0,1-4 0 0 0,-1-4 0 0 0,1-3 0 0 0,0-1 0 0 0,0-7 0 0 0,4-1 0 0 0,-3-5 0 0 0,-1-4 0 0 0,-1-5 0 0 0,0-3 0 0 0,-1-2 0 0 0,-3-1 0 0 0,-6 8 0 0 0,-5 12 0 0 0,-9 11 0 0 0,-5 9 0 0 0,-6 7 0 0 0,-1 8 0 0 0,2 4 0 0 0,1 1 0 0 0,3-1 0 0 0,2-2 0 0 0,1-2 0 0 0,2 3 0 0 0,0 1 0 0 0,0-1 0 0 0,1-2 0 0 0,-1 4 0 0 0,0-1 0 0 0,1-1 0 0 0,-1-1 0 0 0,0-2 0 0 0,0 3 0 0 0,0 1 0 0 0,0 3 0 0 0,4 0 0 0 0,2 3 0 0 0,4-1 0 0 0,1-3 0 0 0,-3 2 0 0 0,-1 4 0 0 0,-3-2 0 0 0,3 3 0 0 0,0-3 0 0 0,-1 2 0 0 0,-2-2 0 0 0,-1-4 0 0 0,3 2 0 0 0,0-1 0 0 0,-4-3 0 0 0,-4-2 0 0 0,-1-2 0 0 0,1-2 0 0 0,-5 4 0 0 0,-1 1 0 0 0,-3-1 0 0 0,-5-1 0 0 0,-3-1 0 0 0,-3-6 0 0 0,-3-2 0 0 0,-1-1 0 0 0,0-3 0 0 0,3 0 0 0 0,2 1 0 0 0,0-2 0 0 0,-1-4 0 0 0,-1 0 0 0 0,-1-2 0 0 0,-1-2 0 0 0,-5-3 0 0 0,3-6 0 0 0,1-8 0 0 0,6-7 0 0 0,5 0 0 0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7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20001 2593 16383 0 0,'0'4'0'0'0,"0"7"0"0"0,-4 0 0 0 0,-2 4 0 0 0,0 3 0 0 0,-3-2 0 0 0,0 2 0 0 0,1 1 0 0 0,3 3 0 0 0,1 1 0 0 0,2 2 0 0 0,1 0 0 0 0,1 1 0 0 0,-4 1 0 0 0,-1-1 0 0 0,-1 0 0 0 0,2 0 0 0 0,1 1 0 0 0,1-1 0 0 0,1 0 0 0 0,1 0 0 0 0,0 4 0 0 0,0 2 0 0 0,0-1 0 0 0,1 0 0 0 0,-1-2 0 0 0,0-1 0 0 0,0-1 0 0 0,0 4 0 0 0,0 0 0 0 0,0 1 0 0 0,5 2 0 0 0,0 1 0 0 0,1-2 0 0 0,-2-1 0 0 0,0 2 0 0 0,-2-1 0 0 0,-1 4 0 0 0,-1 0 0 0 0,0-3 0 0 0,0 3 0 0 0,0-2 0 0 0,-1-1 0 0 0,1-3 0 0 0,0 3 0 0 0,0 0 0 0 0,4 2 0 0 0,2 0 0 0 0,0-1 0 0 0,-2 1 0 0 0,4-5 0 0 0,0-3 0 0 0,-1-2 0 0 0,-3 3 0 0 0,4 1 0 0 0,0 0 0 0 0,-2 0 0 0 0,-1-2 0 0 0,-2 0 0 0 0,-1-2 0 0 0,-2 1 0 0 0,5-1 0 0 0,0-1 0 0 0,1 1 0 0 0,-2 0 0 0 0,3 0 0 0 0,1 4 0 0 0,-2 2 0 0 0,-1-1 0 0 0,-2 0 0 0 0,-1-2 0 0 0,4-1 0 0 0,0-1 0 0 0,-1-1 0 0 0,-1 0 0 0 0,-1 0 0 0 0,-1 0 0 0 0,-1-1 0 0 0,-1 1 0 0 0,0 0 0 0 0,0 0 0 0 0,-1 0 0 0 0,1-1 0 0 0,4 1 0 0 0,2 0 0 0 0,0 0 0 0 0,-2 0 0 0 0,-1 0 0 0 0,-1 0 0 0 0,-1 5 0 0 0,0 0 0 0 0,-1 1 0 0 0,0-2 0 0 0,-1 0 0 0 0,1-3 0 0 0,0 5 0 0 0,0 0 0 0 0,0 0 0 0 0,0-2 0 0 0,0-1 0 0 0,-5-1 0 0 0,-1-2 0 0 0,1 1 0 0 0,0-2 0 0 0,2 1 0 0 0,1 0 0 0 0,1-1 0 0 0,1 6 0 0 0,0 0 0 0 0,0 1 0 0 0,0-2 0 0 0,0-1 0 0 0,0-1 0 0 0,1-1 0 0 0,-1 0 0 0 0,0-1 0 0 0,0-1 0 0 0,-5-3 0 0 0,-1-2 0 0 0,1 0 0 0 0,-4 1 0 0 0,0 2 0 0 0,-3 1 0 0 0,0 0 0 0 0,3-2 0 0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7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18018 4363 16383 0 0,'0'-4'0'0'0,"0"-7"0"0"0,5 0 0 0 0,9 1 0 0 0,8 2 0 0 0,4-2 0 0 0,6 2 0 0 0,8 0 0 0 0,0 4 0 0 0,7 1 0 0 0,4 1 0 0 0,7 1 0 0 0,7 1 0 0 0,-4 1 0 0 0,2 4 0 0 0,-2 1 0 0 0,3 0 0 0 0,-2-2 0 0 0,-1 0 0 0 0,-3-2 0 0 0,1-1 0 0 0,5 4 0 0 0,0 1 0 0 0,3-1 0 0 0,2-1 0 0 0,4-1 0 0 0,-3-1 0 0 0,1-1 0 0 0,1-1 0 0 0,-3 0 0 0 0,-4 0 0 0 0,0 0 0 0 0,-2 0 0 0 0,-3-1 0 0 0,1 1 0 0 0,-5 0 0 0 0,2 0 0 0 0,-2 0 0 0 0,5 0 0 0 0,-1 0 0 0 0,-1 0 0 0 0,-1 0 0 0 0,1 0 0 0 0,1-4 0 0 0,-1-2 0 0 0,-3 0 0 0 0,-1 2 0 0 0,-1 1 0 0 0,-2 1 0 0 0,0 0 0 0 0,0 2 0 0 0,-1 0 0 0 0,1 0 0 0 0,-1 0 0 0 0,6 1 0 0 0,0-1 0 0 0,1 0 0 0 0,-2 0 0 0 0,3 0 0 0 0,6 0 0 0 0,-1 0 0 0 0,3 0 0 0 0,-2 0 0 0 0,2 0 0 0 0,-2 0 0 0 0,-3 0 0 0 0,-3 0 0 0 0,-3 0 0 0 0,-7-4 0 0 0,-2-2 0 0 0,-6 0 0 0 0,-4 2 0 0 0,-5-4 0 0 0,1 0 0 0 0,0 2 0 0 0,-2-4 0 0 0,-1 1 0 0 0,-2 2 0 0 0,-1 2 0 0 0,-5 1 0 0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7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17992 2588 16383 0 0,'0'5'0'0'0,"0"5"0"0"0,0 6 0 0 0,0 4 0 0 0,0 4 0 0 0,0 6 0 0 0,4 7 0 0 0,2 1 0 0 0,0 4 0 0 0,-2 3 0 0 0,4 2 0 0 0,0 3 0 0 0,-2 1 0 0 0,-1 2 0 0 0,-2-1 0 0 0,4-4 0 0 0,-1-1 0 0 0,0-1 0 0 0,-2 2 0 0 0,-1 1 0 0 0,-1 1 0 0 0,-1-4 0 0 0,-1 0 0 0 0,0 0 0 0 0,-1 2 0 0 0,6 1 0 0 0,0-3 0 0 0,1-6 0 0 0,2 0 0 0 0,1 2 0 0 0,3 3 0 0 0,0 2 0 0 0,-3 2 0 0 0,2-3 0 0 0,-1-5 0 0 0,-2 0 0 0 0,-3 1 0 0 0,-2 3 0 0 0,-1 2 0 0 0,-2-2 0 0 0,0-5 0 0 0,0 0 0 0 0,-1 2 0 0 0,1 3 0 0 0,0-2 0 0 0,-1 0 0 0 0,1 2 0 0 0,0 2 0 0 0,0 2 0 0 0,0-3 0 0 0,0 0 0 0 0,0-4 0 0 0,0-1 0 0 0,0-2 0 0 0,0-3 0 0 0,0 0 0 0 0,0 4 0 0 0,0 3 0 0 0,0-1 0 0 0,0 2 0 0 0,0-4 0 0 0,-4-2 0 0 0,-2-1 0 0 0,0-1 0 0 0,2-2 0 0 0,1 1 0 0 0,1 0 0 0 0,1 2 0 0 0,0 0 0 0 0,1-3 0 0 0,0-2 0 0 0,1-2 0 0 0,-1-2 0 0 0,0-1 0 0 0,0-1 0 0 0,5-1 0 0 0,1 1 0 0 0,4-1 0 0 0,0 1 0 0 0,3-5 0 0 0,0-1 0 0 0,1-4 0 0 0,-1-1 0 0 0,1 2 0 0 0,-1 3 0 0 0,-4 1 0 0 0,2-1 0 0 0,-1-1 0 0 0,2 1 0 0 0,3-3 0 0 0,4 0 0 0 0,7-2 0 0 0,4-5 0 0 0,1-3 0 0 0,4-3 0 0 0,1-7 0 0 0,2-3 0 0 0,5 0 0 0 0,7 1 0 0 0,5 1 0 0 0,1-3 0 0 0,0 0 0 0 0,4 0 0 0 0,5 3 0 0 0,5 0 0 0 0,-2 3 0 0 0,3 0 0 0 0,0 1 0 0 0,3 0 0 0 0,-2 0 0 0 0,-2 1 0 0 0,2-1 0 0 0,2 0 0 0 0,-4 0 0 0 0,1 0 0 0 0,5 0 0 0 0,-2 0 0 0 0,1 0 0 0 0,0 0 0 0 0,5 0 0 0 0,2 0 0 0 0,1-4 0 0 0,-1-2 0 0 0,-1 0 0 0 0,-1 2 0 0 0,-5-4 0 0 0,-3 0 0 0 0,1 2 0 0 0,-9 1 0 0 0,-1 2 0 0 0,-3 1 0 0 0,1 1 0 0 0,0 1 0 0 0,-2 0 0 0 0,-2 0 0 0 0,2 1 0 0 0,0-1 0 0 0,-1 0 0 0 0,-1 0 0 0 0,2 0 0 0 0,0 5 0 0 0,4 1 0 0 0,-5-1 0 0 0,1 0 0 0 0,-1-2 0 0 0,-1 3 0 0 0,-2 1 0 0 0,-1-1 0 0 0,-1-1 0 0 0,-5-2 0 0 0,-2-1 0 0 0,-4-2 0 0 0,-1 1 0 0 0,-3-2 0 0 0,-3 1 0 0 0,-3 0 0 0 0,-3 0 0 0 0,-2-1 0 0 0,-1-3 0 0 0,0-2 0 0 0,-1 0 0 0 0,0 2 0 0 0,1 1 0 0 0,-1 1 0 0 0,1-4 0 0 0,0-5 0 0 0,-5-4 0 0 0,-1-6 0 0 0,-4-2 0 0 0,-5-7 0 0 0,-4-2 0 0 0,1-5 0 0 0,-1 0 0 0 0,-1-3 0 0 0,-2-4 0 0 0,-2-7 0 0 0,-1-4 0 0 0,-1-1 0 0 0,0 0 0 0 0,0 0 0 0 0,-5 2 0 0 0,-1-4 0 0 0,0-1 0 0 0,-3 1 0 0 0,-4 2 0 0 0,-5 1 0 0 0,1 1 0 0 0,-1 1 0 0 0,-2 1 0 0 0,2-4 0 0 0,5 3 0 0 0,4-3 0 0 0,4 0 0 0 0,2-5 0 0 0,7 0 0 0 0,2 2 0 0 0,5-3 0 0 0,0-4 0 0 0,3-4 0 0 0,-1 1 0 0 0,-3-1 0 0 0,2-2 0 0 0,-2-2 0 0 0,-2 8 0 0 0,-3 1 0 0 0,-2-1 0 0 0,-1 1 0 0 0,3 4 0 0 0,0-2 0 0 0,1 1 0 0 0,-2 3 0 0 0,-2 2 0 0 0,0 2 0 0 0,-1 6 0 0 0,-1 3 0 0 0,0 0 0 0 0,0-1 0 0 0,0-1 0 0 0,-1-2 0 0 0,1 4 0 0 0,0 1 0 0 0,-4-1 0 0 0,-2-2 0 0 0,-4 4 0 0 0,-1-1 0 0 0,-2 4 0 0 0,1 4 0 0 0,-3 5 0 0 0,-2 2 0 0 0,-3 7 0 0 0,-3 2 0 0 0,-1 6 0 0 0,-1 5 0 0 0,-2 4 0 0 0,1 3 0 0 0,-1 2 0 0 0,-4 1 0 0 0,-5 1 0 0 0,-6 0 0 0 0,-5 0 0 0 0,-2 0 0 0 0,-7-1 0 0 0,-7 0 0 0 0,-10 1 0 0 0,-7-1 0 0 0,-6-5 0 0 0,-11-1 0 0 0,-3-4 0 0 0,-6 0 0 0 0,2-3 0 0 0,-3 0 0 0 0,-2 3 0 0 0,5 3 0 0 0,-2 3 0 0 0,-1-3 0 0 0,5 1 0 0 0,2 0 0 0 0,-4 2 0 0 0,2-3 0 0 0,1 0 0 0 0,0-4 0 0 0,4 1 0 0 0,6-3 0 0 0,4 0 0 0 0,8 4 0 0 0,10 2 0 0 0,6 3 0 0 0,7 2 0 0 0,2 1 0 0 0,-1 1 0 0 0,3 1 0 0 0,-2-1 0 0 0,-2 1 0 0 0,-3-1 0 0 0,-1 1 0 0 0,0-1 0 0 0,-1 0 0 0 0,-5 0 0 0 0,-4 0 0 0 0,1 0 0 0 0,-6 4 0 0 0,-2 2 0 0 0,2 4 0 0 0,-4 0 0 0 0,-1-1 0 0 0,0 2 0 0 0,4-1 0 0 0,6-2 0 0 0,7-2 0 0 0,5-3 0 0 0,7-1 0 0 0,9-1 0 0 0,16-1 0 0 0,16-1 0 0 0,19 5 0 0 0,26 2 0 0 0,11-1 0 0 0,-2-1 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30:15.43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15795 13256 16383 0 0,'-5'0'0'0'0,"-5"0"0"0"0,-1 4 0 0 0,0 6 0 0 0,4 6 0 0 0,1 5 0 0 0,8-2 0 0 0,7-4 0 0 0,6-4 0 0 0,6-4 0 0 0,3-8 0 0 0,2-4 0 0 0,-4-5 0 0 0,0-1 0 0 0,-5-3 0 0 0,-9 1 0 0 0,-11 2 0 0 0,-8 4 0 0 0,-8 7 0 0 0,-5 7 0 0 0,2 13 0 0 0,1 6 0 0 0,7-1 0 0 0,11-4 0 0 0,11-7 0 0 0,7-5 0 0 0,7-4 0 0 0,3-3 0 0 0,3-2 0 0 0,0-5 0 0 0,4-2 0 0 0,-3 0 0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5T14:16:08.9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11509 1823 16383 0 0,'3'0'0'0'0,"1"-3"0"0"0,12-10 0 0 0,21-12 0 0 0,14-10 0 0 0,3 0 0 0 0,-4 4 0 0 0,-7 3 0 0 0,-12 4 0 0 0,-10 9 0 0 0,-9 7 0 0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7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27462 2640 16383 0 0,'5'0'0'0'0,"0"-5"0"0"0,1 4 0 0 0,-1 5 0 0 0,-2 8 0 0 0,-1 5 0 0 0,-1 5 0 0 0,-1 2 0 0 0,0 7 0 0 0,0 2 0 0 0,0 4 0 0 0,0 0 0 0 0,-1 4 0 0 0,1 2 0 0 0,0 3 0 0 0,5 3 0 0 0,0 2 0 0 0,1-4 0 0 0,3 0 0 0 0,0 0 0 0 0,-1 1 0 0 0,-3 1 0 0 0,-1 1 0 0 0,-2-3 0 0 0,-1-1 0 0 0,-1 0 0 0 0,0 2 0 0 0,-1 5 0 0 0,1 3 0 0 0,-1-4 0 0 0,1-2 0 0 0,0 0 0 0 0,4-1 0 0 0,2 1 0 0 0,0 1 0 0 0,3 0 0 0 0,0 0 0 0 0,-2 1 0 0 0,-1 0 0 0 0,-2 0 0 0 0,-2-4 0 0 0,-1 2 0 0 0,-1 2 0 0 0,-1 1 0 0 0,-3 1 0 0 0,-3-1 0 0 0,2-5 0 0 0,-5 3 0 0 0,1 2 0 0 0,1 0 0 0 0,-2 0 0 0 0,1-4 0 0 0,-3-2 0 0 0,1 0 0 0 0,-3 0 0 0 0,2 2 0 0 0,-2 1 0 0 0,2-3 0 0 0,-2-2 0 0 0,2-3 0 0 0,2 0 0 0 0,4-4 0 0 0,2 2 0 0 0,2-2 0 0 0,2 1 0 0 0,-5 3 0 0 0,0-1 0 0 0,0 1 0 0 0,1 2 0 0 0,1-1 0 0 0,2 0 0 0 0,0-3 0 0 0,0 1 0 0 0,1-2 0 0 0,1 1 0 0 0,-1-2 0 0 0,0-3 0 0 0,0-3 0 0 0,5-2 0 0 0,5-3 0 0 0,10-5 0 0 0,7-6 0 0 0,6-2 0 0 0,3-3 0 0 0,4-4 0 0 0,4-3 0 0 0,3-1 0 0 0,7-7 0 0 0,3-2 0 0 0,1 0 0 0 0,4 1 0 0 0,4-4 0 0 0,4 1 0 0 0,0 1 0 0 0,0 2 0 0 0,2 2 0 0 0,2-4 0 0 0,2 1 0 0 0,5 0 0 0 0,2 2 0 0 0,1-4 0 0 0,-2 1 0 0 0,4 1 0 0 0,0 1 0 0 0,3 2 0 0 0,5 1 0 0 0,-6 1 0 0 0,0 6 0 0 0,3 1 0 0 0,-1 4 0 0 0,-2 1 0 0 0,-3 2 0 0 0,-3 0 0 0 0,-2 1 0 0 0,-2-1 0 0 0,0-3 0 0 0,4-3 0 0 0,-3-3 0 0 0,2-2 0 0 0,1-2 0 0 0,0 0 0 0 0,-1-1 0 0 0,-1 1 0 0 0,4-1 0 0 0,-4-4 0 0 0,2-1 0 0 0,0 0 0 0 0,0-3 0 0 0,-1 0 0 0 0,-1 2 0 0 0,-1 1 0 0 0,-5 3 0 0 0,-2 1 0 0 0,0 1 0 0 0,2 1 0 0 0,-9 0 0 0 0,-1 0 0 0 0,2 1 0 0 0,2-1 0 0 0,-1 5 0 0 0,-3 1 0 0 0,-4 4 0 0 0,-8 0 0 0 0,-8-1 0 0 0,-7-2 0 0 0,-5-3 0 0 0,-5-2 0 0 0,-6-5 0 0 0,-6-7 0 0 0,-7-6 0 0 0,-4-5 0 0 0,-3-3 0 0 0,-1-2 0 0 0,-6-6 0 0 0,-1-5 0 0 0,-4-2 0 0 0,0-2 0 0 0,-3-8 0 0 0,-3-9 0 0 0,1-7 0 0 0,-1-3 0 0 0,2-1 0 0 0,4-8 0 0 0,4 1 0 0 0,3-5 0 0 0,2-5 0 0 0,6-2 0 0 0,2-4 0 0 0,5-3 0 0 0,4 0 0 0 0,0 0 0 0 0,2-2 0 0 0,-2-3 0 0 0,-3-1 0 0 0,-5-2 0 0 0,-2 4 0 0 0,-3 6 0 0 0,-1 0 0 0 0,-6 3 0 0 0,-1 9 0 0 0,-5 4 0 0 0,0 2 0 0 0,1 0 0 0 0,-1 5 0 0 0,1 1 0 0 0,-3-2 0 0 0,2-1 0 0 0,-3 7 0 0 0,-7 1 0 0 0,-4 3 0 0 0,1-2 0 0 0,2 1 0 0 0,-2 7 0 0 0,5 4 0 0 0,1 2 0 0 0,-2 4 0 0 0,-1 2 0 0 0,-6 3 0 0 0,-2 0 0 0 0,-2 7 0 0 0,-4 4 0 0 0,5-1 0 0 0,2-1 0 0 0,-3 1 0 0 0,0 2 0 0 0,-4 0 0 0 0,-5 5 0 0 0,-9 3 0 0 0,0 0 0 0 0,-5 3 0 0 0,-3 0 0 0 0,-4-1 0 0 0,-1 2 0 0 0,6 4 0 0 0,-1 4 0 0 0,5 3 0 0 0,2 3 0 0 0,1-3 0 0 0,0 0 0 0 0,4 0 0 0 0,1 1 0 0 0,3 2 0 0 0,5 0 0 0 0,-1 1 0 0 0,-3 1 0 0 0,-3 0 0 0 0,1 1 0 0 0,-1-1 0 0 0,-2 4 0 0 0,-7 2 0 0 0,-7 0 0 0 0,-3-1 0 0 0,-9-2 0 0 0,-9 3 0 0 0,-5 1 0 0 0,-5-1 0 0 0,-6 3 0 0 0,2 0 0 0 0,-3-2 0 0 0,-5-1 0 0 0,0-3 0 0 0,1-1 0 0 0,-1-6 0 0 0,0-1 0 0 0,-1-1 0 0 0,5 1 0 0 0,0-3 0 0 0,0 0 0 0 0,3 1 0 0 0,9 2 0 0 0,6 1 0 0 0,7 3 0 0 0,4 0 0 0 0,8 1 0 0 0,7 0 0 0 0,2 0 0 0 0,7 1 0 0 0,2-1 0 0 0,3 0 0 0 0,5 0 0 0 0,4 0 0 0 0,2 0 0 0 0,2 0 0 0 0,1 0 0 0 0,1 0 0 0 0,0 0 0 0 0,0 0 0 0 0,4 5 0 0 0,1 1 0 0 0,4 4 0 0 0,5 4 0 0 0,5 1 0 0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7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29703 2461 16383 0 0,'-9'4'0'0'0,"-3"11"0"0"0,-4 15 0 0 0,1 8 0 0 0,3 1 0 0 0,0 8 0 0 0,0 4 0 0 0,0 3 0 0 0,0 0 0 0 0,3-4 0 0 0,-1 3 0 0 0,0 1 0 0 0,3 4 0 0 0,2 2 0 0 0,2-1 0 0 0,1 2 0 0 0,2 5 0 0 0,-4 9 0 0 0,-2 0 0 0 0,1 5 0 0 0,1 2 0 0 0,-4 0 0 0 0,1 5 0 0 0,0 8 0 0 0,2 3 0 0 0,-11 71 0 0 0,-12 39 0 0 0,-6-3 0 0 0,3-23 0 0 0,3-16 0 0 0,1-14 0 0 0,1-20 0 0 0,5-24 0 0 0,6-16 0 0 0,5-20 0 0 0,5-13 0 0 0,3-8 0 0 0,2-8 0 0 0,1-3 0 0 0,0 1 0 0 0,0 2 0 0 0,-4 3 0 0 0,-2 2 0 0 0,-1 2 0 0 0,-2-3 0 0 0,-1-1 0 0 0,1-4 0 0 0,-2-4 0 0 0,1-5 0 0 0,1-12 0 0 0,3-10 0 0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75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27596 4179 16383 0 0,'9'-4'0'0'0,"20"-2"0"0"0,19 0 0 0 0,10 2 0 0 0,8 1 0 0 0,7 1 0 0 0,3 1 0 0 0,-2 0 0 0 0,4 1 0 0 0,2 0 0 0 0,5 1 0 0 0,2-1 0 0 0,3 0 0 0 0,-1 0 0 0 0,-1 0 0 0 0,1 0 0 0 0,4-4 0 0 0,3-2 0 0 0,3 1 0 0 0,2 0 0 0 0,3 2 0 0 0,0 1 0 0 0,0 1 0 0 0,0 0 0 0 0,1 1 0 0 0,-5 1 0 0 0,-2-1 0 0 0,0 0 0 0 0,-3 5 0 0 0,0 1 0 0 0,-3 4 0 0 0,-4 0 0 0 0,-4 3 0 0 0,2 0 0 0 0,-1-3 0 0 0,-6 1 0 0 0,1-1 0 0 0,1-2 0 0 0,-1-3 0 0 0,0-2 0 0 0,3 3 0 0 0,2 1 0 0 0,-2-2 0 0 0,4-1 0 0 0,0-1 0 0 0,-2 3 0 0 0,3 1 0 0 0,4-2 0 0 0,-6 0 0 0 0,2 2 0 0 0,2 1 0 0 0,0-2 0 0 0,-3-1 0 0 0,2 2 0 0 0,4 1 0 0 0,-6-2 0 0 0,-4-1 0 0 0,-3-2 0 0 0,-7-1 0 0 0,-10-2 0 0 0,-12 1 0 0 0,-24-2 0 0 0,-29 1 0 0 0,-15 0 0 0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75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18354 7591 16383 0 0,'4'0'0'0'0,"2"4"0"0"0,0 6 0 0 0,-2 6 0 0 0,0 4 0 0 0,-2 4 0 0 0,-1 6 0 0 0,-1 3 0 0 0,5 4 0 0 0,0 0 0 0 0,1-1 0 0 0,-2 1 0 0 0,3 4 0 0 0,1 4 0 0 0,-1 2 0 0 0,-3 3 0 0 0,4 1 0 0 0,0 1 0 0 0,-2 1 0 0 0,-1 4 0 0 0,2 1 0 0 0,1-4 0 0 0,3-3 0 0 0,-1 3 0 0 0,-1 1 0 0 0,1 1 0 0 0,0-2 0 0 0,-2 0 0 0 0,-3 0 0 0 0,3 3 0 0 0,-1 1 0 0 0,0-5 0 0 0,-3 2 0 0 0,-1 0 0 0 0,-2 0 0 0 0,0-1 0 0 0,-1-1 0 0 0,0-4 0 0 0,0-3 0 0 0,-1 1 0 0 0,1 0 0 0 0,0 2 0 0 0,0 0 0 0 0,0-2 0 0 0,0 2 0 0 0,0 4 0 0 0,0 0 0 0 0,0 0 0 0 0,0-4 0 0 0,0-2 0 0 0,0-4 0 0 0,0-1 0 0 0,0 1 0 0 0,0 3 0 0 0,0 1 0 0 0,0-2 0 0 0,0 0 0 0 0,0 1 0 0 0,0 2 0 0 0,0 1 0 0 0,0-3 0 0 0,0-5 0 0 0,-5-1 0 0 0,-1-2 0 0 0,1 0 0 0 0,-4-1 0 0 0,0 2 0 0 0,1-2 0 0 0,3 2 0 0 0,-3 4 0 0 0,0-2 0 0 0,1-3 0 0 0,3 0 0 0 0,1-1 0 0 0,1-3 0 0 0,1-2 0 0 0,1-3 0 0 0,0-2 0 0 0,1-1 0 0 0,-1 0 0 0 0,0-1 0 0 0,1 1 0 0 0,-1-1 0 0 0,0 1 0 0 0,0 0 0 0 0,0-1 0 0 0,4-8 0 0 0,7-7 0 0 0,4-10 0 0 0,6-4 0 0 0,7-7 0 0 0,12-6 0 0 0,8 1 0 0 0,10-2 0 0 0,3 2 0 0 0,5 0 0 0 0,4 2 0 0 0,3-1 0 0 0,3 3 0 0 0,2-2 0 0 0,5 2 0 0 0,1 2 0 0 0,5 4 0 0 0,4 3 0 0 0,5-3 0 0 0,7-1 0 0 0,-1 2 0 0 0,4 1 0 0 0,1 1 0 0 0,0 2 0 0 0,-1 0 0 0 0,-1 1 0 0 0,-6 0 0 0 0,-6 0 0 0 0,-3 1 0 0 0,-3-1 0 0 0,1 5 0 0 0,3 1 0 0 0,-1-1 0 0 0,-4 0 0 0 0,-2-2 0 0 0,1-1 0 0 0,-6-1 0 0 0,2-1 0 0 0,0 0 0 0 0,-6 0 0 0 0,-7 0 0 0 0,-2 0 0 0 0,1 0 0 0 0,1-1 0 0 0,-2-3 0 0 0,-3-2 0 0 0,-1 0 0 0 0,-1-3 0 0 0,-3 0 0 0 0,-7 2 0 0 0,-9 1 0 0 0,-2 3 0 0 0,-5 1 0 0 0,-3 1 0 0 0,1 1 0 0 0,-2 0 0 0 0,4 0 0 0 0,-1 1 0 0 0,-2-1 0 0 0,-3 5 0 0 0,-1 1 0 0 0,-2-1 0 0 0,-2 0 0 0 0,0-2 0 0 0,4-1 0 0 0,2-1 0 0 0,-1-1 0 0 0,-1 0 0 0 0,-6-4 0 0 0,-6-7 0 0 0,-11-5 0 0 0,-7-4 0 0 0,-4-4 0 0 0,-4-6 0 0 0,-7-3 0 0 0,-4 1 0 0 0,1 0 0 0 0,-1 2 0 0 0,2-3 0 0 0,5-5 0 0 0,4-4 0 0 0,3-5 0 0 0,3-2 0 0 0,2-2 0 0 0,0-6 0 0 0,1-6 0 0 0,0-6 0 0 0,0 0 0 0 0,-1-1 0 0 0,1-2 0 0 0,-1-2 0 0 0,4-2 0 0 0,2-1 0 0 0,4-1 0 0 0,1 0 0 0 0,2 0 0 0 0,-1 0 0 0 0,-2-1 0 0 0,-3 6 0 0 0,-3 1 0 0 0,-2-1 0 0 0,-1-5 0 0 0,-1 2 0 0 0,0 1 0 0 0,-1-1 0 0 0,1 0 0 0 0,-1 4 0 0 0,1 1 0 0 0,0-1 0 0 0,-1-1 0 0 0,1 7 0 0 0,0 2 0 0 0,0 2 0 0 0,-4 0 0 0 0,-2 0 0 0 0,1 7 0 0 0,-4 4 0 0 0,0 2 0 0 0,-3 0 0 0 0,0 0 0 0 0,-1 4 0 0 0,-4 5 0 0 0,-3 0 0 0 0,2 3 0 0 0,-1-1 0 0 0,-1-3 0 0 0,-2 1 0 0 0,3 3 0 0 0,1-1 0 0 0,2 1 0 0 0,1 3 0 0 0,2 3 0 0 0,-1 2 0 0 0,-2 6 0 0 0,-4 7 0 0 0,-6 6 0 0 0,1 9 0 0 0,0 5 0 0 0,0 2 0 0 0,-5-1 0 0 0,-1 0 0 0 0,0 3 0 0 0,-4-1 0 0 0,-8 0 0 0 0,-11-2 0 0 0,-5 3 0 0 0,-10 0 0 0 0,-11 2 0 0 0,-5 1 0 0 0,-6-3 0 0 0,-5-1 0 0 0,-3-3 0 0 0,-4-2 0 0 0,-1-1 0 0 0,4-1 0 0 0,1-1 0 0 0,0 1 0 0 0,-1-1 0 0 0,-1 1 0 0 0,-6 0 0 0 0,-2 0 0 0 0,-4-1 0 0 0,-1-3 0 0 0,-3-2 0 0 0,0-4 0 0 0,-1 0 0 0 0,-3 1 0 0 0,6 3 0 0 0,0 1 0 0 0,2 3 0 0 0,3 1 0 0 0,-2 1 0 0 0,5 0 0 0 0,2 0 0 0 0,3-4 0 0 0,4-1 0 0 0,6 0 0 0 0,1-4 0 0 0,3 0 0 0 0,7 1 0 0 0,5-2 0 0 0,-3 1 0 0 0,3 1 0 0 0,2-2 0 0 0,0 1 0 0 0,-1 2 0 0 0,3 2 0 0 0,11 6 0 0 0,10 3 0 0 0,10 1 0 0 0,24-1 0 0 0,25 0 0 0 0,11-2 0 0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75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20531 7699 16383 0 0,'0'5'0'0'0,"0"5"0"0"0,-4 19 0 0 0,-2 9 0 0 0,5 7 0 0 0,2 4 0 0 0,6-1 0 0 0,2 0 0 0 0,3 0 0 0 0,0 1 0 0 0,-3-3 0 0 0,3-1 0 0 0,-2 5 0 0 0,-2 3 0 0 0,-2 2 0 0 0,-3-1 0 0 0,-1 5 0 0 0,-1 0 0 0 0,-2 4 0 0 0,1 0 0 0 0,-1 3 0 0 0,5 3 0 0 0,2 2 0 0 0,-1 0 0 0 0,0-1 0 0 0,2 2 0 0 0,1 2 0 0 0,3-3 0 0 0,0-1 0 0 0,2-2 0 0 0,-1-1 0 0 0,-2-2 0 0 0,1-4 0 0 0,-1-3 0 0 0,-2 2 0 0 0,-3 4 0 0 0,-2-1 0 0 0,-1 3 0 0 0,-2-1 0 0 0,-4 2 0 0 0,-3-3 0 0 0,1-6 0 0 0,1-1 0 0 0,2-1 0 0 0,1-1 0 0 0,0-1 0 0 0,2-2 0 0 0,0 1 0 0 0,0-1 0 0 0,0-5 0 0 0,1-1 0 0 0,-1 0 0 0 0,0-3 0 0 0,0-5 0 0 0,0-4 0 0 0,0-4 0 0 0,0-2 0 0 0,0-2 0 0 0,0-9 0 0 0,0-8 0 0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75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18785 9338 16383 0 0,'-4'0'0'0'0,"2"5"0"0"0,12 0 0 0 0,7 1 0 0 0,10-1 0 0 0,14-2 0 0 0,8-1 0 0 0,10-1 0 0 0,-2-1 0 0 0,4 0 0 0 0,4 0 0 0 0,4-5 0 0 0,0-1 0 0 0,1 1 0 0 0,2 0 0 0 0,1 2 0 0 0,-2-4 0 0 0,0 0 0 0 0,1 1 0 0 0,2 2 0 0 0,-4-4 0 0 0,1 1 0 0 0,5 0 0 0 0,3 3 0 0 0,1-4 0 0 0,5 0 0 0 0,6 2 0 0 0,-5 1 0 0 0,2 2 0 0 0,-1 2 0 0 0,-3 0 0 0 0,-6 1 0 0 0,-8 4 0 0 0,-7 3 0 0 0,0-1 0 0 0,-3-2 0 0 0,-7 0 0 0 0,-4-2 0 0 0,3-1 0 0 0,2 0 0 0 0,5-1 0 0 0,5-5 0 0 0,5-1 0 0 0,5 0 0 0 0,-2 1 0 0 0,4 2 0 0 0,3 1 0 0 0,1 1 0 0 0,-9 0 0 0 0,-3 1 0 0 0,-4 0 0 0 0,-4 5 0 0 0,-4 1 0 0 0,-2 0 0 0 0,-7-1 0 0 0,3-2 0 0 0,-3-1 0 0 0,0-1 0 0 0,-1-1 0 0 0,-2 1 0 0 0,-5-2 0 0 0,-4 1 0 0 0,-5 0 0 0 0,3 0 0 0 0,-1-1 0 0 0,4 6 0 0 0,3 1 0 0 0,1-1 0 0 0,-3 0 0 0 0,-2-2 0 0 0,-4-1 0 0 0,-2-1 0 0 0,2-1 0 0 0,1 5 0 0 0,-1 0 0 0 0,-5 1 0 0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75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27566 7377 16383 0 0,'-4'0'0'0'0,"-2"-4"0"0"0,-4-6 0 0 0,-1 3 0 0 0,3 7 0 0 0,6 12 0 0 0,3 9 0 0 0,2 5 0 0 0,1 7 0 0 0,3 3 0 0 0,1-1 0 0 0,-1 2 0 0 0,-1 4 0 0 0,2 4 0 0 0,0 3 0 0 0,-2 3 0 0 0,-1-4 0 0 0,-2 3 0 0 0,3 3 0 0 0,1 1 0 0 0,-1 4 0 0 0,-2-3 0 0 0,3 3 0 0 0,1-1 0 0 0,-2 0 0 0 0,-6 3 0 0 0,-2 0 0 0 0,-2 3 0 0 0,0 4 0 0 0,-4 4 0 0 0,0-1 0 0 0,1 0 0 0 0,2-2 0 0 0,2 0 0 0 0,1-3 0 0 0,1-3 0 0 0,0-3 0 0 0,2-4 0 0 0,-1-1 0 0 0,5-2 0 0 0,1-5 0 0 0,0-2 0 0 0,-2 1 0 0 0,4 1 0 0 0,0 1 0 0 0,-1 1 0 0 0,-2-2 0 0 0,-2-2 0 0 0,-6 1 0 0 0,-2 2 0 0 0,0 1 0 0 0,0 1 0 0 0,1-3 0 0 0,-2-1 0 0 0,-2 0 0 0 0,2 2 0 0 0,2 1 0 0 0,0 1 0 0 0,3-4 0 0 0,0 0 0 0 0,5 0 0 0 0,2 2 0 0 0,0 1 0 0 0,3-3 0 0 0,1-6 0 0 0,-3-4 0 0 0,3-4 0 0 0,0-4 0 0 0,-2-1 0 0 0,-3-2 0 0 0,3-4 0 0 0,4-2 0 0 0,4-4 0 0 0,5 0 0 0 0,2-3 0 0 0,2 2 0 0 0,-3 2 0 0 0,-1-2 0 0 0,0 2 0 0 0,-3 2 0 0 0,-1 3 0 0 0,2-3 0 0 0,2-4 0 0 0,1-4 0 0 0,2-4 0 0 0,6-4 0 0 0,6-1 0 0 0,6-1 0 0 0,4-5 0 0 0,9-2 0 0 0,11 1 0 0 0,4 0 0 0 0,8 3 0 0 0,8 1 0 0 0,3 0 0 0 0,8 2 0 0 0,5 0 0 0 0,-1 0 0 0 0,4 0 0 0 0,2 1 0 0 0,-5-1 0 0 0,-1 0 0 0 0,0 0 0 0 0,-5 5 0 0 0,0 1 0 0 0,1-1 0 0 0,-3 0 0 0 0,0-2 0 0 0,-2-1 0 0 0,-4-1 0 0 0,5-1 0 0 0,4 0 0 0 0,0 0 0 0 0,0 0 0 0 0,2 0 0 0 0,-3-1 0 0 0,4 1 0 0 0,-2 0 0 0 0,-3 0 0 0 0,-2 0 0 0 0,-2 5 0 0 0,-8 0 0 0 0,-1 5 0 0 0,-1 1 0 0 0,-1 2 0 0 0,-9-1 0 0 0,-5-2 0 0 0,-3 2 0 0 0,0-2 0 0 0,2-2 0 0 0,0-3 0 0 0,2-2 0 0 0,6-1 0 0 0,1-2 0 0 0,4-4 0 0 0,4-3 0 0 0,4 1 0 0 0,-8-3 0 0 0,-3-1 0 0 0,-7 3 0 0 0,-5 1 0 0 0,-5 2 0 0 0,-7 2 0 0 0,-14-3 0 0 0,-11-6 0 0 0,-12-4 0 0 0,-12-5 0 0 0,-6-3 0 0 0,-2-7 0 0 0,-1-7 0 0 0,1-5 0 0 0,2-6 0 0 0,1 2 0 0 0,2 0 0 0 0,0-2 0 0 0,1-5 0 0 0,0-7 0 0 0,0-2 0 0 0,1-4 0 0 0,-1-9 0 0 0,0 1 0 0 0,0-6 0 0 0,0-2 0 0 0,0-5 0 0 0,0 4 0 0 0,0 2 0 0 0,0 3 0 0 0,0 0 0 0 0,0 1 0 0 0,0 0 0 0 0,-4 0 0 0 0,-2 4 0 0 0,0 1 0 0 0,2 0 0 0 0,1-1 0 0 0,-4 3 0 0 0,0 0 0 0 0,1-1 0 0 0,2 2 0 0 0,1 0 0 0 0,1 3 0 0 0,1 4 0 0 0,1-1 0 0 0,0-3 0 0 0,0 5 0 0 0,1 1 0 0 0,-1 0 0 0 0,0-2 0 0 0,0 1 0 0 0,0 6 0 0 0,0-1 0 0 0,-4 0 0 0 0,-6 2 0 0 0,-6 0 0 0 0,-5 1 0 0 0,-2 9 0 0 0,-3 4 0 0 0,0-1 0 0 0,-2 3 0 0 0,6-2 0 0 0,5 2 0 0 0,2 4 0 0 0,-1 2 0 0 0,2 2 0 0 0,-1 7 0 0 0,-3 7 0 0 0,-2 6 0 0 0,-2 5 0 0 0,-2 3 0 0 0,-1 2 0 0 0,-1 6 0 0 0,-1 1 0 0 0,1 5 0 0 0,0-1 0 0 0,-5-2 0 0 0,-6 3 0 0 0,-9-2 0 0 0,-6-2 0 0 0,-3-2 0 0 0,-6-3 0 0 0,-5-1 0 0 0,-5-2 0 0 0,-3 0 0 0 0,-3 0 0 0 0,-1 0 0 0 0,-1-1 0 0 0,4 1 0 0 0,2-5 0 0 0,0-1 0 0 0,0 0 0 0 0,2-3 0 0 0,1 0 0 0 0,-6-3 0 0 0,-2 1 0 0 0,-7 2 0 0 0,-6 2 0 0 0,0 3 0 0 0,-4 2 0 0 0,3 1 0 0 0,-2 1 0 0 0,2 1 0 0 0,0-1 0 0 0,1 1 0 0 0,-1-1 0 0 0,2-4 0 0 0,-1-2 0 0 0,5 1 0 0 0,5-4 0 0 0,3 0 0 0 0,1 1 0 0 0,5-2 0 0 0,1 1 0 0 0,0 1 0 0 0,-1-2 0 0 0,-2 1 0 0 0,-2 2 0 0 0,-5 1 0 0 0,-2 3 0 0 0,-1 1 0 0 0,-3 2 0 0 0,0 0 0 0 0,-3 0 0 0 0,-4 1 0 0 0,1-1 0 0 0,-1 0 0 0 0,1-4 0 0 0,4-2 0 0 0,0 1 0 0 0,1 0 0 0 0,-2 2 0 0 0,6 1 0 0 0,8-3 0 0 0,8-2 0 0 0,7 2 0 0 0,9 0 0 0 0,18 2 0 0 0,29 6 0 0 0,23 7 0 0 0,8 1 0 0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75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29819 7435 16383 0 0,'4'4'0'0'0,"2"11"0"0"0,4 7 0 0 0,0 12 0 0 0,3 19 0 0 0,0 5 0 0 0,-3 1 0 0 0,-3-1 0 0 0,1 8 0 0 0,0-3 0 0 0,-1-4 0 0 0,-3-2 0 0 0,-1-3 0 0 0,-2-2 0 0 0,0 0 0 0 0,-1 4 0 0 0,0 1 0 0 0,-1 4 0 0 0,1 1 0 0 0,0-2 0 0 0,-1 3 0 0 0,1-1 0 0 0,0-2 0 0 0,0-3 0 0 0,0 3 0 0 0,0 0 0 0 0,0 2 0 0 0,0-4 0 0 0,0 1 0 0 0,0 4 0 0 0,0-1 0 0 0,0 3 0 0 0,0 0 0 0 0,0 1 0 0 0,0-2 0 0 0,0 3 0 0 0,0-3 0 0 0,0 2 0 0 0,5-2 0 0 0,1-3 0 0 0,-1 2 0 0 0,0-6 0 0 0,-2-3 0 0 0,-1-3 0 0 0,3-1 0 0 0,2 0 0 0 0,-2 1 0 0 0,0-1 0 0 0,-2 2 0 0 0,-2-5 0 0 0,0-2 0 0 0,-1 2 0 0 0,0-5 0 0 0,0-3 0 0 0,0-5 0 0 0,0-3 0 0 0,-1-8 0 0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76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27596 9046 16383 0 0,'4'0'0'0'0,"7"0"0"0"0,9 0 0 0 0,11 0 0 0 0,8 0 0 0 0,7 0 0 0 0,4 0 0 0 0,3-4 0 0 0,5-2 0 0 0,2 0 0 0 0,4-3 0 0 0,-1 0 0 0 0,3 2 0 0 0,-1-3 0 0 0,2 0 0 0 0,-7 3 0 0 0,0 1 0 0 0,3-2 0 0 0,5 1 0 0 0,-2 1 0 0 0,2 1 0 0 0,7-2 0 0 0,9-1 0 0 0,2 2 0 0 0,5 1 0 0 0,5 2 0 0 0,-1 2 0 0 0,1 0 0 0 0,1 1 0 0 0,-1 0 0 0 0,-1 5 0 0 0,2 1 0 0 0,2 0 0 0 0,2-1 0 0 0,-3-2 0 0 0,-1-1 0 0 0,-3-1 0 0 0,-1 0 0 0 0,-6 3 0 0 0,-6 2 0 0 0,2-1 0 0 0,-5-1 0 0 0,2-1 0 0 0,6 3 0 0 0,0 1 0 0 0,4-1 0 0 0,4-1 0 0 0,0 2 0 0 0,5 1 0 0 0,4-2 0 0 0,-2-1 0 0 0,-2-2 0 0 0,2-1 0 0 0,-5 3 0 0 0,-4 1 0 0 0,-1-1 0 0 0,-3 0 0 0 0,-6-3 0 0 0,-10 0 0 0 0,-7 3 0 0 0,-7 2 0 0 0,-8-2 0 0 0,-4-1 0 0 0,-5-1 0 0 0,3-1 0 0 0,8 3 0 0 0,8 2 0 0 0,2-2 0 0 0,1 4 0 0 0,1 0 0 0 0,0-2 0 0 0,1 3 0 0 0,0-1 0 0 0,-4 3 0 0 0,-7-1 0 0 0,-8-2 0 0 0,-8-3 0 0 0,-15-6 0 0 0,-15-4 0 0 0,-23-5 0 0 0,-22-6 0 0 0,-17 0 0 0 0,-1 2 0 0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76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18574 12829 16383 0 0,'0'4'0'0'0,"0"6"0"0"0,0 6 0 0 0,0 5 0 0 0,0 2 0 0 0,0 7 0 0 0,0 3 0 0 0,0 4 0 0 0,0 0 0 0 0,0-1 0 0 0,0 1 0 0 0,0 4 0 0 0,0 4 0 0 0,0 2 0 0 0,0-1 0 0 0,0-5 0 0 0,0-1 0 0 0,0 3 0 0 0,0 2 0 0 0,0 2 0 0 0,4 7 0 0 0,2-2 0 0 0,4-1 0 0 0,0 5 0 0 0,4 1 0 0 0,-2 4 0 0 0,2-4 0 0 0,-1 2 0 0 0,1 4 0 0 0,-1 0 0 0 0,-3-2 0 0 0,0-2 0 0 0,0-3 0 0 0,2-1 0 0 0,-1 2 0 0 0,-2 1 0 0 0,-4-5 0 0 0,-1-3 0 0 0,-2 3 0 0 0,-1 2 0 0 0,-1 4 0 0 0,-1-3 0 0 0,1 3 0 0 0,-1 3 0 0 0,-4 5 0 0 0,-1-4 0 0 0,1 0 0 0 0,0-2 0 0 0,2 2 0 0 0,1-1 0 0 0,1-6 0 0 0,0-5 0 0 0,1-1 0 0 0,0-1 0 0 0,1 1 0 0 0,-1-1 0 0 0,0-3 0 0 0,0 4 0 0 0,0 2 0 0 0,0 0 0 0 0,0 2 0 0 0,0-1 0 0 0,0-5 0 0 0,0-1 0 0 0,0 0 0 0 0,0 1 0 0 0,0 0 0 0 0,0 2 0 0 0,0 1 0 0 0,0 0 0 0 0,0-3 0 0 0,0-6 0 0 0,0-6 0 0 0,5-4 0 0 0,1-4 0 0 0,-1-1 0 0 0,0-2 0 0 0,2-5 0 0 0,1-1 0 0 0,-1 1 0 0 0,2 0 0 0 0,0 3 0 0 0,3 0 0 0 0,-1 2 0 0 0,-2 1 0 0 0,2-5 0 0 0,3-5 0 0 0,4-6 0 0 0,8-8 0 0 0,8-5 0 0 0,7-7 0 0 0,10-1 0 0 0,5-3 0 0 0,6-4 0 0 0,6 1 0 0 0,5 0 0 0 0,-2 2 0 0 0,1-1 0 0 0,5 3 0 0 0,-1-2 0 0 0,4 3 0 0 0,2 3 0 0 0,4 3 0 0 0,1-2 0 0 0,3 0 0 0 0,5-2 0 0 0,-2-5 0 0 0,2 1 0 0 0,2-2 0 0 0,-2 2 0 0 0,0 3 0 0 0,2 0 0 0 0,-3 0 0 0 0,-3 4 0 0 0,-5 1 0 0 0,-3 4 0 0 0,-3 0 0 0 0,-1-3 0 0 0,-2 0 0 0 0,-4 0 0 0 0,-2-4 0 0 0,0 0 0 0 0,-2 2 0 0 0,-5 2 0 0 0,0 1 0 0 0,-2 2 0 0 0,2 2 0 0 0,-2-1 0 0 0,-1 2 0 0 0,-4-1 0 0 0,3 0 0 0 0,-1 1 0 0 0,-1-1 0 0 0,-6 0 0 0 0,-3 0 0 0 0,3 0 0 0 0,7 0 0 0 0,5 0 0 0 0,2 0 0 0 0,-2 0 0 0 0,1 0 0 0 0,-1 5 0 0 0,-8 0 0 0 0,-8 1 0 0 0,-9-1 0 0 0,-5-2 0 0 0,-5-1 0 0 0,-3-1 0 0 0,-2-1 0 0 0,1 0 0 0 0,-1 0 0 0 0,1 0 0 0 0,0 0 0 0 0,4-1 0 0 0,-2-3 0 0 0,-1-2 0 0 0,-1 0 0 0 0,-1 2 0 0 0,1 0 0 0 0,0 2 0 0 0,1 1 0 0 0,-1 1 0 0 0,1 0 0 0 0,0 0 0 0 0,-5-4 0 0 0,-5-6 0 0 0,-6-6 0 0 0,-8-4 0 0 0,-10-3 0 0 0,-8-3 0 0 0,-5-1 0 0 0,1 0 0 0 0,-1-4 0 0 0,3-6 0 0 0,5-6 0 0 0,1 1 0 0 0,1-2 0 0 0,3-7 0 0 0,3-7 0 0 0,3-8 0 0 0,0-1 0 0 0,2-2 0 0 0,1-3 0 0 0,4-3 0 0 0,5-1 0 0 0,7-1 0 0 0,-1-1 0 0 0,2 4 0 0 0,2 2 0 0 0,2-1 0 0 0,-2-5 0 0 0,-1 1 0 0 0,-3 2 0 0 0,-5 3 0 0 0,1 2 0 0 0,-2 4 0 0 0,-3-1 0 0 0,-2-2 0 0 0,-3-2 0 0 0,0 2 0 0 0,-2 4 0 0 0,-1-1 0 0 0,1-1 0 0 0,-1-4 0 0 0,1 3 0 0 0,0-2 0 0 0,0-1 0 0 0,-1-2 0 0 0,1 7 0 0 0,0 5 0 0 0,0 6 0 0 0,-4 2 0 0 0,-6 1 0 0 0,-6 2 0 0 0,0 4 0 0 0,-2 5 0 0 0,-2 2 0 0 0,-2-2 0 0 0,3-3 0 0 0,-1-3 0 0 0,0 3 0 0 0,3 4 0 0 0,0 4 0 0 0,2 4 0 0 0,0 4 0 0 0,-2 1 0 0 0,2 1 0 0 0,3 1 0 0 0,0-5 0 0 0,1-1 0 0 0,-1 0 0 0 0,-3 6 0 0 0,0 2 0 0 0,-1 1 0 0 0,-2 4 0 0 0,2 0 0 0 0,-1 4 0 0 0,-2 4 0 0 0,-2 8 0 0 0,-2 5 0 0 0,-2 6 0 0 0,0 1 0 0 0,-1-1 0 0 0,0 3 0 0 0,-5-1 0 0 0,-6-2 0 0 0,-5-3 0 0 0,-9-3 0 0 0,-4-1 0 0 0,-7-1 0 0 0,-5 3 0 0 0,-5 2 0 0 0,-4-1 0 0 0,-6-1 0 0 0,-7-1 0 0 0,-5-2 0 0 0,-6 0 0 0 0,-2 0 0 0 0,-7-1 0 0 0,-6-1 0 0 0,-2 1 0 0 0,-2-4 0 0 0,-4-2 0 0 0,-2 0 0 0 0,-3-3 0 0 0,-1 0 0 0 0,3-3 0 0 0,6 0 0 0 0,6 3 0 0 0,4 3 0 0 0,4 1 0 0 0,1 3 0 0 0,6 1 0 0 0,2-3 0 0 0,-4-1 0 0 0,1-1 0 0 0,-4 2 0 0 0,-2 2 0 0 0,-1-4 0 0 0,1-1 0 0 0,0 1 0 0 0,5-3 0 0 0,6 0 0 0 0,7 2 0 0 0,13-3 0 0 0,15 1 0 0 0,14-3 0 0 0,10 1 0 0 0,6 2 0 0 0,5 2 0 0 0,2 4 0 0 0,0 1 0 0 0,-1 1 0 0 0,1 5 0 0 0,-2 2 0 0 0,0 1 0 0 0,4 2 0 0 0,5 5 0 0 0,15 4 0 0 0,12 4 0 0 0,3-3 0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5T14:16:08.96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10285 1270 16383 0 0,'3'0'0'0'0,"4"0"0"0"0,4 0 0 0 0,2 3 0 0 0,3 1 0 0 0,2 3 0 0 0,0 3 0 0 0,0 3 0 0 0,1 2 0 0 0,-4 2 0 0 0,-1 4 0 0 0,0 1 0 0 0,-2 0 0 0 0,-3-1 0 0 0,-4-1 0 0 0,-2 0 0 0 0,-1-2 0 0 0,-2 0 0 0 0,-4-3 0 0 0,-3-1 0 0 0,-5-4 0 0 0,-2 1 0 0 0,-2-3 0 0 0,-2-2 0 0 0,-3-2 0 0 0,1 1 0 0 0,2 3 0 0 0,0 0 0 0 0,1-1 0 0 0,0-3 0 0 0,0-1 0 0 0,-3-1 0 0 0,-2-1 0 0 0,1-1 0 0 0,0 0 0 0 0,1-1 0 0 0,4 1 0 0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76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20638 12885 16383 0 0,'0'5'0'0'0,"0"9"0"0"0,0 12 0 0 0,0 6 0 0 0,0 2 0 0 0,4-1 0 0 0,2-1 0 0 0,-1-2 0 0 0,0 3 0 0 0,2 5 0 0 0,1 0 0 0 0,3 2 0 0 0,0 4 0 0 0,-2-2 0 0 0,2 1 0 0 0,-1 3 0 0 0,2 1 0 0 0,-1 6 0 0 0,2 4 0 0 0,-1-5 0 0 0,-2-1 0 0 0,1 3 0 0 0,-2 2 0 0 0,3 4 0 0 0,-1 1 0 0 0,2-1 0 0 0,4 2 0 0 0,-2 4 0 0 0,1 0 0 0 0,3 2 0 0 0,-2 2 0 0 0,0 3 0 0 0,2-7 0 0 0,2 3 0 0 0,-3 3 0 0 0,1 3 0 0 0,0-3 0 0 0,-1 4 0 0 0,-1 3 0 0 0,1 0 0 0 0,-1-4 0 0 0,-5-1 0 0 0,1 0 0 0 0,-2 0 0 0 0,-4-8 0 0 0,-1-6 0 0 0,-4 0 0 0 0,0-2 0 0 0,-2-6 0 0 0,0-3 0 0 0,-1-5 0 0 0,1-6 0 0 0,-1-5 0 0 0,1 0 0 0 0,-1 0 0 0 0,1 3 0 0 0,0-1 0 0 0,0 3 0 0 0,0 4 0 0 0,0 3 0 0 0,0-1 0 0 0,0 0 0 0 0,0-2 0 0 0,0-5 0 0 0,0-3 0 0 0,0-4 0 0 0,0-2 0 0 0,0-2 0 0 0,0-5 0 0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7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18785 14658 16383 0 0,'5'0'0'0'0,"5"0"0"0"0,6 0 0 0 0,9 0 0 0 0,4 4 0 0 0,7 2 0 0 0,5 0 0 0 0,10-2 0 0 0,4 0 0 0 0,2-2 0 0 0,5-1 0 0 0,4-1 0 0 0,1 0 0 0 0,1 0 0 0 0,3 0 0 0 0,3-1 0 0 0,-3 1 0 0 0,0 0 0 0 0,1 0 0 0 0,1 0 0 0 0,-2 0 0 0 0,0 0 0 0 0,0 0 0 0 0,2 4 0 0 0,-2 2 0 0 0,-1 0 0 0 0,2-2 0 0 0,1-1 0 0 0,2-1 0 0 0,1 4 0 0 0,5 0 0 0 0,3 0 0 0 0,4-2 0 0 0,5-1 0 0 0,0-1 0 0 0,-3-1 0 0 0,-3-1 0 0 0,-4 0 0 0 0,-6 0 0 0 0,-4-1 0 0 0,-1 1 0 0 0,1 0 0 0 0,-3 4 0 0 0,-5 2 0 0 0,0 0 0 0 0,-3-2 0 0 0,2-1 0 0 0,-1-1 0 0 0,-3-1 0 0 0,-3 0 0 0 0,-1-1 0 0 0,-3 0 0 0 0,0-1 0 0 0,-2 1 0 0 0,1 0 0 0 0,4 0 0 0 0,1 0 0 0 0,0 0 0 0 0,-1 0 0 0 0,-5 0 0 0 0,-3 0 0 0 0,-5 0 0 0 0,-2 0 0 0 0,3 0 0 0 0,-4 0 0 0 0,2 0 0 0 0,2 0 0 0 0,2 0 0 0 0,2 0 0 0 0,-2 0 0 0 0,-5 0 0 0 0,-5 0 0 0 0,-5-5 0 0 0,-2-1 0 0 0,-2 1 0 0 0,-1 0 0 0 0,-1 2 0 0 0,0 1 0 0 0,0 1 0 0 0,0 1 0 0 0,1-5 0 0 0,-1 0 0 0 0,-3-1 0 0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7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28061 12535 16383 0 0,'-4'0'0'0'0,"-6"5"0"0"0,-2 10 0 0 0,2 6 0 0 0,-2 5 0 0 0,1 7 0 0 0,2 6 0 0 0,3 1 0 0 0,3-2 0 0 0,1 2 0 0 0,1 2 0 0 0,1 4 0 0 0,-4 6 0 0 0,-1 4 0 0 0,0 1 0 0 0,1-1 0 0 0,1 4 0 0 0,1 5 0 0 0,1 0 0 0 0,1 2 0 0 0,0 3 0 0 0,0 3 0 0 0,0-2 0 0 0,0 0 0 0 0,5-3 0 0 0,1-1 0 0 0,4-1 0 0 0,0 0 0 0 0,-1 2 0 0 0,2 8 0 0 0,-1-1 0 0 0,-2 0 0 0 0,2 1 0 0 0,0 1 0 0 0,-3-4 0 0 0,-2-6 0 0 0,-2-1 0 0 0,-1 2 0 0 0,-2-2 0 0 0,0-8 0 0 0,0-1 0 0 0,0 0 0 0 0,-1 2 0 0 0,1 1 0 0 0,0-6 0 0 0,-1 1 0 0 0,1 0 0 0 0,0 4 0 0 0,0 1 0 0 0,0-5 0 0 0,0-4 0 0 0,0-1 0 0 0,0-1 0 0 0,0 1 0 0 0,0 0 0 0 0,0-4 0 0 0,0 0 0 0 0,0 0 0 0 0,0 1 0 0 0,0 2 0 0 0,0-4 0 0 0,0-4 0 0 0,0-6 0 0 0,5-3 0 0 0,1-3 0 0 0,-1-3 0 0 0,4 0 0 0 0,0-1 0 0 0,3-5 0 0 0,4-1 0 0 0,4 1 0 0 0,6-3 0 0 0,5-5 0 0 0,0 0 0 0 0,4-1 0 0 0,6-4 0 0 0,3 2 0 0 0,0 0 0 0 0,5-2 0 0 0,3-2 0 0 0,6-3 0 0 0,2 0 0 0 0,4-2 0 0 0,9 0 0 0 0,5 0 0 0 0,-2 0 0 0 0,4-1 0 0 0,6 1 0 0 0,1 0 0 0 0,4-5 0 0 0,4-1 0 0 0,-1 1 0 0 0,2-4 0 0 0,5 0 0 0 0,0-3 0 0 0,0 0 0 0 0,1-1 0 0 0,-5 0 0 0 0,0 4 0 0 0,1 2 0 0 0,-8-1 0 0 0,-1 0 0 0 0,-3 1 0 0 0,-2 3 0 0 0,-3-3 0 0 0,-2 0 0 0 0,0 0 0 0 0,-2 3 0 0 0,1 1 0 0 0,-1 1 0 0 0,0 2 0 0 0,-4 0 0 0 0,3 0 0 0 0,2 4 0 0 0,-3 3 0 0 0,-6 3 0 0 0,-2 0 0 0 0,-2-1 0 0 0,-5 2 0 0 0,2 0 0 0 0,-6-3 0 0 0,1-3 0 0 0,-1 3 0 0 0,4 0 0 0 0,1-2 0 0 0,-2-2 0 0 0,2-1 0 0 0,5-1 0 0 0,4-2 0 0 0,-2 0 0 0 0,2 0 0 0 0,2-5 0 0 0,-3-1 0 0 0,-4 0 0 0 0,-4 2 0 0 0,1 0 0 0 0,-2 2 0 0 0,-6 1 0 0 0,-4 1 0 0 0,-10-5 0 0 0,-8 0 0 0 0,-4-1 0 0 0,-3 2 0 0 0,-2 1 0 0 0,-4-3 0 0 0,-5-6 0 0 0,-6-4 0 0 0,-3-4 0 0 0,-4-4 0 0 0,-5-1 0 0 0,-3-1 0 0 0,-4-1 0 0 0,0-5 0 0 0,-3-5 0 0 0,1-5 0 0 0,3-5 0 0 0,-2-3 0 0 0,2-1 0 0 0,2-6 0 0 0,3-7 0 0 0,2 0 0 0 0,1-3 0 0 0,2-8 0 0 0,0-5 0 0 0,5 4 0 0 0,1 0 0 0 0,0 1 0 0 0,3-1 0 0 0,1 4 0 0 0,-3 1 0 0 0,-1-5 0 0 0,-2-3 0 0 0,-2 3 0 0 0,-1-3 0 0 0,-1-1 0 0 0,-1-1 0 0 0,5 1 0 0 0,2 0 0 0 0,4 1 0 0 0,0 1 0 0 0,-2-1 0 0 0,-1 1 0 0 0,1 1 0 0 0,1-1 0 0 0,-7 5 0 0 0,-3 1 0 0 0,-2 4 0 0 0,0 9 0 0 0,-4 7 0 0 0,-1 2 0 0 0,-3 1 0 0 0,0 0 0 0 0,-3 0 0 0 0,2 4 0 0 0,-2 0 0 0 0,1-1 0 0 0,3 4 0 0 0,4-1 0 0 0,-3-1 0 0 0,1-3 0 0 0,-2 3 0 0 0,0-4 0 0 0,1-4 0 0 0,-1-5 0 0 0,1-2 0 0 0,1 4 0 0 0,3 3 0 0 0,1 2 0 0 0,3 4 0 0 0,0 6 0 0 0,-3 6 0 0 0,-2 3 0 0 0,1 3 0 0 0,-3 3 0 0 0,-6 4 0 0 0,-3 6 0 0 0,-5 6 0 0 0,-1 5 0 0 0,-7 2 0 0 0,-3 2 0 0 0,1 1 0 0 0,-4 4 0 0 0,-4 2 0 0 0,-9 4 0 0 0,-5 0 0 0 0,-1 3 0 0 0,-6-2 0 0 0,-9 3 0 0 0,-2-2 0 0 0,-7-4 0 0 0,-11 3 0 0 0,-8-3 0 0 0,-10-1 0 0 0,-4-3 0 0 0,-1-2 0 0 0,-2-1 0 0 0,4-2 0 0 0,3 0 0 0 0,4-5 0 0 0,9-1 0 0 0,4 0 0 0 0,4-4 0 0 0,-1 1 0 0 0,-3-3 0 0 0,-8 0 0 0 0,-5 3 0 0 0,-12-2 0 0 0,-7 1 0 0 0,-14-2 0 0 0,-6 1 0 0 0,-5 2 0 0 0,1 3 0 0 0,3 2 0 0 0,8 2 0 0 0,6 2 0 0 0,2 0 0 0 0,10 0 0 0 0,8 1 0 0 0,4-1 0 0 0,3 5 0 0 0,1 1 0 0 0,5 0 0 0 0,6-1 0 0 0,0-2 0 0 0,3-1 0 0 0,3-1 0 0 0,2-1 0 0 0,-1 0 0 0 0,-1 0 0 0 0,2 0 0 0 0,1-1 0 0 0,1 1 0 0 0,11 5 0 0 0,12 0 0 0 0,12 1 0 0 0,9-2 0 0 0,11 4 0 0 0,10 4 0 0 0,12 1 0 0 0,11 2 0 0 0,9 3 0 0 0,15 3 0 0 0,15 2 0 0 0,0-3 0 0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7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30374 12383 16383 0 0,'0'4'0'0'0,"0"6"0"0"0,0 6 0 0 0,0 4 0 0 0,0 4 0 0 0,0 2 0 0 0,0 0 0 0 0,0 1 0 0 0,0 5 0 0 0,0 1 0 0 0,0-1 0 0 0,0 3 0 0 0,0 0 0 0 0,0 3 0 0 0,0 0 0 0 0,0 1 0 0 0,0 4 0 0 0,0 3 0 0 0,0 2 0 0 0,0 3 0 0 0,0 0 0 0 0,5 6 0 0 0,0 1 0 0 0,5 5 0 0 0,1 0 0 0 0,2 2 0 0 0,-1 4 0 0 0,3 3 0 0 0,-3-1 0 0 0,-2 4 0 0 0,1-2 0 0 0,-1 1 0 0 0,-2-5 0 0 0,-3 1 0 0 0,-2 0 0 0 0,-1 3 0 0 0,-2-4 0 0 0,0 1 0 0 0,0 6 0 0 0,-1 3 0 0 0,1 1 0 0 0,-1 1 0 0 0,1 4 0 0 0,4-4 0 0 0,2 2 0 0 0,0 1 0 0 0,3-2 0 0 0,0-1 0 0 0,-2 0 0 0 0,3-2 0 0 0,0-5 0 0 0,2-2 0 0 0,-1 0 0 0 0,2-4 0 0 0,0-3 0 0 0,-4-10 0 0 0,2-9 0 0 0,-1-8 0 0 0,-3-7 0 0 0,3-3 0 0 0,-1-2 0 0 0,-6-2 0 0 0,-4 0 0 0 0,-2 0 0 0 0,-4-8 0 0 0,-2-7 0 0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7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28178 14288 16383 0 0,'0'4'0'0'0,"9"2"0"0"0,12-1 0 0 0,10 0 0 0 0,14-2 0 0 0,8-1 0 0 0,4-1 0 0 0,5 0 0 0 0,6-1 0 0 0,0-1 0 0 0,-3 1 0 0 0,0 0 0 0 0,4 0 0 0 0,2 0 0 0 0,-2-1 0 0 0,1 6 0 0 0,6 1 0 0 0,3-1 0 0 0,-3 0 0 0 0,4-2 0 0 0,1-1 0 0 0,-5 3 0 0 0,-1 2 0 0 0,3-2 0 0 0,3 0 0 0 0,0-2 0 0 0,4-2 0 0 0,5 0 0 0 0,5 0 0 0 0,5 3 0 0 0,1 2 0 0 0,-1-1 0 0 0,-6-1 0 0 0,-5-1 0 0 0,-9 3 0 0 0,-5 1 0 0 0,2-1 0 0 0,2-1 0 0 0,1-2 0 0 0,3-1 0 0 0,7-6 0 0 0,0-2 0 0 0,7-4 0 0 0,5 0 0 0 0,-2 0 0 0 0,0 4 0 0 0,1-3 0 0 0,-9 0 0 0 0,-6 3 0 0 0,-4 1 0 0 0,-4 2 0 0 0,-6 1 0 0 0,-1 2 0 0 0,-1 0 0 0 0,2 0 0 0 0,-2 0 0 0 0,-1 5 0 0 0,2 1 0 0 0,1 0 0 0 0,-6-1 0 0 0,-1-2 0 0 0,-4-1 0 0 0,-2-1 0 0 0,-4 0 0 0 0,-5-1 0 0 0,-8-1 0 0 0,-2 1 0 0 0,-3 0 0 0 0,-4 0 0 0 0,-2-5 0 0 0,-3-1 0 0 0,-2 0 0 0 0,0 2 0 0 0,-10 1 0 0 0,-11 1 0 0 0,-16 1 0 0 0,-10 0 0 0 0,-2 1 0 0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76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22221 4101 16383 0 0,'-5'0'0'0'0,"-5"4"0"0"0,-6 2 0 0 0,0 4 0 0 0,-2 1 0 0 0,3 2 0 0 0,-1 4 0 0 0,2 3 0 0 0,-1 3 0 0 0,2 1 0 0 0,4 2 0 0 0,-2 1 0 0 0,2 4 0 0 0,2 1 0 0 0,2 0 0 0 0,6-5 0 0 0,4-4 0 0 0,9-5 0 0 0,11-5 0 0 0,6-6 0 0 0,6 1 0 0 0,2-6 0 0 0,2-2 0 0 0,0-2 0 0 0,-4-5 0 0 0,-3-6 0 0 0,-4 0 0 0 0,-1-3 0 0 0,-7-2 0 0 0,-6-4 0 0 0,-11-1 0 0 0,-10-2 0 0 0,-5-1 0 0 0,-5 4 0 0 0,-4 5 0 0 0,-3 7 0 0 0,1 8 0 0 0,1 10 0 0 0,4 7 0 0 0,4 6 0 0 0,4 4 0 0 0,3 1 0 0 0,4 2 0 0 0,5-5 0 0 0,7-5 0 0 0,10-7 0 0 0,6-5 0 0 0,3-7 0 0 0,0-9 0 0 0,1-2 0 0 0,-6-4 0 0 0,-3-3 0 0 0,-5-7 0 0 0,-9-4 0 0 0,-12-2 0 0 0,-8 2 0 0 0,-12 4 0 0 0,-5 8 0 0 0,-3 6 0 0 0,-5 10 0 0 0,0 10 0 0 0,1 7 0 0 0,3 6 0 0 0,7 4 0 0 0,8 2 0 0 0,7 1 0 0 0,14-4 0 0 0,11-7 0 0 0,7-6 0 0 0,5-9 0 0 0,-2-9 0 0 0,-1-9 0 0 0,1-5 0 0 0,-5-3 0 0 0,-5-3 0 0 0,-5-1 0 0 0,-8 5 0 0 0,-9 5 0 0 0,-8 3 0 0 0,-9 7 0 0 0,-10 5 0 0 0,-3 8 0 0 0,-4 12 0 0 0,1 7 0 0 0,2 4 0 0 0,14-3 0 0 0,14-5 0 0 0,14-6 0 0 0,15-6 0 0 0,9-9 0 0 0,9-8 0 0 0,2-7 0 0 0,0-5 0 0 0,-8-4 0 0 0,-7-2 0 0 0,-9 0 0 0 0,-20 4 0 0 0,-13 5 0 0 0,-12 12 0 0 0,-5 10 0 0 0,-1 9 0 0 0,1 6 0 0 0,2 6 0 0 0,8 1 0 0 0,8 2 0 0 0,11-4 0 0 0,11-7 0 0 0,14-9 0 0 0,8-8 0 0 0,5-2 0 0 0,5-7 0 0 0,1-5 0 0 0,-6-5 0 0 0,-3-3 0 0 0,-7-4 0 0 0,-11 4 0 0 0,-17 6 0 0 0,-10 0 0 0 0,-8 4 0 0 0,-4 7 0 0 0,-1 10 0 0 0,0 4 0 0 0,5 4 0 0 0,3 5 0 0 0,4 4 0 0 0,10-2 0 0 0,11-5 0 0 0,10-4 0 0 0,6-9 0 0 0,0-9 0 0 0,-2-8 0 0 0,-10-1 0 0 0,-10 2 0 0 0,-13 8 0 0 0,-8 9 0 0 0,-5 9 0 0 0,-2 6 0 0 0,1 1 0 0 0,4 1 0 0 0,3-3 0 0 0,6 0 0 0 0,9-2 0 0 0,11-5 0 0 0,4-7 0 0 0,7-5 0 0 0,4-2 0 0 0,0 4 0 0 0,-8 2 0 0 0,-6 5 0 0 0,-3 2 0 0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76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22983 9283 16383 0 0,'-4'0'0'0'0,"-7"0"0"0"0,-4 0 0 0 0,-6 0 0 0 0,-2 0 0 0 0,-3 0 0 0 0,4 4 0 0 0,1 6 0 0 0,3 11 0 0 0,6 5 0 0 0,5 3 0 0 0,3 1 0 0 0,7-4 0 0 0,7-12 0 0 0,6-12 0 0 0,10-15 0 0 0,0-10 0 0 0,-4-6 0 0 0,-2-2 0 0 0,-4 0 0 0 0,-5-4 0 0 0,-8 0 0 0 0,-5 1 0 0 0,-11 7 0 0 0,-8 12 0 0 0,-4 13 0 0 0,-3 16 0 0 0,-1 10 0 0 0,5 5 0 0 0,6 2 0 0 0,10-4 0 0 0,12-7 0 0 0,9-7 0 0 0,7-5 0 0 0,4-9 0 0 0,3-8 0 0 0,-4-7 0 0 0,0-6 0 0 0,-6-3 0 0 0,-4-2 0 0 0,-5 0 0 0 0,-8-1 0 0 0,-9 5 0 0 0,-7 6 0 0 0,-5 11 0 0 0,-8 15 0 0 0,-3 14 0 0 0,-2 13 0 0 0,2 4 0 0 0,2 0 0 0 0,5-2 0 0 0,12-8 0 0 0,17-5 0 0 0,16-6 0 0 0,19-11 0 0 0,6-11 0 0 0,5-10 0 0 0,-2-7 0 0 0,-5-4 0 0 0,-5-7 0 0 0,-8-3 0 0 0,-11-4 0 0 0,-16 0 0 0 0,-18 1 0 0 0,-11 4 0 0 0,-10 7 0 0 0,-11 7 0 0 0,-8 8 0 0 0,-2 10 0 0 0,-1 13 0 0 0,9 10 0 0 0,10 10 0 0 0,6 3 0 0 0,8 1 0 0 0,10-1 0 0 0,11-8 0 0 0,10-3 0 0 0,10-10 0 0 0,9-7 0 0 0,7-6 0 0 0,5-7 0 0 0,6-6 0 0 0,0-7 0 0 0,-4 1 0 0 0,-3-1 0 0 0,-8-2 0 0 0,-8-2 0 0 0,-13-1 0 0 0,-12 3 0 0 0,-9 6 0 0 0,-6 0 0 0 0,-10 8 0 0 0,-7 9 0 0 0,-3 8 0 0 0,-3 13 0 0 0,2 9 0 0 0,2 10 0 0 0,9 1 0 0 0,9 2 0 0 0,13-6 0 0 0,12-5 0 0 0,9-9 0 0 0,13-9 0 0 0,9-11 0 0 0,12-11 0 0 0,8-13 0 0 0,-2-3 0 0 0,-5-8 0 0 0,-11-6 0 0 0,-7-3 0 0 0,-14 2 0 0 0,-13 3 0 0 0,-7 2 0 0 0,-13 2 0 0 0,-6 7 0 0 0,-10 7 0 0 0,-7 10 0 0 0,-5 12 0 0 0,-5 12 0 0 0,-2 13 0 0 0,3 9 0 0 0,6 3 0 0 0,5-1 0 0 0,10-5 0 0 0,9-3 0 0 0,12-12 0 0 0,13-9 0 0 0,4-13 0 0 0,5-9 0 0 0,5-8 0 0 0,-2-6 0 0 0,1 1 0 0 0,-2 1 0 0 0,-14 11 0 0 0,-11 13 0 0 0,-5 6 0 0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76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18726 9155 16383 0 0,'-4'0'0'0'0,"-6"4"0"0"0,-6 6 0 0 0,-5 6 0 0 0,-2 5 0 0 0,2 7 0 0 0,0 3 0 0 0,4 6 0 0 0,5 4 0 0 0,8 1 0 0 0,10-3 0 0 0,8-3 0 0 0,6-9 0 0 0,9-3 0 0 0,3-11 0 0 0,2-8 0 0 0,-2-9 0 0 0,-6-7 0 0 0,-2-8 0 0 0,-6-4 0 0 0,-6-7 0 0 0,-5-3 0 0 0,-13 4 0 0 0,-13 3 0 0 0,-13 1 0 0 0,-10 5 0 0 0,-6 1 0 0 0,0 9 0 0 0,4 10 0 0 0,1 9 0 0 0,3 13 0 0 0,8 11 0 0 0,15 4 0 0 0,9 0 0 0 0,16-1 0 0 0,14-3 0 0 0,9-7 0 0 0,8-8 0 0 0,1-6 0 0 0,-2-11 0 0 0,-2-5 0 0 0,-4-10 0 0 0,-2-8 0 0 0,-6-4 0 0 0,-4-3 0 0 0,-8-4 0 0 0,-12 3 0 0 0,-14 2 0 0 0,-14 1 0 0 0,-15 6 0 0 0,-4 2 0 0 0,-4 3 0 0 0,3 10 0 0 0,4 15 0 0 0,7 9 0 0 0,8 11 0 0 0,10 10 0 0 0,13 6 0 0 0,11 5 0 0 0,14-6 0 0 0,12-6 0 0 0,14-10 0 0 0,9-10 0 0 0,4-11 0 0 0,0-13 0 0 0,0-13 0 0 0,-11-8 0 0 0,-12-8 0 0 0,-13-3 0 0 0,-10-4 0 0 0,-16 2 0 0 0,-16 2 0 0 0,-13 4 0 0 0,-10 7 0 0 0,-7 9 0 0 0,1 6 0 0 0,9 11 0 0 0,7 10 0 0 0,4 7 0 0 0,3 6 0 0 0,6 3 0 0 0,10-2 0 0 0,8-1 0 0 0,8-5 0 0 0,7-8 0 0 0,7-7 0 0 0,3-8 0 0 0,3-7 0 0 0,1-1 0 0 0,-4-3 0 0 0,-5-4 0 0 0,-7-1 0 0 0,-9 2 0 0 0,-9 5 0 0 0,-9 5 0 0 0,-5 8 0 0 0,-3 10 0 0 0,-3 7 0 0 0,-1 5 0 0 0,5 5 0 0 0,6 1 0 0 0,10-3 0 0 0,11-5 0 0 0,9-11 0 0 0,6-10 0 0 0,6-10 0 0 0,1-2 0 0 0,-2-3 0 0 0,-2 1 0 0 0,-4-1 0 0 0,-10 4 0 0 0,-10 3 0 0 0,-10 3 0 0 0,-7 4 0 0 0,0 7 0 0 0,-2 7 0 0 0,-1 6 0 0 0,3 5 0 0 0,0 3 0 0 0,8-2 0 0 0,15-5 0 0 0,15-6 0 0 0,13-4 0 0 0,2-3 0 0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77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20710 12804 16383 0 0,'-4'4'0'0'0,"-2"6"0"0"0,0 11 0 0 0,-3 5 0 0 0,0 8 0 0 0,2 2 0 0 0,1-1 0 0 0,7-6 0 0 0,7-8 0 0 0,7-7 0 0 0,6-11 0 0 0,2-11 0 0 0,3-12 0 0 0,-3-7 0 0 0,-6-8 0 0 0,-5-3 0 0 0,-10 6 0 0 0,-14 4 0 0 0,-9 1 0 0 0,-5 2 0 0 0,-3 5 0 0 0,-1 5 0 0 0,0 11 0 0 0,1 9 0 0 0,1 9 0 0 0,6 11 0 0 0,10 5 0 0 0,12 3 0 0 0,14-5 0 0 0,10-3 0 0 0,10-10 0 0 0,7-7 0 0 0,2-10 0 0 0,-3-9 0 0 0,-8-6 0 0 0,-9-6 0 0 0,-8-3 0 0 0,-12-1 0 0 0,-11-1 0 0 0,-12 5 0 0 0,-7 2 0 0 0,-9 8 0 0 0,-2 7 0 0 0,2 9 0 0 0,5 12 0 0 0,5 4 0 0 0,7 4 0 0 0,6 5 0 0 0,9 4 0 0 0,11-4 0 0 0,8-12 0 0 0,11-8 0 0 0,9-10 0 0 0,3-8 0 0 0,0-8 0 0 0,-7-5 0 0 0,-4-3 0 0 0,-7-2 0 0 0,-11 5 0 0 0,-11 1 0 0 0,-10 0 0 0 0,-12 4 0 0 0,-11 5 0 0 0,-7 4 0 0 0,-7 5 0 0 0,-7 6 0 0 0,1 13 0 0 0,1 11 0 0 0,6 7 0 0 0,10 11 0 0 0,12 6 0 0 0,15-1 0 0 0,18-3 0 0 0,17-11 0 0 0,17-11 0 0 0,6-9 0 0 0,9-12 0 0 0,3-15 0 0 0,-4-15 0 0 0,-6-6 0 0 0,-8-8 0 0 0,-11 0 0 0 0,-14 2 0 0 0,-15 4 0 0 0,-12 2 0 0 0,-8 3 0 0 0,-10 7 0 0 0,-5 7 0 0 0,0 11 0 0 0,0 14 0 0 0,3 16 0 0 0,1 7 0 0 0,6 7 0 0 0,8 6 0 0 0,5 0 0 0 0,10-8 0 0 0,9-11 0 0 0,8-9 0 0 0,6-12 0 0 0,3-11 0 0 0,1-14 0 0 0,2-7 0 0 0,0-4 0 0 0,-5-1 0 0 0,-10 5 0 0 0,-13 7 0 0 0,-10 11 0 0 0,-12 8 0 0 0,-3 7 0 0 0,-1 8 0 0 0,4 6 0 0 0,1 4 0 0 0,8 2 0 0 0,7 1 0 0 0,5-4 0 0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77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21265 16477 16383 0 0,'0'-4'0'0'0,"0"-7"0"0"0,0-5 0 0 0,-4 0 0 0 0,-2-1 0 0 0,-4 1 0 0 0,-5 0 0 0 0,0 6 0 0 0,-1 10 0 0 0,1 10 0 0 0,0 10 0 0 0,1 8 0 0 0,4 7 0 0 0,3 3 0 0 0,4-2 0 0 0,5-6 0 0 0,8-8 0 0 0,6-9 0 0 0,1-10 0 0 0,1-14 0 0 0,-2-11 0 0 0,1-9 0 0 0,-3-9 0 0 0,-8-2 0 0 0,-5 2 0 0 0,-7 3 0 0 0,-7 8 0 0 0,-6 14 0 0 0,-3 17 0 0 0,1 18 0 0 0,0 10 0 0 0,3 8 0 0 0,6 3 0 0 0,4-2 0 0 0,8-3 0 0 0,13-7 0 0 0,8-14 0 0 0,10-13 0 0 0,8-12 0 0 0,3-8 0 0 0,-3-10 0 0 0,-3-9 0 0 0,-7-7 0 0 0,-9-1 0 0 0,-12 8 0 0 0,-12 5 0 0 0,-10 4 0 0 0,-11 7 0 0 0,-6 7 0 0 0,-6 10 0 0 0,3 10 0 0 0,2 13 0 0 0,3 17 0 0 0,2 10 0 0 0,6 7 0 0 0,5 3 0 0 0,11-8 0 0 0,11-12 0 0 0,8-12 0 0 0,6-11 0 0 0,9-7 0 0 0,8-13 0 0 0,2-15 0 0 0,4-12 0 0 0,-6-9 0 0 0,-5-6 0 0 0,-12 0 0 0 0,-14 1 0 0 0,-12 3 0 0 0,-15 6 0 0 0,-11 8 0 0 0,-10 11 0 0 0,-7 12 0 0 0,-3 12 0 0 0,2 15 0 0 0,2 8 0 0 0,3 8 0 0 0,11 7 0 0 0,10 6 0 0 0,14-2 0 0 0,12-4 0 0 0,16-4 0 0 0,13-9 0 0 0,11-14 0 0 0,1-14 0 0 0,3-11 0 0 0,-1-13 0 0 0,-5-12 0 0 0,-9-8 0 0 0,-10-1 0 0 0,-12 2 0 0 0,-18-1 0 0 0,-15-1 0 0 0,-8 2 0 0 0,-12 4 0 0 0,-7 8 0 0 0,-4 9 0 0 0,-2 13 0 0 0,5 17 0 0 0,12 19 0 0 0,11 10 0 0 0,12 12 0 0 0,8 6 0 0 0,15 2 0 0 0,15 0 0 0 0,12-9 0 0 0,11-10 0 0 0,5-14 0 0 0,0-18 0 0 0,-9-13 0 0 0,-7-10 0 0 0,-5-11 0 0 0,-6-11 0 0 0,-8-6 0 0 0,-10 3 0 0 0,-11 5 0 0 0,-3 3 0 0 0,-6 4 0 0 0,-3 6 0 0 0,1 12 0 0 0,-1 12 0 0 0,-1 10 0 0 0,-2 8 0 0 0,-2 9 0 0 0,4 9 0 0 0,4 3 0 0 0,6-2 0 0 0,13-6 0 0 0,11-10 0 0 0,6-12 0 0 0,6-12 0 0 0,-3-11 0 0 0,0-3 0 0 0,-9 2 0 0 0,-11 2 0 0 0,-6 9 0 0 0,-7 8 0 0 0,-2 8 0 0 0,-3 7 0 0 0,1 4 0 0 0,7-3 0 0 0,10-4 0 0 0,3-5 0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5T14:16:08.9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10839 1499 16383 0 0,'0'-3'0'0'0,"-3"-1"0"0"0,-4 0 0 0 0,-4 1 0 0 0,-3 1 0 0 0,-2 1 0 0 0,-1 0 0 0 0,-1 4 0 0 0,-1 1 0 0 0,1 3 0 0 0,0 0 0 0 0,-1 2 0 0 0,1 3 0 0 0,4 1 0 0 0,3 3 0 0 0,4 1 0 0 0,0-3 0 0 0,2 0 0 0 0,1 1 0 0 0,1 3 0 0 0,2 1 0 0 0,3 2 0 0 0,2-1 0 0 0,0 0 0 0 0,2-1 0 0 0,1-1 0 0 0,1-3 0 0 0,3-1 0 0 0,3-3 0 0 0,1-1 0 0 0,2-1 0 0 0,-3 0 0 0 0,0-1 0 0 0,0-2 0 0 0,2 1 0 0 0,-1-1 0 0 0,2 2 0 0 0,0-1 0 0 0,1-1 0 0 0,-4-2 0 0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77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29338 4047 16383 0 0,'-5'0'0'0'0,"-5"5"0"0"0,-6 5 0 0 0,-4 1 0 0 0,-4 4 0 0 0,3 3 0 0 0,0 7 0 0 0,0 5 0 0 0,2 0 0 0 0,6 1 0 0 0,4-2 0 0 0,13-4 0 0 0,10-12 0 0 0,7-13 0 0 0,4-10 0 0 0,3-8 0 0 0,1-5 0 0 0,-5-3 0 0 0,-6-7 0 0 0,-11-1 0 0 0,-11 5 0 0 0,-13 7 0 0 0,-9 7 0 0 0,-4 11 0 0 0,-6 11 0 0 0,4 12 0 0 0,2 13 0 0 0,2 4 0 0 0,11 6 0 0 0,7-1 0 0 0,15-6 0 0 0,15-6 0 0 0,9-7 0 0 0,12-12 0 0 0,4-12 0 0 0,-1-10 0 0 0,-4-12 0 0 0,-4-11 0 0 0,-5-3 0 0 0,-6-5 0 0 0,-8 1 0 0 0,-12 4 0 0 0,-14 2 0 0 0,-12 5 0 0 0,-9 6 0 0 0,-10 8 0 0 0,-6 12 0 0 0,0 10 0 0 0,3 13 0 0 0,1 9 0 0 0,7 8 0 0 0,14 7 0 0 0,15 0 0 0 0,17-1 0 0 0,16-9 0 0 0,16-9 0 0 0,6-9 0 0 0,7-11 0 0 0,3-15 0 0 0,-4-10 0 0 0,-7-10 0 0 0,-7-4 0 0 0,-10 0 0 0 0,-16 2 0 0 0,-14 1 0 0 0,-12 8 0 0 0,-13 7 0 0 0,-11 7 0 0 0,-4 5 0 0 0,0 8 0 0 0,-2 8 0 0 0,2 7 0 0 0,7 5 0 0 0,5 3 0 0 0,6 2 0 0 0,13-4 0 0 0,10-6 0 0 0,11-5 0 0 0,11-6 0 0 0,6-7 0 0 0,2-4 0 0 0,1-6 0 0 0,3-4 0 0 0,0-6 0 0 0,-7-2 0 0 0,-11-3 0 0 0,-15 4 0 0 0,-15 6 0 0 0,-16 0 0 0 0,-11 8 0 0 0,-8 5 0 0 0,-4 8 0 0 0,1 12 0 0 0,5 7 0 0 0,6 4 0 0 0,9 1 0 0 0,11 1 0 0 0,12-5 0 0 0,11-2 0 0 0,11-10 0 0 0,10-7 0 0 0,7-9 0 0 0,5-16 0 0 0,2-7 0 0 0,-6-6 0 0 0,-9-3 0 0 0,-8 1 0 0 0,-12 9 0 0 0,-10 15 0 0 0,-9 17 0 0 0,-2 12 0 0 0,-3 12 0 0 0,3 0 0 0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77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30050 8492 16383 0 0,'-5'0'0'0'0,"-5"0"0"0"0,-6 0 0 0 0,-4 5 0 0 0,0 5 0 0 0,1 1 0 0 0,2 4 0 0 0,5 3 0 0 0,4 3 0 0 0,3 2 0 0 0,3 2 0 0 0,2 1 0 0 0,0 1 0 0 0,6-5 0 0 0,5-10 0 0 0,5-12 0 0 0,5-10 0 0 0,-1-12 0 0 0,0-7 0 0 0,-3-3 0 0 0,-10 5 0 0 0,-4 1 0 0 0,-9 2 0 0 0,-7 4 0 0 0,-6 6 0 0 0,-3 9 0 0 0,0 11 0 0 0,6 8 0 0 0,4 6 0 0 0,1 5 0 0 0,6 1 0 0 0,8-2 0 0 0,9-7 0 0 0,6-5 0 0 0,4-9 0 0 0,-1-10 0 0 0,0-8 0 0 0,-3-6 0 0 0,-5-4 0 0 0,-9-2 0 0 0,-10 0 0 0 0,-8 3 0 0 0,-11 7 0 0 0,-9 6 0 0 0,-8 4 0 0 0,-2 9 0 0 0,3 12 0 0 0,4 8 0 0 0,3 10 0 0 0,8 3 0 0 0,13-4 0 0 0,13-3 0 0 0,10-6 0 0 0,13-7 0 0 0,7-6 0 0 0,3-5 0 0 0,0-11 0 0 0,-2-9 0 0 0,-5-7 0 0 0,-7-8 0 0 0,-8-2 0 0 0,-9-2 0 0 0,-10 7 0 0 0,-7 7 0 0 0,-7 8 0 0 0,-7 10 0 0 0,-4 10 0 0 0,0 12 0 0 0,5 13 0 0 0,3 5 0 0 0,10 4 0 0 0,12 1 0 0 0,16-8 0 0 0,14-5 0 0 0,11-7 0 0 0,-1-12 0 0 0,3-12 0 0 0,3-10 0 0 0,-6-7 0 0 0,-5-10 0 0 0,-8-4 0 0 0,-7-1 0 0 0,-8-3 0 0 0,-9 4 0 0 0,-9 4 0 0 0,-7 6 0 0 0,-11 8 0 0 0,-4 10 0 0 0,-1 15 0 0 0,0 15 0 0 0,1 12 0 0 0,5 4 0 0 0,9 3 0 0 0,10 0 0 0 0,15-9 0 0 0,12-9 0 0 0,6-15 0 0 0,7-12 0 0 0,3-11 0 0 0,-5-13 0 0 0,-3-6 0 0 0,-6-6 0 0 0,-12-2 0 0 0,-16-3 0 0 0,-16 6 0 0 0,-13 9 0 0 0,-9 4 0 0 0,-2 7 0 0 0,-2 10 0 0 0,3 6 0 0 0,9 8 0 0 0,7 10 0 0 0,7 12 0 0 0,13 10 0 0 0,7 2 0 0 0,13-2 0 0 0,14-7 0 0 0,11-6 0 0 0,8-10 0 0 0,6-14 0 0 0,-2-11 0 0 0,-4-14 0 0 0,-9-7 0 0 0,-12-7 0 0 0,-13-2 0 0 0,-13 0 0 0 0,-15 8 0 0 0,-4 4 0 0 0,-8 6 0 0 0,-2 12 0 0 0,-1 6 0 0 0,1 13 0 0 0,2 13 0 0 0,1 12 0 0 0,6 8 0 0 0,6 5 0 0 0,11-5 0 0 0,11-6 0 0 0,13-9 0 0 0,9-15 0 0 0,7-13 0 0 0,-1-16 0 0 0,-2-10 0 0 0,-2-9 0 0 0,-10-4 0 0 0,-9 1 0 0 0,-5 1 0 0 0,-9 8 0 0 0,-8 8 0 0 0,-5 12 0 0 0,-10 12 0 0 0,0 10 0 0 0,0 10 0 0 0,5 7 0 0 0,6 2 0 0 0,11 0 0 0 0,9-6 0 0 0,5-8 0 0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77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29891 9282 16383 0 0,'-13'0'0'0'0,"-9"0"0"0"0,-1 4 0 0 0,13 7 0 0 0,16 0 0 0 0,13-1 0 0 0,6-2 0 0 0,8-29 0 0 0,-14-16 0 0 0,-24-1 0 0 0,-29 10 0 0 0,-9 15 0 0 0,-1 13 0 0 0,7 11 0 0 0,10 9 0 0 0,13 0 0 0 0,18 2 0 0 0,14-3 0 0 0,11-5 0 0 0,15-10 0 0 0,4-9 0 0 0,-2-8 0 0 0,-4-7 0 0 0,-5-8 0 0 0,-8-5 0 0 0,-15 0 0 0 0,-8 1 0 0 0,-11 1 0 0 0,-12 6 0 0 0,-9 7 0 0 0,-3 12 0 0 0,-2 10 0 0 0,0 14 0 0 0,1 13 0 0 0,1 5 0 0 0,6 5 0 0 0,6 1 0 0 0,11-8 0 0 0,11-8 0 0 0,13-10 0 0 0,8-12 0 0 0,4-15 0 0 0,6-10 0 0 0,1-6 0 0 0,-2-7 0 0 0,-6-3 0 0 0,-8 2 0 0 0,-8 1 0 0 0,-10 7 0 0 0,-11 8 0 0 0,-7 7 0 0 0,-7 10 0 0 0,-3 10 0 0 0,-2 13 0 0 0,-1 10 0 0 0,0 10 0 0 0,5 2 0 0 0,6-1 0 0 0,10-5 0 0 0,11-7 0 0 0,10-10 0 0 0,6-12 0 0 0,8-12 0 0 0,5-10 0 0 0,1-6 0 0 0,-6-10 0 0 0,-8-8 0 0 0,-6-1 0 0 0,-6 0 0 0 0,-10 4 0 0 0,-7 6 0 0 0,-8 10 0 0 0,-9 6 0 0 0,-5 12 0 0 0,-1 13 0 0 0,0 14 0 0 0,1 8 0 0 0,6 5 0 0 0,2 2 0 0 0,11-7 0 0 0,10-4 0 0 0,11-8 0 0 0,9-7 0 0 0,4-11 0 0 0,4-6 0 0 0,6-11 0 0 0,2-8 0 0 0,0-5 0 0 0,-7-3 0 0 0,-7 0 0 0 0,-7 0 0 0 0,-10 1 0 0 0,-10 4 0 0 0,-9 3 0 0 0,-10 5 0 0 0,0 9 0 0 0,-5 10 0 0 0,-2 10 0 0 0,1 10 0 0 0,1 7 0 0 0,6 6 0 0 0,7 7 0 0 0,11-1 0 0 0,16-6 0 0 0,10-10 0 0 0,7-10 0 0 0,3-11 0 0 0,-3-11 0 0 0,-6-9 0 0 0,-7-7 0 0 0,-5-8 0 0 0,-9-3 0 0 0,-3-1 0 0 0,-11 6 0 0 0,-11 3 0 0 0,-11 1 0 0 0,-2 5 0 0 0,0 6 0 0 0,-2 9 0 0 0,7 10 0 0 0,8 13 0 0 0,4 7 0 0 0,11 8 0 0 0,7 3 0 0 0,13 0 0 0 0,14-7 0 0 0,11-4 0 0 0,14-7 0 0 0,3-10 0 0 0,-3-7 0 0 0,-5-9 0 0 0,-6-6 0 0 0,-4-11 0 0 0,-8-6 0 0 0,-13-1 0 0 0,-12-5 0 0 0,-16-1 0 0 0,-13 2 0 0 0,-11 7 0 0 0,-12 3 0 0 0,-10 7 0 0 0,0 10 0 0 0,3 6 0 0 0,7 13 0 0 0,12 14 0 0 0,13 15 0 0 0,11 9 0 0 0,17 6 0 0 0,12-6 0 0 0,18-8 0 0 0,17-11 0 0 0,13-9 0 0 0,5-14 0 0 0,-4-8 0 0 0,-3-8 0 0 0,-9-7 0 0 0,-11-5 0 0 0,-9-3 0 0 0,-9-3 0 0 0,-13 0 0 0 0,-12-1 0 0 0,-14 5 0 0 0,-9 7 0 0 0,-3 9 0 0 0,-2 11 0 0 0,0 10 0 0 0,2 1 0 0 0,5 4 0 0 0,12 2 0 0 0,12-2 0 0 0,7-5 0 0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77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30211 14258 16383 0 0,'-5'0'0'0'0,"-5"4"0"0"0,-6 2 0 0 0,-4 4 0 0 0,1 5 0 0 0,-1 4 0 0 0,3 4 0 0 0,5 1 0 0 0,4 2 0 0 0,4 1 0 0 0,2 0 0 0 0,1 0 0 0 0,2-1 0 0 0,-1 1 0 0 0,6-5 0 0 0,5-7 0 0 0,5-9 0 0 0,5-15 0 0 0,-2-10 0 0 0,1-12 0 0 0,-3-3 0 0 0,-5-2 0 0 0,-4 2 0 0 0,-4 2 0 0 0,-2 1 0 0 0,-6 7 0 0 0,-6 8 0 0 0,-7 10 0 0 0,0 15 0 0 0,-1 11 0 0 0,1 10 0 0 0,5 5 0 0 0,4 1 0 0 0,3-2 0 0 0,7-6 0 0 0,12-8 0 0 0,9-12 0 0 0,3-11 0 0 0,8-15 0 0 0,1-12 0 0 0,0-11 0 0 0,-7-2 0 0 0,-7-3 0 0 0,-8 2 0 0 0,-6 5 0 0 0,-8 3 0 0 0,-14 9 0 0 0,-12 8 0 0 0,-6 9 0 0 0,-2 9 0 0 0,-4 9 0 0 0,-4 13 0 0 0,0 7 0 0 0,5 7 0 0 0,7 3 0 0 0,5-2 0 0 0,11-1 0 0 0,13-8 0 0 0,11-8 0 0 0,13-7 0 0 0,11-14 0 0 0,10-12 0 0 0,-4-12 0 0 0,-3-6 0 0 0,-4-2 0 0 0,-7-4 0 0 0,-7 0 0 0 0,-13 2 0 0 0,-10 3 0 0 0,-9 7 0 0 0,-7 7 0 0 0,-8 13 0 0 0,-4 10 0 0 0,-5 14 0 0 0,-1 13 0 0 0,3 6 0 0 0,6 4 0 0 0,9 1 0 0 0,8-3 0 0 0,11-4 0 0 0,14-7 0 0 0,10-9 0 0 0,9-12 0 0 0,5-7 0 0 0,0-12 0 0 0,-2-9 0 0 0,-6-5 0 0 0,-4-3 0 0 0,-5 0 0 0 0,-12-1 0 0 0,-5 2 0 0 0,-9 4 0 0 0,-11 3 0 0 0,-8 9 0 0 0,-7 11 0 0 0,-3 10 0 0 0,0 12 0 0 0,6 8 0 0 0,4 6 0 0 0,7 8 0 0 0,6-1 0 0 0,9-6 0 0 0,11-5 0 0 0,8-13 0 0 0,6-13 0 0 0,4-13 0 0 0,2-8 0 0 0,-4-11 0 0 0,-1-5 0 0 0,-4-2 0 0 0,-10 5 0 0 0,-11 8 0 0 0,-9 11 0 0 0,-11 8 0 0 0,-6 13 0 0 0,1 13 0 0 0,2 12 0 0 0,5 4 0 0 0,5-1 0 0 0,11-2 0 0 0,11-8 0 0 0,8-8 0 0 0,10-8 0 0 0,15-11 0 0 0,10-10 0 0 0,-4-3 0 0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77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30794 14129 16383 0 0,'-5'0'0'0'0,"-5"4"0"0"0,-10 6 0 0 0,-7 6 0 0 0,-2 9 0 0 0,-1 5 0 0 0,5 1 0 0 0,2 4 0 0 0,4 1 0 0 0,11 12 0 0 0,15 2 0 0 0,20-11 0 0 0,14-22 0 0 0,0-18 0 0 0,2-31 0 0 0,-7-14 0 0 0,-13 0 0 0 0,-15 4 0 0 0,-10 14 0 0 0,-8 15 0 0 0,-7 10 0 0 0,-5 15 0 0 0,-3 14 0 0 0,3 11 0 0 0,4 9 0 0 0,6 0 0 0 0,10-7 0 0 0,9-7 0 0 0,8-7 0 0 0,5-14 0 0 0,5-12 0 0 0,6-15 0 0 0,-2-14 0 0 0,-2-6 0 0 0,-4-6 0 0 0,-8 0 0 0 0,-5 3 0 0 0,-5 3 0 0 0,-7 4 0 0 0,-9 7 0 0 0,-6 8 0 0 0,-4 11 0 0 0,0 11 0 0 0,1 9 0 0 0,-2 7 0 0 0,3 8 0 0 0,1 13 0 0 0,3 8 0 0 0,9 0 0 0 0,9-5 0 0 0,9-9 0 0 0,7-11 0 0 0,5-10 0 0 0,6-12 0 0 0,4-10 0 0 0,-1-14 0 0 0,-5-11 0 0 0,-8-10 0 0 0,-7-6 0 0 0,-10 1 0 0 0,-15 3 0 0 0,-9 10 0 0 0,-10 11 0 0 0,-5 13 0 0 0,1 13 0 0 0,0 10 0 0 0,7 12 0 0 0,4 11 0 0 0,6 7 0 0 0,10 2 0 0 0,7-4 0 0 0,12-7 0 0 0,9-11 0 0 0,9-17 0 0 0,5-14 0 0 0,1-15 0 0 0,-6-13 0 0 0,-3-8 0 0 0,-11-1 0 0 0,-7 2 0 0 0,-15 4 0 0 0,-9 5 0 0 0,-8 7 0 0 0,-8 10 0 0 0,-2 10 0 0 0,-1 17 0 0 0,1 10 0 0 0,3 11 0 0 0,6 9 0 0 0,7 6 0 0 0,12 5 0 0 0,10-7 0 0 0,15-7 0 0 0,7-9 0 0 0,4-13 0 0 0,2-15 0 0 0,-1-11 0 0 0,-1-17 0 0 0,-1-13 0 0 0,-6-3 0 0 0,-6 1 0 0 0,-11-1 0 0 0,-11 2 0 0 0,-8 5 0 0 0,-8 8 0 0 0,-3 13 0 0 0,1 19 0 0 0,1 17 0 0 0,0 14 0 0 0,3 11 0 0 0,1 5 0 0 0,7 0 0 0 0,11-5 0 0 0,9-10 0 0 0,8-11 0 0 0,0-14 0 0 0,3-13 0 0 0,-3-10 0 0 0,1-8 0 0 0,-4-4 0 0 0,-3-3 0 0 0,-4 4 0 0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777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22054 4438 16383 0 0,'-4'0'0'0'0,"-2"-4"0"0"0,-4-6 0 0 0,-5-2 0 0 0,-4-2 0 0 0,-3 0 0 0 0,-3 3 0 0 0,-1 4 0 0 0,-1 2 0 0 0,1 3 0 0 0,-1 1 0 0 0,0 1 0 0 0,1 0 0 0 0,-1 1 0 0 0,1-1 0 0 0,0 5 0 0 0,0 2 0 0 0,0-2 0 0 0,0 0 0 0 0,1-6 0 0 0,-1-3 0 0 0,0-1 0 0 0,0 1 0 0 0,0 1 0 0 0,0 1 0 0 0,0 1 0 0 0,0 0 0 0 0,0 1 0 0 0,-4 0 0 0 0,-2-5 0 0 0,0 0 0 0 0,2-1 0 0 0,1 2 0 0 0,1 1 0 0 0,1 1 0 0 0,0 1 0 0 0,2 0 0 0 0,-1-3 0 0 0,0-2 0 0 0,0 1 0 0 0,1 1 0 0 0,-1 1 0 0 0,0 1 0 0 0,0 1 0 0 0,0 1 0 0 0,0 0 0 0 0,0 0 0 0 0,0 0 0 0 0,0 0 0 0 0,0 0 0 0 0,0 1 0 0 0,0-1 0 0 0,1 0 0 0 0,-1 0 0 0 0,0 0 0 0 0,0 0 0 0 0,0 0 0 0 0,0 0 0 0 0,0 0 0 0 0,0 0 0 0 0,0 0 0 0 0,-4 0 0 0 0,-2 0 0 0 0,0 0 0 0 0,2 0 0 0 0,1 0 0 0 0,1 0 0 0 0,1 0 0 0 0,0 0 0 0 0,1 0 0 0 0,1 0 0 0 0,-1 0 0 0 0,5 4 0 0 0,1 2 0 0 0,0 0 0 0 0,-2-2 0 0 0,8-5 0 0 0,11-7 0 0 0,10-7 0 0 0,12-5 0 0 0,9-4 0 0 0,2-2 0 0 0,6 4 0 0 0,-3 0 0 0 0,1 5 0 0 0,-1 5 0 0 0,4 0 0 0 0,-1 2 0 0 0,-2 3 0 0 0,2 2 0 0 0,0 3 0 0 0,-3-4 0 0 0,-2 0 0 0 0,-1 1 0 0 0,-3 1 0 0 0,0 1 0 0 0,-10 6 0 0 0,-8 2 0 0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778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20161 4392 16383 0 0,'0'4'0'0'0,"5"7"0"0"0,5 0 0 0 0,6-1 0 0 0,0 2 0 0 0,2 0 0 0 0,1 1 0 0 0,4 3 0 0 0,0-1 0 0 0,3 1 0 0 0,4 3 0 0 0,2-3 0 0 0,4 2 0 0 0,1-4 0 0 0,-2 1 0 0 0,-2-2 0 0 0,-3-3 0 0 0,-1-4 0 0 0,-7-2 0 0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779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28791 4100 16383 0 0,'-5'0'0'0'0,"-5"0"0"0"0,-2-5 0 0 0,-2-1 0 0 0,-4 1 0 0 0,-8 0 0 0 0,-3 2 0 0 0,-6 1 0 0 0,-1 1 0 0 0,0 1 0 0 0,3 0 0 0 0,2 0 0 0 0,3 0 0 0 0,0 0 0 0 0,2 0 0 0 0,0-4 0 0 0,0-2 0 0 0,-4 1 0 0 0,-5 0 0 0 0,-2 2 0 0 0,1 1 0 0 0,2 1 0 0 0,-1 1 0 0 0,0 0 0 0 0,2 0 0 0 0,2 0 0 0 0,2 0 0 0 0,1 0 0 0 0,2 1 0 0 0,0-1 0 0 0,0 0 0 0 0,1-5 0 0 0,-1-1 0 0 0,1 1 0 0 0,-1 0 0 0 0,0 7 0 0 0,0 1 0 0 0,0 2 0 0 0,0-1 0 0 0,5 4 0 0 0,1 0 0 0 0,-1-1 0 0 0,9-2 0 0 0,10-2 0 0 0,5-1 0 0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780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28134 3784 16383 0 0,'-4'0'0'0'0,"-7"0"0"0"0,-4 0 0 0 0,-10 4 0 0 0,-9 2 0 0 0,-8 4 0 0 0,0 5 0 0 0,-3 4 0 0 0,-6 3 0 0 0,-4 3 0 0 0,-6 1 0 0 0,4 0 0 0 0,-3 1 0 0 0,1 0 0 0 0,2 0 0 0 0,1-1 0 0 0,1-4 0 0 0,11-2 0 0 0,7-4 0 0 0,7 0 0 0 0,3-3 0 0 0,11 0 0 0 0,13-1 0 0 0,11-4 0 0 0,13-2 0 0 0,11 2 0 0 0,10-1 0 0 0,6-1 0 0 0,0 3 0 0 0,0-1 0 0 0,-4-1 0 0 0,-4 3 0 0 0,-1-1 0 0 0,-2-2 0 0 0,-3 3 0 0 0,-4-1 0 0 0,-1-1 0 0 0,-6 1 0 0 0,-3 5 0 0 0,-5-1 0 0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781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19023 9234 16383 0 0,'-4'0'0'0'0,"3"4"0"0"0,5 2 0 0 0,8 0 0 0 0,5-2 0 0 0,4 0 0 0 0,4 2 0 0 0,1 1 0 0 0,1-1 0 0 0,5-2 0 0 0,1-1 0 0 0,4-1 0 0 0,4-1 0 0 0,0 4 0 0 0,2 0 0 0 0,-3 1 0 0 0,2-2 0 0 0,2-1 0 0 0,-2-1 0 0 0,0-1 0 0 0,-2-1 0 0 0,-3 0 0 0 0,-4 0 0 0 0,1-1 0 0 0,0 1 0 0 0,-2 0 0 0 0,-2 0 0 0 0,-2 0 0 0 0,-1 0 0 0 0,0 0 0 0 0,-1-5 0 0 0,-1-1 0 0 0,1 1 0 0 0,-1 0 0 0 0,1 2 0 0 0,0 1 0 0 0,0 1 0 0 0,4 1 0 0 0,2 0 0 0 0,-1 0 0 0 0,0 0 0 0 0,-2 0 0 0 0,-1 1 0 0 0,3-1 0 0 0,2 0 0 0 0,-2 0 0 0 0,-1 0 0 0 0,-1 0 0 0 0,-1 0 0 0 0,-6 0 0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5T14:16:08.97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9122 1323 16383 0 0,'-3'0'0'0'0,"-4"0"0"0"0,-4 3 0 0 0,-3 1 0 0 0,-2 0 0 0 0,2-1 0 0 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782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20289 8916 16383 0 0,'5'5'0'0'0,"5"5"0"0"0,10 6 0 0 0,6 0 0 0 0,4 2 0 0 0,4 2 0 0 0,2-3 0 0 0,3 1 0 0 0,-1 6 0 0 0,-6 3 0 0 0,-5 2 0 0 0,-2 0 0 0 0,-1 0 0 0 0,0-2 0 0 0,-5 1 0 0 0,-4-2 0 0 0,-11 1 0 0 0,-9-6 0 0 0,-13-1 0 0 0,-17 5 0 0 0,-15 7 0 0 0,-18 2 0 0 0,-9 4 0 0 0,-10 0 0 0 0,1-1 0 0 0,6-4 0 0 0,13-6 0 0 0,26-9 0 0 0,29-7 0 0 0,17-5 0 0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783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20849 9285 16383 0 0,'5'0'0'0'0,"5"0"0"0"0,10-4 0 0 0,6-2 0 0 0,8 1 0 0 0,2 0 0 0 0,4 2 0 0 0,4 1 0 0 0,-2 1 0 0 0,-2 0 0 0 0,0 1 0 0 0,2 1 0 0 0,-2-1 0 0 0,2 0 0 0 0,2 0 0 0 0,-2 0 0 0 0,-4 1 0 0 0,1 3 0 0 0,-2 2 0 0 0,1-1 0 0 0,4 0 0 0 0,3-2 0 0 0,-2-1 0 0 0,1-1 0 0 0,1 0 0 0 0,3-1 0 0 0,1-1 0 0 0,-3 1 0 0 0,0 0 0 0 0,0 0 0 0 0,-2 0 0 0 0,3 0 0 0 0,4-1 0 0 0,-4 1 0 0 0,1 0 0 0 0,-5 0 0 0 0,-1 0 0 0 0,-2 0 0 0 0,-4 0 0 0 0,0 0 0 0 0,-1 0 0 0 0,-2 0 0 0 0,-2 0 0 0 0,-2 0 0 0 0,-7-4 0 0 0,-6-6 0 0 0,-10-6 0 0 0,-16-4 0 0 0,-5 0 0 0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784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21337 8784 16383 0 0,'-5'5'0'0'0,"-9"5"0"0"0,-8 1 0 0 0,-9 4 0 0 0,-7 3 0 0 0,-2 3 0 0 0,-3-2 0 0 0,-4 0 0 0 0,-1 2 0 0 0,2 1 0 0 0,5-3 0 0 0,0-1 0 0 0,3-2 0 0 0,4-1 0 0 0,-2-2 0 0 0,1-3 0 0 0,3 0 0 0 0,1 4 0 0 0,2-1 0 0 0,2 1 0 0 0,5 4 0 0 0,2 2 0 0 0,0 3 0 0 0,4 2 0 0 0,3 0 0 0 0,10 1 0 0 0,9 1 0 0 0,8-5 0 0 0,15-1 0 0 0,11-5 0 0 0,8-5 0 0 0,5 1 0 0 0,-3-3 0 0 0,-1 3 0 0 0,-4-2 0 0 0,-5-2 0 0 0,-2-3 0 0 0,-6 3 0 0 0,-4 0 0 0 0,1-2 0 0 0,6-2 0 0 0,-5 4 0 0 0,-1 3 0 0 0,-7 1 0 0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785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29870 8262 16383 0 0,'-5'0'0'0'0,"-5"0"0"0"0,-1-5 0 0 0,-4-5 0 0 0,2-6 0 0 0,2-4 0 0 0,3-8 0 0 0,4-8 0 0 0,1-7 0 0 0,2-4 0 0 0,1-4 0 0 0,5 3 0 0 0,2 1 0 0 0,-1-5 0 0 0,3-3 0 0 0,1 0 0 0 0,2 0 0 0 0,-1 5 0 0 0,3 2 0 0 0,-2 0 0 0 0,3 5 0 0 0,-3 0 0 0 0,-2 3 0 0 0,-4 0 0 0 0,2 6 0 0 0,0 5 0 0 0,-2 2 0 0 0,-1 12 0 0 0,2 6 0 0 0,4 11 0 0 0,6 4 0 0 0,8 6 0 0 0,4 1 0 0 0,6 2 0 0 0,2 4 0 0 0,-2 2 0 0 0,3 2 0 0 0,3 2 0 0 0,0 1 0 0 0,1 1 0 0 0,-2-1 0 0 0,-4 1 0 0 0,-2-1 0 0 0,-4-4 0 0 0,-7-2 0 0 0,-6-8 0 0 0,-8-7 0 0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786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29910 7223 16383 0 0,'-4'0'0'0'0,"-6"5"0"0"0,-6 5 0 0 0,-5 6 0 0 0,-7 8 0 0 0,-12 15 0 0 0,-8 12 0 0 0,-10 12 0 0 0,-7 4 0 0 0,-7-1 0 0 0,1 2 0 0 0,3-3 0 0 0,5-2 0 0 0,8-13 0 0 0,9-14 0 0 0,18-14 0 0 0,16-10 0 0 0,12-8 0 0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787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29792 9366 16383 0 0,'0'5'0'0'0,"0"5"0"0"0,4 6 0 0 0,2 4 0 0 0,-1 4 0 0 0,0 1 0 0 0,-2 2 0 0 0,-1 0 0 0 0,-1 5 0 0 0,0 5 0 0 0,-1 1 0 0 0,-1 3 0 0 0,1 3 0 0 0,0 3 0 0 0,0 2 0 0 0,0-2 0 0 0,0-1 0 0 0,-5 1 0 0 0,-1 1 0 0 0,1 6 0 0 0,0-3 0 0 0,2 0 0 0 0,-4 4 0 0 0,1 2 0 0 0,0-1 0 0 0,1 0 0 0 0,2-6 0 0 0,1-2 0 0 0,1-5 0 0 0,1-5 0 0 0,0-6 0 0 0,5-11 0 0 0,1-15 0 0 0,4-12 0 0 0,1-14 0 0 0,-2-3 0 0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788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29633 10081 16383 0 0,'0'4'0'0'0,"0"6"0"0"0,0 6 0 0 0,0 9 0 0 0,0 4 0 0 0,0 11 0 0 0,0 8 0 0 0,0 3 0 0 0,0 3 0 0 0,5 1 0 0 0,5 0 0 0 0,10-1 0 0 0,7 4 0 0 0,6 0 0 0 0,8-4 0 0 0,0-12 0 0 0,-2-9 0 0 0,-3-14 0 0 0,-4-10 0 0 0,2-16 0 0 0,4-15 0 0 0,5-18 0 0 0,7-14 0 0 0,0-12 0 0 0,1-8 0 0 0,-4-4 0 0 0,-2-3 0 0 0,-3 9 0 0 0,-10 7 0 0 0,-5 10 0 0 0,-3 11 0 0 0,-1 8 0 0 0,-5 10 0 0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789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20823 13150 16383 0 0,'0'4'0'0'0,"0"6"0"0"0,0 6 0 0 0,0 5 0 0 0,0 2 0 0 0,0 3 0 0 0,0 1 0 0 0,0 0 0 0 0,0 0 0 0 0,0 0 0 0 0,0-1 0 0 0,4 1 0 0 0,2-1 0 0 0,0 4 0 0 0,-2 2 0 0 0,-1 0 0 0 0,-1-2 0 0 0,4-1 0 0 0,0-1 0 0 0,0-1 0 0 0,-2-1 0 0 0,-1 0 0 0 0,-1 0 0 0 0,-1 4 0 0 0,-1 2 0 0 0,0-1 0 0 0,0-1 0 0 0,-1-1 0 0 0,1-1 0 0 0,0-1 0 0 0,0 0 0 0 0,4-1 0 0 0,2-1 0 0 0,-1 1 0 0 0,0 0 0 0 0,-2 0 0 0 0,-1-1 0 0 0,4-3 0 0 0,0-2 0 0 0,0 0 0 0 0,2-3 0 0 0,1 0 0 0 0,-2 1 0 0 0,3-2 0 0 0,0 1 0 0 0,-3 1 0 0 0,3 3 0 0 0,3-3 0 0 0,1-4 0 0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790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20743 14022 16383 0 0,'-4'0'0'0'0,"-2"5"0"0"0,0 5 0 0 0,2 6 0 0 0,5 4 0 0 0,3 8 0 0 0,5 4 0 0 0,5 0 0 0 0,5 4 0 0 0,4-4 0 0 0,1-4 0 0 0,3 3 0 0 0,0 1 0 0 0,0 3 0 0 0,0 0 0 0 0,4-5 0 0 0,-3-5 0 0 0,-2-5 0 0 0,-1-6 0 0 0,-1-7 0 0 0,-3-7 0 0 0,-2-9 0 0 0,-4-8 0 0 0,0-4 0 0 0,2-4 0 0 0,-2-6 0 0 0,-4-3 0 0 0,1 1 0 0 0,3 1 0 0 0,3-3 0 0 0,3-4 0 0 0,3 1 0 0 0,1-4 0 0 0,0 3 0 0 0,6 2 0 0 0,2 9 0 0 0,-1 8 0 0 0,-6 7 0 0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791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21166 14975 16383 0 0,'-4'0'0'0'0,"-2"5"0"0"0,0 5 0 0 0,2 6 0 0 0,1 4 0 0 0,1 4 0 0 0,0 2 0 0 0,2 0 0 0 0,0 1 0 0 0,0 5 0 0 0,0 0 0 0 0,1 5 0 0 0,3 4 0 0 0,2 5 0 0 0,0-2 0 0 0,3 0 0 0 0,0 3 0 0 0,-1 1 0 0 0,-3 1 0 0 0,-1 2 0 0 0,-2-4 0 0 0,-1-5 0 0 0,-1-6 0 0 0,0-4 0 0 0,-1-3 0 0 0,1-12 0 0 0,0-12 0 0 0,4-16 0 0 0,1-6 0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5T14:16:08.9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9272 1085 16383 0 0,'0'3'0'0'0,"-3"1"0"0"0,-4-1 0 0 0,-4 0 0 0 0,-3 0 0 0 0,1 1 0 0 0,-1 7 0 0 0,0 4 0 0 0,2 2 0 0 0,-1-1 0 0 0,3 0 0 0 0,3-1 0 0 0,-1-2 0 0 0,2 0 0 0 0,1 0 0 0 0,5 1 0 0 0,5-2 0 0 0,2 1 0 0 0,-1 0 0 0 0,3 1 0 0 0,-1 2 0 0 0,1-3 0 0 0,2 0 0 0 0,3-2 0 0 0,1-3 0 0 0,2-3 0 0 0,0-3 0 0 0,-2 3 0 0 0,-1-1 0 0 0,0-1 0 0 0,4 0 0 0 0,2-2 0 0 0,0 0 0 0 0,0-1 0 0 0,0 0 0 0 0,-1 0 0 0 0,2-3 0 0 0,1-1 0 0 0,3 0 0 0 0,0-2 0 0 0,-2 0 0 0 0,-4-3 0 0 0,-2-7 0 0 0,-5-9 0 0 0,-4-1 0 0 0,-6-4 0 0 0,-7 4 0 0 0,-2 3 0 0 0,-3 3 0 0 0,-3 5 0 0 0,-2 1 0 0 0,-2 4 0 0 0,3 0 0 0 0,-1 2 0 0 0,4-1 0 0 0,0 2 0 0 0,-4-2 0 0 0,-9-2 0 0 0,0 1 0 0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792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21193 14790 16383 0 0,'0'5'0'0'0,"0"5"0"0"0,5 6 0 0 0,9 0 0 0 0,8 6 0 0 0,8 4 0 0 0,9 6 0 0 0,5 7 0 0 0,1 5 0 0 0,1-1 0 0 0,-3-2 0 0 0,-4 0 0 0 0,-9-2 0 0 0,-10-4 0 0 0,-3-8 0 0 0,-9-8 0 0 0,-11-7 0 0 0,-9-11 0 0 0,-7-13 0 0 0,-4-10 0 0 0,1-1 0 0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793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21184 14843 16383 0 0,'-4'0'0'0'0,"-7"0"0"0"0,-5 5 0 0 0,-8 0 0 0 0,-6 10 0 0 0,-1 5 0 0 0,-5 10 0 0 0,0 7 0 0 0,2 6 0 0 0,-3 6 0 0 0,1-2 0 0 0,2 0 0 0 0,2 5 0 0 0,3 3 0 0 0,5 1 0 0 0,8-5 0 0 0,2-7 0 0 0,2-6 0 0 0,5-5 0 0 0,7-9 0 0 0,8-8 0 0 0,3-6 0 0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794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21139 15849 16383 0 0,'-4'4'0'0'0,"-2"6"0"0"0,0 6 0 0 0,-3 4 0 0 0,0 8 0 0 0,2 4 0 0 0,1 5 0 0 0,3 0 0 0 0,1-1 0 0 0,5-7 0 0 0,3-4 0 0 0,0-2 0 0 0,3-9 0 0 0,5-11 0 0 0,0-7 0 0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795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29743 14417 16383 0 0,'4'0'0'0'0,"2"-5"0"0"0,0-5 0 0 0,-2-6 0 0 0,-1-4 0 0 0,-1-4 0 0 0,-5 3 0 0 0,-7 5 0 0 0,-6 4 0 0 0,-4 1 0 0 0,-4 2 0 0 0,-2 2 0 0 0,-1 3 0 0 0,0 2 0 0 0,0 1 0 0 0,-4 1 0 0 0,-2 0 0 0 0,-3 1 0 0 0,-5 3 0 0 0,0 3 0 0 0,-2-1 0 0 0,-2-2 0 0 0,-2 0 0 0 0,-2 2 0 0 0,-2 5 0 0 0,4 1 0 0 0,0-2 0 0 0,1 2 0 0 0,-2-1 0 0 0,-1-2 0 0 0,3-4 0 0 0,1-1 0 0 0,3-2 0 0 0,1-2 0 0 0,2 0 0 0 0,3 0 0 0 0,4-1 0 0 0,3 1 0 0 0,6-5 0 0 0,12-6 0 0 0,16 0 0 0 0,7 0 0 0 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796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29141 13996 16383 0 0,'-5'0'0'0'0,"-5"0"0"0"0,-10 0 0 0 0,-7 0 0 0 0,-2 0 0 0 0,-5 5 0 0 0,-6 1 0 0 0,-1 4 0 0 0,-6 5 0 0 0,0 8 0 0 0,0 5 0 0 0,-6 7 0 0 0,-3 1 0 0 0,0 0 0 0 0,0-3 0 0 0,6-2 0 0 0,2-2 0 0 0,4-6 0 0 0,7-2 0 0 0,4-5 0 0 0,8-1 0 0 0,3-3 0 0 0,15 2 0 0 0,13 1 0 0 0,14 0 0 0 0,13 0 0 0 0,14 3 0 0 0,11 3 0 0 0,6 2 0 0 0,5 1 0 0 0,-5-3 0 0 0,-5-5 0 0 0,1-1 0 0 0,0-3 0 0 0,2 1 0 0 0,-1-2 0 0 0,3-7 0 0 0,-9-5 0 0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797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30983 14336 16383 0 0,'4'4'0'0'0,"6"2"0"0"0,11 0 0 0 0,5-2 0 0 0,8-1 0 0 0,6-1 0 0 0,6-1 0 0 0,7-5 0 0 0,1-1 0 0 0,-2-1 0 0 0,0 1 0 0 0,0 2 0 0 0,0 0 0 0 0,4-2 0 0 0,2-2 0 0 0,4 2 0 0 0,4-4 0 0 0,5 0 0 0 0,4 2 0 0 0,1 1 0 0 0,2 3 0 0 0,-4-3 0 0 0,-1-1 0 0 0,0-3 0 0 0,1 0 0 0 0,1-3 0 0 0,1 1 0 0 0,1 2 0 0 0,1-1 0 0 0,-5 1 0 0 0,-5 2 0 0 0,-10 3 0 0 0,-11-2 0 0 0,-4-1 0 0 0,-5 2 0 0 0,-5-3 0 0 0,-3 1 0 0 0,-3 0 0 0 0,-5-1 0 0 0,1 0 0 0 0,3 1 0 0 0,0 3 0 0 0,0 2 0 0 0,1 1 0 0 0,-5 1 0 0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798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32751 13732 16383 0 0,'0'4'0'0'0,"4"7"0"0"0,6 4 0 0 0,6 6 0 0 0,0 2 0 0 0,2 3 0 0 0,2 1 0 0 0,2 0 0 0 0,6 0 0 0 0,3 0 0 0 0,5-5 0 0 0,1-2 0 0 0,2 1 0 0 0,-4 5 0 0 0,-5 3 0 0 0,-7 0 0 0 0,-3 0 0 0 0,0 0 0 0 0,-4-1 0 0 0,-5-1 0 0 0,-8 0 0 0 0,-10-5 0 0 0,-7-2 0 0 0,-11 0 0 0 0,-13 6 0 0 0,-19 6 0 0 0,-13 8 0 0 0,-7 1 0 0 0,-5 2 0 0 0,0-6 0 0 0,8 0 0 0 0,13-3 0 0 0,12 3 0 0 0,15-6 0 0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799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23521 4646 16383 0 0,'-5'-5'0'0'0,"-1"-5"0"0"0,1-6 0 0 0,-4 0 0 0 0,0-1 0 0 0,6-3 0 0 0,7-3 0 0 0,9 4 0 0 0,9 0 0 0 0,16-1 0 0 0,9-2 0 0 0,10-1 0 0 0,5 3 0 0 0,0 0 0 0 0,2 0 0 0 0,5-1 0 0 0,-2-3 0 0 0,2 0 0 0 0,2-1 0 0 0,2-1 0 0 0,-2 0 0 0 0,0 0 0 0 0,5 0 0 0 0,3 4 0 0 0,-3 2 0 0 0,-1 4 0 0 0,0 5 0 0 0,9 4 0 0 0,4 3 0 0 0,4 3 0 0 0,-4 1 0 0 0,-5 1 0 0 0,2 0 0 0 0,0-1 0 0 0,-2 1 0 0 0,-1 0 0 0 0,-7-1 0 0 0,-6 4 0 0 0,-7 2 0 0 0,-9 4 0 0 0,-9 1 0 0 0,-8 2 0 0 0,-1-1 0 0 0,-6 3 0 0 0,-5-3 0 0 0,-1 3 0 0 0,0-3 0 0 0,0-2 0 0 0,-3-4 0 0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800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26076 3863 16383 0 0,'5'0'0'0'0,"5"4"0"0"0,1 7 0 0 0,8 4 0 0 0,5 10 0 0 0,3 5 0 0 0,1 5 0 0 0,-4 2 0 0 0,-7 4 0 0 0,-9 2 0 0 0,-16 4 0 0 0,-15 3 0 0 0,-17 5 0 0 0,-20-1 0 0 0,-12-6 0 0 0,-7-3 0 0 0,-4 1 0 0 0,-1-4 0 0 0,1 0 0 0 0,1 2 0 0 0,1-2 0 0 0,15-9 0 0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801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23707 9039 16383 0 0,'-5'0'0'0'0,"4"-8"0"0"0,5-13 0 0 0,12-11 0 0 0,12-4 0 0 0,27-14 0 0 0,13 1 0 0 0,4 6 0 0 0,3 4 0 0 0,7 5 0 0 0,15 0 0 0 0,27 1 0 0 0,5 6 0 0 0,3 7 0 0 0,-3 8 0 0 0,3 1 0 0 0,0 3 0 0 0,1 2 0 0 0,-1 2 0 0 0,-9 3 0 0 0,-12 0 0 0 0,-17 6 0 0 0,-15 1 0 0 0,-17 4 0 0 0,-14 1 0 0 0,-11 3 0 0 0,-3-1 0 0 0,-3 1 0 0 0,-7-1 0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5T14:16:08.9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9790 1226 16383 0 0,'3'0'0'0'0,"4"0"0"0"0,3 0 0 0 0,4 0 0 0 0,14 0 0 0 0,15-3 0 0 0,2-1 0 0 0,-3 0 0 0 0,-3-2 0 0 0,-1 0 0 0 0,-5 0 0 0 0,-5 3 0 0 0,-4 0 0 0 0,-3 2 0 0 0,6 3 0 0 0,12 5 0 0 0,34 16 0 0 0,29 13 0 0 0,10 7 0 0 0,-12-2 0 0 0,-20-7 0 0 0,-23-6 0 0 0,-19-9 0 0 0,-12-4 0 0 0,1 8 0 0 0,20 41 0 0 0,-1 10 0 0 0,-14-7 0 0 0,-22-15 0 0 0,-28-17 0 0 0,-19-14 0 0 0,-10-11 0 0 0,-5-7 0 0 0,-1-3 0 0 0,4-3 0 0 0,0 0 0 0 0,3 0 0 0 0,6 0 0 0 0,1 2 0 0 0,4 0 0 0 0,5 0 0 0 0,5-2 0 0 0,3-4 0 0 0,3 0 0 0 0,1 0 0 0 0,4-1 0 0 0,1 0 0 0 0,-2 0 0 0 0,-3 0 0 0 0,-1-2 0 0 0,0 2 0 0 0,0 2 0 0 0,0-2 0 0 0,1 2 0 0 0,0-3 0 0 0,0 2 0 0 0,0 1 0 0 0,-2 2 0 0 0,-2-1 0 0 0,1-1 0 0 0,0 2 0 0 0,1 1 0 0 0,1 1 0 0 0,1 1 0 0 0,0 1 0 0 0,0-3 0 0 0,1-1 0 0 0,-1 0 0 0 0,-2-2 0 0 0,-2 0 0 0 0,1 1 0 0 0,3-1 0 0 0,2-1 0 0 0,1-1 0 0 0,0 0 0 0 0,-1-1 0 0 0,0-2 0 0 0,2-5 0 0 0,4-1 0 0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802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25873 8308 16383 0 0,'9'4'0'0'0,"7"2"0"0"0,14 4 0 0 0,20 14 0 0 0,23 11 0 0 0,13 9 0 0 0,-9 5 0 0 0,-12 0 0 0 0,-18-1 0 0 0,-21-3 0 0 0,-24-1 0 0 0,-26 1 0 0 0,-21 1 0 0 0,-26 7 0 0 0,-22 7 0 0 0,-9 3 0 0 0,-9 3 0 0 0,-4 4 0 0 0,19-10 0 0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803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24262 14167 16383 0 0,'0'-4'0'0'0,"-5"-2"0"0"0,-1-4 0 0 0,1-5 0 0 0,0-4 0 0 0,2-3 0 0 0,1-3 0 0 0,1-1 0 0 0,5 4 0 0 0,6-4 0 0 0,11-1 0 0 0,10-5 0 0 0,8-6 0 0 0,8-1 0 0 0,7-2 0 0 0,5 0 0 0 0,0 4 0 0 0,4 4 0 0 0,4 2 0 0 0,5 3 0 0 0,-3 1 0 0 0,6 1 0 0 0,3 1 0 0 0,6-1 0 0 0,2 5 0 0 0,4 2 0 0 0,4 3 0 0 0,0 5 0 0 0,1 0 0 0 0,-2 2 0 0 0,-13 2 0 0 0,-11 2 0 0 0,-8 3 0 0 0,-10 1 0 0 0,-10 1 0 0 0,-7 4 0 0 0,0 3 0 0 0,-2 3 0 0 0,-2 5 0 0 0,3 5 0 0 0,4 2 0 0 0,5-1 0 0 0,5-1 0 0 0,-2-4 0 0 0,-5 1 0 0 0,-3-3 0 0 0,-9 0 0 0 0,-5-2 0 0 0,-1-3 0 0 0,-1-3 0 0 0,1-7 0 0 0,6-8 0 0 0,-3-2 0 0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804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26429 13070 16383 0 0,'0'5'0'0'0,"8"5"0"0"0,13 2 0 0 0,15 6 0 0 0,11 11 0 0 0,5 8 0 0 0,9 7 0 0 0,5 4 0 0 0,2-1 0 0 0,-3-4 0 0 0,-7-1 0 0 0,-10 2 0 0 0,-13 2 0 0 0,-12 1 0 0 0,-14 3 0 0 0,-10-4 0 0 0,-12 4 0 0 0,-22 7 0 0 0,-19 2 0 0 0,-13 1 0 0 0,-12 2 0 0 0,-11 5 0 0 0,1-1 0 0 0,2-3 0 0 0,8-7 0 0 0,8-5 0 0 0,11-1 0 0 0,17-11 0 0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08.87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33017 1191 16383 0 0,'-4'0'0'0'0,"-7"0"0"0"0,-4 0 0 0 0,-6 4 0 0 0,2 6 0 0 0,-1 2 0 0 0,4 2 0 0 0,-1 4 0 0 0,3 3 0 0 0,8 3 0 0 0,10 1 0 0 0,9 1 0 0 0,5-4 0 0 0,6-6 0 0 0,2-1 0 0 0,1-3 0 0 0,1-3 0 0 0,0-9 0 0 0,-1-3 0 0 0,-5-6 0 0 0,-1-2 0 0 0,0-2 0 0 0,0-5 0 0 0,2 2 0 0 0,1 3 0 0 0,-4-1 0 0 0,0 3 0 0 0,-4-2 0 0 0,-5-3 0 0 0,-4-3 0 0 0,-7-3 0 0 0,-9 3 0 0 0,-7 4 0 0 0,-5 4 0 0 0,-3 5 0 0 0,-3 3 0 0 0,0 2 0 0 0,-1 2 0 0 0,1-1 0 0 0,0 1 0 0 0,0 0 0 0 0,1 4 0 0 0,4 6 0 0 0,6 1 0 0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08.89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33364 1188 16383 0 0,'0'-4'0'0'0,"4"-2"0"0"0,7 0 0 0 0,0-3 0 0 0,8 0 0 0 0,5-3 0 0 0,3 1 0 0 0,1 2 0 0 0,0-2 0 0 0,0 1 0 0 0,-5-2 0 0 0,-2 0 0 0 0,0 4 0 0 0,-4 1 0 0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08.92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33602 900 16383 0 0,'4'0'0'0'0,"7"0"0"0"0,5 0 0 0 0,4 0 0 0 0,4 0 0 0 0,6 0 0 0 0,2 0 0 0 0,1 0 0 0 0,-2 0 0 0 0,-1 0 0 0 0,-1 0 0 0 0,-1 4 0 0 0,-2 6 0 0 0,-4 6 0 0 0,-7 5 0 0 0,-5 2 0 0 0,-9-2 0 0 0,-5 0 0 0 0,-6-4 0 0 0,-10 0 0 0 0,-6-3 0 0 0,2-5 0 0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08.92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33335 1588 16383 0 0,'-18'17'0'0'0,"-10"11"0"0"0,0 5 0 0 0,0 1 0 0 0,5-1 0 0 0,6-2 0 0 0,10-1 0 0 0,12-2 0 0 0,8 0 0 0 0,7-2 0 0 0,9-5 0 0 0,8-5 0 0 0,2-6 0 0 0,0-5 0 0 0,-4-3 0 0 0,2-2 0 0 0,-1-5 0 0 0,-2-11 0 0 0,-8-7 0 0 0,-3-4 0 0 0,-5-2 0 0 0,-6 0 0 0 0,-6 0 0 0 0,-3 1 0 0 0,-6 1 0 0 0,-8 0 0 0 0,-6 5 0 0 0,-4 6 0 0 0,-4 6 0 0 0,-1 4 0 0 0,-1 4 0 0 0,-1 2 0 0 0,1 5 0 0 0,0 2 0 0 0,0 4 0 0 0,1 5 0 0 0,4 4 0 0 0,7-2 0 0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08.94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33629 1879 16383 0 0,'0'4'0'0'0,"0"6"0"0"0,0 6 0 0 0,4 4 0 0 0,2 4 0 0 0,4 2 0 0 0,5 0 0 0 0,4-3 0 0 0,3-2 0 0 0,7 0 0 0 0,7 2 0 0 0,3-5 0 0 0,2 1 0 0 0,-1 0 0 0 0,-2-2 0 0 0,-4-9 0 0 0,-8-6 0 0 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08.95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33995 2064 16383 0 0,'0'4'0'0'0,"5"6"0"0"0,5 6 0 0 0,1 5 0 0 0,4 2 0 0 0,3 3 0 0 0,-1 1 0 0 0,0-5 0 0 0,-2-1 0 0 0,1-4 0 0 0,-3 0 0 0 0,-12-4 0 0 0,-11-4 0 0 0,-12-3 0 0 0,-7 2 0 0 0,-7-1 0 0 0,-7-2 0 0 0,-5-1 0 0 0,-2-1 0 0 0,2-2 0 0 0,10 0 0 0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08.97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32724 1879 16383 0 0,'-4'0'0'0'0,"-7"4"0"0"0,-4 2 0 0 0,-6 4 0 0 0,-2 0 0 0 0,1 3 0 0 0,2 4 0 0 0,-2 3 0 0 0,0 3 0 0 0,2 2 0 0 0,2-4 0 0 0,2 0 0 0 0,5 0 0 0 0,9 1 0 0 0,8-3 0 0 0,9-1 0 0 0,14-3 0 0 0,11 1 0 0 0,8-4 0 0 0,4-2 0 0 0,-2-4 0 0 0,0-7 0 0 0,-6-4 0 0 0,-4-4 0 0 0,-6-7 0 0 0,-7-3 0 0 0,-6-4 0 0 0,-9-7 0 0 0,-7-2 0 0 0,-14-1 0 0 0,-9-3 0 0 0,-11 5 0 0 0,-8 2 0 0 0,-13 7 0 0 0,-5 7 0 0 0,-7 6 0 0 0,2 9 0 0 0,8 9 0 0 0,7 7 0 0 0,12 6 0 0 0,12 3 0 0 0,9 2 0 0 0,6-4 0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5T14:16:08.9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9798 1852 16383 0 0,'0'3'0'0'0,"-3"1"0"0"0,-4 3 0 0 0,-1 3 0 0 0,-2 6 0 0 0,-2 6 0 0 0,-8 12 0 0 0,-4 2 0 0 0,2 2 0 0 0,2-3 0 0 0,5-4 0 0 0,1-8 0 0 0,3-4 0 0 0,1-6 0 0 0,2-2 0 0 0,2 0 0 0 0,3 2 0 0 0,1-2 0 0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08.98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32587 2143 16383 0 0,'-4'0'0'0'0,"-2"5"0"0"0,-4 0 0 0 0,-5 5 0 0 0,-4 5 0 0 0,-8 4 0 0 0,-7 4 0 0 0,-8 1 0 0 0,-5 2 0 0 0,1 1 0 0 0,3-5 0 0 0,6-1 0 0 0,4-4 0 0 0,3-1 0 0 0,3-3 0 0 0,5 1 0 0 0,3-2 0 0 0,13-8 0 0 0,11-4 0 0 0,6-2 0 0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09.00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32170 2170 16383 0 0,'0'4'0'0'0,"-4"2"0"0"0,-6 4 0 0 0,-2 5 0 0 0,-2 4 0 0 0,0 8 0 0 0,-1 3 0 0 0,-3 2 0 0 0,2-1 0 0 0,-1-1 0 0 0,2-1 0 0 0,5-2 0 0 0,3 0 0 0 0,2 0 0 0 0,12-6 0 0 0,14-5 0 0 0,11-7 0 0 0,5-8 0 0 0,5-4 0 0 0,8-7 0 0 0,14-1 0 0 0,-4 1 0 0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09.0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34659 1346 16383 0 0,'0'5'0'0'0,"0"5"0"0"0,0 6 0 0 0,0 4 0 0 0,0 4 0 0 0,-5 1 0 0 0,0 2 0 0 0,-1 4 0 0 0,1 2 0 0 0,2 0 0 0 0,1-2 0 0 0,1-1 0 0 0,1-2 0 0 0,0-1 0 0 0,0-1 0 0 0,-4 0 0 0 0,-2 0 0 0 0,-4-9 0 0 0,0-12 0 0 0,1-11 0 0 0,3-9 0 0 0,2-11 0 0 0,1-5 0 0 0,2-6 0 0 0,1-2 0 0 0,0-2 0 0 0,5 0 0 0 0,6 0 0 0 0,5 1 0 0 0,0 4 0 0 0,2 3 0 0 0,2 3 0 0 0,2 2 0 0 0,-2 2 0 0 0,-1 4 0 0 0,1 3 0 0 0,-2-1 0 0 0,-1 4 0 0 0,2-1 0 0 0,1 4 0 0 0,3 3 0 0 0,1 4 0 0 0,1 2 0 0 0,1 3 0 0 0,0 5 0 0 0,1 2 0 0 0,-1 5 0 0 0,-4 4 0 0 0,-2 5 0 0 0,-4 3 0 0 0,-9 2 0 0 0,-10 1 0 0 0,-10 1 0 0 0,-6-1 0 0 0,-9 1 0 0 0,-4 0 0 0 0,-1-5 0 0 0,0-6 0 0 0,2-2 0 0 0,2-2 0 0 0,1-4 0 0 0,5-8 0 0 0,12-3 0 0 0,7-2 0 0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09.0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35504 1376 16383 0 0,'-9'4'0'0'0,"-3"11"0"0"0,-4 7 0 0 0,-3-1 0 0 0,1 6 0 0 0,0 2 0 0 0,-2 1 0 0 0,2-1 0 0 0,5 0 0 0 0,0 3 0 0 0,2 1 0 0 0,3-1 0 0 0,3-1 0 0 0,6 11 0 0 0,8 8 0 0 0,7-1 0 0 0,5-3 0 0 0,3-11 0 0 0,2-10 0 0 0,1-14 0 0 0,5-14 0 0 0,5-10 0 0 0,6-13 0 0 0,4-5 0 0 0,-5 2 0 0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09.03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35190 1188 16383 0 0,'4'0'0'0'0,"6"0"0"0"0,6-4 0 0 0,5-2 0 0 0,7 0 0 0 0,7-3 0 0 0,3 0 0 0 0,0-3 0 0 0,-4 1 0 0 0,3 2 0 0 0,3-2 0 0 0,-1 1 0 0 0,-2 2 0 0 0,-3-2 0 0 0,1 1 0 0 0,-1 2 0 0 0,-1 6 0 0 0,-3 9 0 0 0,-6 1 0 0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09.0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35740 1667 16383 0 0,'0'4'0'0'0,"0"7"0"0"0,0 4 0 0 0,0 6 0 0 0,5-2 0 0 0,1 1 0 0 0,4 1 0 0 0,0 1 0 0 0,3 2 0 0 0,4-3 0 0 0,3-10 0 0 0,3-12 0 0 0,6-9 0 0 0,3-7 0 0 0,0-6 0 0 0,-1-3 0 0 0,-6-2 0 0 0,-6 0 0 0 0,-4 9 0 0 0,-2 12 0 0 0,-5 11 0 0 0,-4 10 0 0 0,-1 12 0 0 0,-3 5 0 0 0,0 6 0 0 0,-1 2 0 0 0,0 2 0 0 0,-4 4 0 0 0,-1-2 0 0 0,0 5 0 0 0,1 4 0 0 0,2 1 0 0 0,-3 0 0 0 0,-6 1 0 0 0,-4 0 0 0 0,0-6 0 0 0,-1-1 0 0 0,-3-5 0 0 0,-2-5 0 0 0,-2-4 0 0 0,-1-3 0 0 0,0-8 0 0 0,-2-6 0 0 0,1-7 0 0 0,-5-4 0 0 0,-5-8 0 0 0,-6-12 0 0 0,-5-8 0 0 0,2-9 0 0 0,4-8 0 0 0,8-1 0 0 0,15 2 0 0 0,15 3 0 0 0,8 7 0 0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09.0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36406 1745 16383 0 0,'0'-5'0'0'0,"-4"-1"0"0"0,-2-4 0 0 0,0 4 0 0 0,6 8 0 0 0,7 7 0 0 0,3 7 0 0 0,3 6 0 0 0,1 2 0 0 0,-4 3 0 0 0,2 0 0 0 0,-1 0 0 0 0,-2 1 0 0 0,-4-1 0 0 0,-2-9 0 0 0,-1-13 0 0 0,7-15 0 0 0,7-10 0 0 0,5-11 0 0 0,4-5 0 0 0,-3-5 0 0 0,-1 1 0 0 0,1 2 0 0 0,1 3 0 0 0,0 12 0 0 0,-2 14 0 0 0,-6 14 0 0 0,-1 14 0 0 0,-2 8 0 0 0,-4 9 0 0 0,-3 3 0 0 0,-3-2 0 0 0,-1-2 0 0 0,0-2 0 0 0,-2-4 0 0 0,0-1 0 0 0,5-5 0 0 0,6-12 0 0 0,5-7 0 0 0,10-9 0 0 0,4-4 0 0 0,-2-4 0 0 0,3-5 0 0 0,0-3 0 0 0,1 1 0 0 0,-7 5 0 0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50.2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26376 6076 16383 0 0,'0'4'0'0'0,"0"6"0"0"0,0 6 0 0 0,0 9 0 0 0,0 4 0 0 0,0 3 0 0 0,0 3 0 0 0,0 6 0 0 0,0 4 0 0 0,-5-1 0 0 0,0 0 0 0 0,-1 3 0 0 0,1 5 0 0 0,2 4 0 0 0,-3-4 0 0 0,-1 2 0 0 0,1 2 0 0 0,1-1 0 0 0,2 4 0 0 0,2-4 0 0 0,0-2 0 0 0,1-1 0 0 0,0-2 0 0 0,0 6 0 0 0,0 0 0 0 0,-4 1 0 0 0,-2-1 0 0 0,1 3 0 0 0,-4 1 0 0 0,0-2 0 0 0,2-1 0 0 0,1-2 0 0 0,2-1 0 0 0,2-1 0 0 0,1-1 0 0 0,1-1 0 0 0,0 1 0 0 0,1 0 0 0 0,-1-1 0 0 0,1 1 0 0 0,-1 0 0 0 0,0-1 0 0 0,4 1 0 0 0,2 0 0 0 0,0 0 0 0 0,3 0 0 0 0,0-5 0 0 0,-1-1 0 0 0,-3 1 0 0 0,-1 0 0 0 0,-2 6 0 0 0,-1 3 0 0 0,-1-4 0 0 0,0-2 0 0 0,-1 0 0 0 0,-4 4 0 0 0,-1 1 0 0 0,0-3 0 0 0,2-2 0 0 0,0-1 0 0 0,2 0 0 0 0,1-4 0 0 0,5 0 0 0 0,2-4 0 0 0,4-5 0 0 0,1 1 0 0 0,-2-1 0 0 0,-2 1 0 0 0,-3 4 0 0 0,-1 3 0 0 0,-2-1 0 0 0,-5-3 0 0 0,-3 4 0 0 0,1 4 0 0 0,1 3 0 0 0,2 9 0 0 0,1 0 0 0 0,0-6 0 0 0,2-4 0 0 0,0-1 0 0 0,0-4 0 0 0,-4-2 0 0 0,-2 1 0 0 0,1-2 0 0 0,-4 4 0 0 0,0 4 0 0 0,-3 6 0 0 0,1 3 0 0 0,1-5 0 0 0,0-2 0 0 0,0-1 0 0 0,2-6 0 0 0,2 0 0 0 0,3-5 0 0 0,2-4 0 0 0,0-3 0 0 0,6-4 0 0 0,5-6 0 0 0,7-12 0 0 0,3-8 0 0 0,9-4 0 0 0,2-1 0 0 0,2-2 0 0 0,3 1 0 0 0,9-4 0 0 0,10-1 0 0 0,9 2 0 0 0,2-4 0 0 0,8 1 0 0 0,4 2 0 0 0,-1 1 0 0 0,2-2 0 0 0,2 1 0 0 0,5 0 0 0 0,1 3 0 0 0,3 1 0 0 0,4 5 0 0 0,4 4 0 0 0,7-1 0 0 0,3 0 0 0 0,6-6 0 0 0,1-2 0 0 0,-2-2 0 0 0,2-3 0 0 0,-5-5 0 0 0,1-1 0 0 0,-1-2 0 0 0,-6 2 0 0 0,-3 3 0 0 0,-5-1 0 0 0,-6 2 0 0 0,-1 2 0 0 0,3 3 0 0 0,-7 2 0 0 0,2 1 0 0 0,2 2 0 0 0,0 4 0 0 0,2 3 0 0 0,-1-1 0 0 0,2-1 0 0 0,-6 3 0 0 0,-5 0 0 0 0,3 3 0 0 0,-6 0 0 0 0,-1-2 0 0 0,-2 1 0 0 0,0 0 0 0 0,-3-2 0 0 0,-2-3 0 0 0,1-1 0 0 0,2-3 0 0 0,-3 0 0 0 0,4-1 0 0 0,3 0 0 0 0,6-1 0 0 0,3 1 0 0 0,-2 4 0 0 0,-4 1 0 0 0,-4 1 0 0 0,-10-2 0 0 0,-8-1 0 0 0,-4 4 0 0 0,-3 0 0 0 0,-6-1 0 0 0,-5-2 0 0 0,-6 4 0 0 0,-4-1 0 0 0,-3 0 0 0 0,-2-7 0 0 0,-4-7 0 0 0,-2-7 0 0 0,-4-6 0 0 0,-5-12 0 0 0,-4-10 0 0 0,-3-6 0 0 0,-1 0 0 0 0,-3-36 0 0 0,1-34 0 0 0,3-15 0 0 0,2-11 0 0 0,-4-12 0 0 0,-3-11 0 0 0,-1 15 0 0 0,1 15 0 0 0,0 18 0 0 0,0 12 0 0 0,1 10 0 0 0,0 4 0 0 0,1 1 0 0 0,0 2 0 0 0,0-1 0 0 0,0-3 0 0 0,0 2 0 0 0,1-2 0 0 0,-1 3 0 0 0,-5 3 0 0 0,-1 3 0 0 0,1-1 0 0 0,0 4 0 0 0,2 0 0 0 0,1 0 0 0 0,1-4 0 0 0,1 4 0 0 0,0-2 0 0 0,0 1 0 0 0,0 0 0 0 0,0 2 0 0 0,0 1 0 0 0,-4 1 0 0 0,-2 5 0 0 0,-4 2 0 0 0,0 0 0 0 0,-3 3 0 0 0,-4 5 0 0 0,1 0 0 0 0,-1-2 0 0 0,-2-4 0 0 0,2 2 0 0 0,0 3 0 0 0,2 0 0 0 0,5-3 0 0 0,3 2 0 0 0,3 3 0 0 0,2 4 0 0 0,2 2 0 0 0,0 3 0 0 0,1 2 0 0 0,0 0 0 0 0,-1 5 0 0 0,1 2 0 0 0,-1 3 0 0 0,0 1 0 0 0,-4 3 0 0 0,-2 3 0 0 0,0 3 0 0 0,-3 3 0 0 0,-4 7 0 0 0,-5 6 0 0 0,-3 6 0 0 0,-4 5 0 0 0,0 3 0 0 0,-2 7 0 0 0,-4 2 0 0 0,-6 0 0 0 0,-5-1 0 0 0,-10 2 0 0 0,1 1 0 0 0,-9-2 0 0 0,-8-2 0 0 0,-10 3 0 0 0,-9 0 0 0 0,-12-2 0 0 0,-2 3 0 0 0,-6 0 0 0 0,-3-2 0 0 0,0-2 0 0 0,1-1 0 0 0,1-3 0 0 0,2 0 0 0 0,-3-1 0 0 0,3 0 0 0 0,2-1 0 0 0,-3 1 0 0 0,3 0 0 0 0,-2 0 0 0 0,3-1 0 0 0,-3 1 0 0 0,-1-4 0 0 0,5-2 0 0 0,1 0 0 0 0,-3 2 0 0 0,2 1 0 0 0,1 1 0 0 0,0 1 0 0 0,4 0 0 0 0,-4 1 0 0 0,-2 0 0 0 0,-5 5 0 0 0,-3 1 0 0 0,5 0 0 0 0,-2-1 0 0 0,0-2 0 0 0,5-1 0 0 0,7-1 0 0 0,2 0 0 0 0,8-6 0 0 0,10-1 0 0 0,5 0 0 0 0,9 1 0 0 0,12-2 0 0 0,9-1 0 0 0,8 1 0 0 0,5 2 0 0 0,2 2 0 0 0,2 1 0 0 0,0 1 0 0 0,0 1 0 0 0,0 0 0 0 0,-1 0 0 0 0,0 1 0 0 0,-1-1 0 0 0,0 5 0 0 0,5 5 0 0 0,5 6 0 0 0,6 4 0 0 0,4 4 0 0 0,8 2 0 0 0,4 5 0 0 0,4-3 0 0 0,2 3 0 0 0,-2 5 0 0 0,-3 6 0 0 0,-2 3 0 0 0,-6 4 0 0 0,-8-2 0 0 0,-2-1 0 0 0,-9 1 0 0 0,-4 2 0 0 0,1-9 0 0 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50.2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29045 5715 16383 0 0,'0'4'0'0'0,"0"7"0"0"0,-4 5 0 0 0,-2 8 0 0 0,0 6 0 0 0,-3 5 0 0 0,0 16 0 0 0,-3 7 0 0 0,1 2 0 0 0,-3-4 0 0 0,2 2 0 0 0,-2-1 0 0 0,1 4 0 0 0,-1 0 0 0 0,2 3 0 0 0,-2 21 0 0 0,-7 23 0 0 0,-5 11 0 0 0,-2-2 0 0 0,4-3 0 0 0,6-3 0 0 0,5-8 0 0 0,2 1 0 0 0,2 1 0 0 0,2 0 0 0 0,3 4 0 0 0,2 1 0 0 0,1 4 0 0 0,6 5 0 0 0,1-5 0 0 0,0 0 0 0 0,-1-1 0 0 0,3-2 0 0 0,0 1 0 0 0,3 0 0 0 0,0 3 0 0 0,-2-1 0 0 0,-2 3 0 0 0,-3 3 0 0 0,-2-1 0 0 0,-1 2 0 0 0,-6 1 0 0 0,-1-1 0 0 0,-4-5 0 0 0,-1 1 0 0 0,1-2 0 0 0,4-8 0 0 0,1-3 0 0 0,3-3 0 0 0,1-9 0 0 0,-4-12 0 0 0,-1-10 0 0 0,1-13 0 0 0,-3-21 0 0 0,-1-16 0 0 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50.2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26247 8121 16383 0 0,'0'-5'0'0'0,"4"-1"0"0"0,15 1 0 0 0,18 0 0 0 0,6 2 0 0 0,10 1 0 0 0,13 6 0 0 0,8 1 0 0 0,10 1 0 0 0,8-2 0 0 0,2 0 0 0 0,6-2 0 0 0,9 4 0 0 0,8-4 0 0 0,15-3 0 0 0,11 0 0 0 0,8 0 0 0 0,13-5 0 0 0,6-1 0 0 0,5-4 0 0 0,-6 0 0 0 0,-5 2 0 0 0,-8 2 0 0 0,-4 3 0 0 0,-6 2 0 0 0,-2-4 0 0 0,-7 0 0 0 0,0 1 0 0 0,-7 1 0 0 0,-2 1 0 0 0,-2 2 0 0 0,0-4 0 0 0,1-2 0 0 0,5 2 0 0 0,-2 1 0 0 0,3 5 0 0 0,2 3 0 0 0,-6 5 0 0 0,-2 1 0 0 0,-4 4 0 0 0,2-2 0 0 0,-2 3 0 0 0,0-2 0 0 0,2-3 0 0 0,0-3 0 0 0,-2-3 0 0 0,-5-2 0 0 0,0-1 0 0 0,-7-2 0 0 0,-14 1 0 0 0,-14-1 0 0 0,-17 5 0 0 0,-24 2 0 0 0,-20-1 0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5T14:16:08.9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9895 1983 16383 0 0,'0'-3'0'0'0,"9"17"0"0"0,3 9 0 0 0,9 16 0 0 0,3 10 0 0 0,1 9 0 0 0,-1 3 0 0 0,-4-11 0 0 0,-6-15 0 0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50.234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28811 5688 16383 0 0,'-4'4'0'0'0,"-7"2"0"0"0,0 4 0 0 0,1 5 0 0 0,-2 4 0 0 0,1 3 0 0 0,-2 3 0 0 0,1 1 0 0 0,2 1 0 0 0,4 0 0 0 0,2-1 0 0 0,7 1 0 0 0,6-5 0 0 0,3-2 0 0 0,3-3 0 0 0,4-6 0 0 0,7-4 0 0 0,3-8 0 0 0,7-8 0 0 0,0-7 0 0 0,0-5 0 0 0,-3-4 0 0 0,-7-1 0 0 0,-3 3 0 0 0,-6 1 0 0 0,-5 0 0 0 0,-5 0 0 0 0,-4-2 0 0 0,-7 0 0 0 0,-6 3 0 0 0,-7 6 0 0 0,-5 5 0 0 0,-2 4 0 0 0,2 8 0 0 0,0 3 0 0 0,5 6 0 0 0,5 5 0 0 0,4 8 0 0 0,3 5 0 0 0,8-2 0 0 0,7-7 0 0 0,7-1 0 0 0,4-9 0 0 0,8-6 0 0 0,-1-8 0 0 0,-1-8 0 0 0,-5-6 0 0 0,-2-4 0 0 0,-9-4 0 0 0,-10-1 0 0 0,-15 4 0 0 0,-9 2 0 0 0,-9 3 0 0 0,-4 11 0 0 0,0 9 0 0 0,1 10 0 0 0,3 7 0 0 0,6 9 0 0 0,4 0 0 0 0,9 0 0 0 0,12-2 0 0 0,15 1 0 0 0,14-5 0 0 0,15-6 0 0 0,4-6 0 0 0,4-5 0 0 0,2-7 0 0 0,-4-12 0 0 0,-6-9 0 0 0,-10-8 0 0 0,-10-5 0 0 0,-15 1 0 0 0,-12 1 0 0 0,-10 2 0 0 0,-16 7 0 0 0,-2 3 0 0 0,-6 9 0 0 0,0 8 0 0 0,2 8 0 0 0,-1 9 0 0 0,4 11 0 0 0,5 5 0 0 0,6 3 0 0 0,8 1 0 0 0,9-6 0 0 0,12-2 0 0 0,7-10 0 0 0,11-7 0 0 0,6-5 0 0 0,2-3 0 0 0,-5-5 0 0 0,-7-11 0 0 0,-7-7 0 0 0,-7-4 0 0 0,-7-1 0 0 0,-10 4 0 0 0,-11 6 0 0 0,-6 7 0 0 0,-4 9 0 0 0,-5 11 0 0 0,4 7 0 0 0,3 10 0 0 0,1 6 0 0 0,2 1 0 0 0,5 0 0 0 0,11-5 0 0 0,11-3 0 0 0,9-6 0 0 0,13-6 0 0 0,7-9 0 0 0,2-5 0 0 0,-4-7 0 0 0,-3-6 0 0 0,-9-5 0 0 0,-13 1 0 0 0,-10 4 0 0 0,-5 4 0 0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50.235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26321 7911 16383 0 0,'-4'0'0'0'0,"-7"0"0"0"0,0 4 0 0 0,-4 7 0 0 0,2 9 0 0 0,-2 6 0 0 0,1 3 0 0 0,-1 2 0 0 0,3-2 0 0 0,6 0 0 0 0,10 0 0 0 0,13-7 0 0 0,7-10 0 0 0,5-7 0 0 0,1-10 0 0 0,1-7 0 0 0,-2-7 0 0 0,-4-4 0 0 0,-8-3 0 0 0,-6-1 0 0 0,-9 3 0 0 0,-6 3 0 0 0,-6 3 0 0 0,-5 11 0 0 0,-6 5 0 0 0,-2 8 0 0 0,1 12 0 0 0,2 11 0 0 0,2 10 0 0 0,6 7 0 0 0,13 1 0 0 0,11-5 0 0 0,16-8 0 0 0,13-10 0 0 0,4-14 0 0 0,-2-13 0 0 0,-4-15 0 0 0,-8-13 0 0 0,-14-5 0 0 0,-14-6 0 0 0,-12 0 0 0 0,-14 7 0 0 0,-2 5 0 0 0,-6 8 0 0 0,-2 7 0 0 0,0 11 0 0 0,1 11 0 0 0,6 8 0 0 0,3 6 0 0 0,2 8 0 0 0,3 4 0 0 0,6 1 0 0 0,8-6 0 0 0,10-8 0 0 0,8-6 0 0 0,7-11 0 0 0,3-6 0 0 0,3-6 0 0 0,-4-11 0 0 0,-6-7 0 0 0,-9-6 0 0 0,-12-4 0 0 0,-8 6 0 0 0,-8 3 0 0 0,-8 7 0 0 0,-5 10 0 0 0,-5 13 0 0 0,0 10 0 0 0,1 11 0 0 0,3 11 0 0 0,8 5 0 0 0,2-6 0 0 0,7-3 0 0 0,6-2 0 0 0,13-6 0 0 0,11-7 0 0 0,17-10 0 0 0,11-7 0 0 0,0-2 0 0 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50.236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31877 7937 16383 0 0,'-5'0'0'0'0,"-5"0"0"0"0,-6 0 0 0 0,-4 0 0 0 0,-4 0 0 0 0,-1 5 0 0 0,-2 1 0 0 0,0 4 0 0 0,4 5 0 0 0,7 8 0 0 0,1 5 0 0 0,-2 7 0 0 0,3 1 0 0 0,-1 4 0 0 0,2 4 0 0 0,4-2 0 0 0,7 2 0 0 0,8-3 0 0 0,8-4 0 0 0,6-8 0 0 0,4-9 0 0 0,11-8 0 0 0,4-10 0 0 0,5-10 0 0 0,2-8 0 0 0,-1-11 0 0 0,-4-8 0 0 0,-4-8 0 0 0,-5-1 0 0 0,-7-2 0 0 0,-9-2 0 0 0,-10 3 0 0 0,-12 5 0 0 0,-8 5 0 0 0,-7 3 0 0 0,-4 8 0 0 0,-2 7 0 0 0,-1 8 0 0 0,0 8 0 0 0,0 10 0 0 0,1 12 0 0 0,0 11 0 0 0,0 5 0 0 0,6 4 0 0 0,9 5 0 0 0,13-2 0 0 0,9-8 0 0 0,12-10 0 0 0,12-9 0 0 0,4-8 0 0 0,0-10 0 0 0,-7-13 0 0 0,-3-14 0 0 0,-12-6 0 0 0,-8-6 0 0 0,-10 0 0 0 0,-18 5 0 0 0,-10 6 0 0 0,-8 7 0 0 0,-8 11 0 0 0,1 13 0 0 0,3 10 0 0 0,9 12 0 0 0,5 10 0 0 0,8 9 0 0 0,7 1 0 0 0,11-6 0 0 0,9-11 0 0 0,13-13 0 0 0,7-14 0 0 0,-1-7 0 0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50.237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28705 10372 16383 0 0,'-4'4'0'0'0,"-6"6"0"0"0,-6 6 0 0 0,0 5 0 0 0,-2 2 0 0 0,2 3 0 0 0,5 5 0 0 0,3 2 0 0 0,3 4 0 0 0,7 0 0 0 0,8-1 0 0 0,6-4 0 0 0,5-5 0 0 0,8-9 0 0 0,3-7 0 0 0,1-10 0 0 0,-2-9 0 0 0,0-12 0 0 0,-6-8 0 0 0,-8-7 0 0 0,-11-7 0 0 0,-14 0 0 0 0,-12 2 0 0 0,-1 3 0 0 0,-7 9 0 0 0,2 13 0 0 0,1 13 0 0 0,0 12 0 0 0,0 9 0 0 0,4 13 0 0 0,6 12 0 0 0,5 5 0 0 0,9 5 0 0 0,14-8 0 0 0,8-6 0 0 0,6-11 0 0 0,6-11 0 0 0,8-11 0 0 0,0-13 0 0 0,-2-13 0 0 0,-4-8 0 0 0,-7-9 0 0 0,-9-6 0 0 0,-7-6 0 0 0,-15 2 0 0 0,-15 4 0 0 0,-14 4 0 0 0,-6 5 0 0 0,0 8 0 0 0,1 8 0 0 0,-2 15 0 0 0,6 14 0 0 0,4 12 0 0 0,3 16 0 0 0,6 15 0 0 0,5 6 0 0 0,11 2 0 0 0,10-10 0 0 0,13-14 0 0 0,12-9 0 0 0,0-14 0 0 0,5-10 0 0 0,0-15 0 0 0,-2-10 0 0 0,-6-11 0 0 0,-9-9 0 0 0,-11-6 0 0 0,-12-1 0 0 0,-9 4 0 0 0,-7 8 0 0 0,-5 11 0 0 0,-2 13 0 0 0,-1 13 0 0 0,4 10 0 0 0,2 8 0 0 0,5 8 0 0 0,4 5 0 0 0,10 0 0 0 0,10-1 0 0 0,3-6 0 0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50.238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26826 8175 16383 0 0,'-5'0'0'0'0,"-5"0"0"0"0,-6 0 0 0 0,-4-4 0 0 0,-4-2 0 0 0,-1 0 0 0 0,-2 2 0 0 0,9 1 0 0 0,11 1 0 0 0,12 0 0 0 0,14 2 0 0 0,7 0 0 0 0,9 0 0 0 0,7 0 0 0 0,6 1 0 0 0,2-1 0 0 0,-2 4 0 0 0,0 2 0 0 0,-5 0 0 0 0,0-1 0 0 0,-3-2 0 0 0,-4-1 0 0 0,1-1 0 0 0,-2-1 0 0 0,2 0 0 0 0,-1 0 0 0 0,-1 0 0 0 0,-4 0 0 0 0,-1-1 0 0 0,-2 1 0 0 0,-2 0 0 0 0,0 0 0 0 0,0 0 0 0 0,-1 0 0 0 0,1 0 0 0 0,-1 0 0 0 0,1 0 0 0 0,0 0 0 0 0,-1 0 0 0 0,1 0 0 0 0,0 0 0 0 0,0 0 0 0 0,0 0 0 0 0,0 0 0 0 0,0 0 0 0 0,0 0 0 0 0,0 0 0 0 0,0 0 0 0 0,0 0 0 0 0,0 0 0 0 0,0 0 0 0 0,0 0 0 0 0,0 0 0 0 0,0 0 0 0 0,0 0 0 0 0,0 0 0 0 0,0 0 0 0 0,-5 0 0 0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50.239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28229 7885 16383 0 0,'9'0'0'0'0,"7"0"0"0"0,5 0 0 0 0,9 4 0 0 0,2 2 0 0 0,1 4 0 0 0,0 5 0 0 0,-3-1 0 0 0,-1 3 0 0 0,-1 2 0 0 0,-1 2 0 0 0,-5 3 0 0 0,-7 1 0 0 0,-5 0 0 0 0,-9 2 0 0 0,-14-1 0 0 0,-8-4 0 0 0,-6-6 0 0 0,-11-1 0 0 0,-8-3 0 0 0,-5 0 0 0 0,-8-1 0 0 0,8 1 0 0 0,-2 4 0 0 0,4 3 0 0 0,10-2 0 0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50.240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29148 6297 16383 0 0,'-4'4'0'0'0,"-2"7"0"0"0,0 5 0 0 0,-3 0 0 0 0,0 1 0 0 0,-3 3 0 0 0,-4 2 0 0 0,1 2 0 0 0,3 1 0 0 0,4 1 0 0 0,-2 0 0 0 0,1 1 0 0 0,3-1 0 0 0,-3 5 0 0 0,-4 1 0 0 0,0 0 0 0 0,-2 3 0 0 0,-3 4 0 0 0,2 5 0 0 0,-1 3 0 0 0,2 3 0 0 0,0-3 0 0 0,-3 0 0 0 0,3 0 0 0 0,-2 1 0 0 0,3 2 0 0 0,-1 0 0 0 0,-2-3 0 0 0,2-6 0 0 0,3 0 0 0 0,-1 1 0 0 0,3 2 0 0 0,2-1 0 0 0,-2 0 0 0 0,1-3 0 0 0,2-3 0 0 0,2-4 0 0 0,-2-7 0 0 0,4-13 0 0 0,3-13 0 0 0,1-6 0 0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50.241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28522 7038 16383 0 0,'0'4'0'0'0,"0"11"0"0"0,4 7 0 0 0,2 8 0 0 0,4 9 0 0 0,1 5 0 0 0,-2 1 0 0 0,1 1 0 0 0,1 1 0 0 0,-3 2 0 0 0,-3 1 0 0 0,-1 2 0 0 0,-3-1 0 0 0,0 2 0 0 0,-1-6 0 0 0,4-5 0 0 0,1-5 0 0 0,9-10 0 0 0,7-9 0 0 0,3-12 0 0 0,3-16 0 0 0,5-10 0 0 0,6-11 0 0 0,6-5 0 0 0,4 0 0 0 0,2 1 0 0 0,-2 3 0 0 0,-10 6 0 0 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50.242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31472 7990 16383 0 0,'0'5'0'0'0,"-5"1"0"0"0,-5-1 0 0 0,-10 0 0 0 0,-6-2 0 0 0,-8-1 0 0 0,-2-1 0 0 0,-4-1 0 0 0,-4 0 0 0 0,2 0 0 0 0,-2 0 0 0 0,2 0 0 0 0,1 0 0 0 0,-3-5 0 0 0,-2-1 0 0 0,2 0 0 0 0,0 2 0 0 0,-2 1 0 0 0,7 5 0 0 0,2 3 0 0 0,2 0 0 0 0,-1 0 0 0 0,-4-2 0 0 0,-8-1 0 0 0,0 0 0 0 0,-1-2 0 0 0,-1 0 0 0 0,-1 0 0 0 0,0 0 0 0 0,-1 0 0 0 0,4 0 0 0 0,7-1 0 0 0,0 1 0 0 0,-5 0 0 0 0,-4 0 0 0 0,-3-4 0 0 0,4-2 0 0 0,1 0 0 0 0,-4 2 0 0 0,-2 1 0 0 0,-1 1 0 0 0,0 1 0 0 0,9 5 0 0 0,4 2 0 0 0,5-1 0 0 0,4 0 0 0 0,3-1 0 0 0,3 2 0 0 0,1 1 0 0 0,0-1 0 0 0,10-1 0 0 0,11-2 0 0 0,8-1 0 0 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50.243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29702 7726 16383 0 0,'-4'0'0'0'0,"-7"0"0"0"0,-5 0 0 0 0,-4 4 0 0 0,-4 2 0 0 0,-6 4 0 0 0,-2 5 0 0 0,-5 4 0 0 0,-5 3 0 0 0,-4 3 0 0 0,1-3 0 0 0,5-2 0 0 0,-1 2 0 0 0,3 0 0 0 0,3 1 0 0 0,8 2 0 0 0,3-4 0 0 0,7-2 0 0 0,6 2 0 0 0,9-4 0 0 0,9 0 0 0 0,8-3 0 0 0,11 1 0 0 0,9 2 0 0 0,3-2 0 0 0,8-3 0 0 0,6 0 0 0 0,7-2 0 0 0,2 3 0 0 0,-9-2 0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5T14:16:08.9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10602 2249 16383 0 0,'-3'0'0'0'0,"-4"0"0"0"0,-10 3 0 0 0,-4 4 0 0 0,-3 4 0 0 0,3 3 0 0 0,3 2 0 0 0,1-2 0 0 0,0-3 0 0 0,0 0 0 0 0,3 0 0 0 0,1 2 0 0 0,0-1 0 0 0,2 0 0 0 0,2 1 0 0 0,4-2 0 0 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50.244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28784 8704 16383 0 0,'-5'0'0'0'0,"-1"-5"0"0"0,1-5 0 0 0,-4-6 0 0 0,0 5 0 0 0,1 8 0 0 0,3 9 0 0 0,1 8 0 0 0,2 6 0 0 0,1 4 0 0 0,1 3 0 0 0,0 0 0 0 0,0 5 0 0 0,1 2 0 0 0,-1-1 0 0 0,0-2 0 0 0,1-1 0 0 0,-1 2 0 0 0,-5-3 0 0 0,-1-3 0 0 0,1-1 0 0 0,0-1 0 0 0,2 0 0 0 0,1 1 0 0 0,1 0 0 0 0,1 1 0 0 0,0-1 0 0 0,0 1 0 0 0,0 0 0 0 0,-4 0 0 0 0,-2 0 0 0 0,1 0 0 0 0,-4 0 0 0 0,0 0 0 0 0,1 0 0 0 0,-2 0 0 0 0,1 0 0 0 0,1 0 0 0 0,3 0 0 0 0,1 0 0 0 0,3 0 0 0 0,0 0 0 0 0,1-1 0 0 0,0 1 0 0 0,1 0 0 0 0,-1 0 0 0 0,0 0 0 0 0,1-9 0 0 0,3-7 0 0 0,2-10 0 0 0,4-5 0 0 0,1-1 0 0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50.245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28988 8466 16383 0 0,'0'5'0'0'0,"-5"5"0"0"0,-1 10 0 0 0,1 7 0 0 0,0 2 0 0 0,2 1 0 0 0,1 0 0 0 0,1-1 0 0 0,1-1 0 0 0,0-1 0 0 0,4-5 0 0 0,2-1 0 0 0,5-1 0 0 0,-1 1 0 0 0,3 6 0 0 0,0 3 0 0 0,-3 0 0 0 0,1 0 0 0 0,-1-1 0 0 0,3-1 0 0 0,-2 0 0 0 0,2-6 0 0 0,-1-11 0 0 0,-7-15 0 0 0,-9-13 0 0 0,-4-11 0 0 0,-4-10 0 0 0,-1-8 0 0 0,-3 1 0 0 0,-2 2 0 0 0,-3 0 0 0 0,-2 4 0 0 0,2 3 0 0 0,1-1 0 0 0,-1 2 0 0 0,4-3 0 0 0,-1 2 0 0 0,0 6 0 0 0,1 4 0 0 0,1 6 0 0 0,2 12 0 0 0,-1 6 0 0 0,-2 9 0 0 0,2 7 0 0 0,-2 10 0 0 0,-5 5 0 0 0,-5 7 0 0 0,-6 1 0 0 0,-1 4 0 0 0,-5-1 0 0 0,1-7 0 0 0,1-10 0 0 0,9-4 0 0 0,3-5 0 0 0,6 0 0 0 0,7-4 0 0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50.2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25291 7882 16383 0 0,'-4'0'0'0'0,"-7"0"0"0"0,-5 4 0 0 0,-4 7 0 0 0,1 5 0 0 0,-1 4 0 0 0,4 4 0 0 0,3 1 0 0 0,1 2 0 0 0,2 0 0 0 0,2 4 0 0 0,3 2 0 0 0,2-1 0 0 0,2 4 0 0 0,1-1 0 0 0,5-1 0 0 0,1-3 0 0 0,5-1 0 0 0,4-7 0 0 0,4-6 0 0 0,4-3 0 0 0,6-7 0 0 0,3-10 0 0 0,5-8 0 0 0,0-7 0 0 0,-2-10 0 0 0,-1-8 0 0 0,-4-7 0 0 0,-6-5 0 0 0,-2-3 0 0 0,-6-2 0 0 0,-9-5 0 0 0,-11-2 0 0 0,-9 5 0 0 0,-7 8 0 0 0,-4 7 0 0 0,-2 11 0 0 0,-2 10 0 0 0,-4 12 0 0 0,-2 13 0 0 0,1 8 0 0 0,2 12 0 0 0,1 10 0 0 0,2 12 0 0 0,5 7 0 0 0,7-7 0 0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50.2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28945 5015 16383 0 0,'0'-4'0'0'0,"5"-7"0"0"0,1-5 0 0 0,8-4 0 0 0,7-8 0 0 0,12-8 0 0 0,10-11 0 0 0,11-6 0 0 0,5-3 0 0 0,-4-1 0 0 0,-1 0 0 0 0,-6 2 0 0 0,-7 5 0 0 0,-6 7 0 0 0,-9 6 0 0 0,-4 10 0 0 0,-10 13 0 0 0,-8 14 0 0 0,-13 20 0 0 0,-9 16 0 0 0,-11 14 0 0 0,0 8 0 0 0,0 8 0 0 0,1 0 0 0 0,5 3 0 0 0,7-1 0 0 0,5-8 0 0 0,10-6 0 0 0,9-7 0 0 0,3-12 0 0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50.2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33016 8144 16383 0 0,'0'-4'0'0'0,"0"-11"0"0"0,4-7 0 0 0,6-4 0 0 0,6-6 0 0 0,5-3 0 0 0,7 1 0 0 0,7 1 0 0 0,3 7 0 0 0,0 7 0 0 0,-4 8 0 0 0,-1 9 0 0 0,-8 10 0 0 0,-8 12 0 0 0,-6 12 0 0 0,-10 9 0 0 0,-9 6 0 0 0,-13 4 0 0 0,-15 7 0 0 0,-11 7 0 0 0,-10 1 0 0 0,-9-3 0 0 0,-2-2 0 0 0,1-3 0 0 0,9-7 0 0 0,9-7 0 0 0,13-8 0 0 0,17-9 0 0 0,16-9 0 0 0,13-4 0 0 0,18-8 0 0 0,22-6 0 0 0,16-2 0 0 0,9-5 0 0 0,6-2 0 0 0,7-4 0 0 0,-4 1 0 0 0,-6 2 0 0 0,-12 3 0 0 0,-14 7 0 0 0,-15 3 0 0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50.2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28573 11535 16383 0 0,'-4'0'0'0'0,"-2"-5"0"0"0,5-1 0 0 0,7 1 0 0 0,11-4 0 0 0,11 0 0 0 0,11 1 0 0 0,2-2 0 0 0,8 1 0 0 0,4 5 0 0 0,6 9 0 0 0,3 8 0 0 0,-6 5 0 0 0,-3 10 0 0 0,-11 3 0 0 0,-8 2 0 0 0,-9 3 0 0 0,-14 5 0 0 0,-14 4 0 0 0,-14 4 0 0 0,-9-3 0 0 0,-9-5 0 0 0,-3-8 0 0 0,1-7 0 0 0,2-7 0 0 0,3-7 0 0 0,15-5 0 0 0,15-4 0 0 0,17-3 0 0 0,15-1 0 0 0,11 4 0 0 0,11 6 0 0 0,6 6 0 0 0,3 9 0 0 0,-6 5 0 0 0,-7 6 0 0 0,-12 6 0 0 0,-17 1 0 0 0,-15-3 0 0 0,-18 1 0 0 0,-20 3 0 0 0,-21-2 0 0 0,-15-3 0 0 0,-13-9 0 0 0,-5-8 0 0 0,2-9 0 0 0,4-6 0 0 0,6-3 0 0 0,8-4 0 0 0,11-4 0 0 0,10-8 0 0 0,14-4 0 0 0,7-9 0 0 0,14-9 0 0 0,12-3 0 0 0,11-3 0 0 0,4 5 0 0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10.72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33017 1191 16383 0 0,'-4'0'0'0'0,"-7"0"0"0"0,-4 0 0 0 0,-6 4 0 0 0,2 6 0 0 0,-1 2 0 0 0,4 2 0 0 0,-1 4 0 0 0,3 3 0 0 0,8 3 0 0 0,10 1 0 0 0,9 1 0 0 0,5-4 0 0 0,6-6 0 0 0,2-1 0 0 0,1-3 0 0 0,1-3 0 0 0,0-9 0 0 0,-1-3 0 0 0,-5-6 0 0 0,-1-2 0 0 0,0-2 0 0 0,0-5 0 0 0,2 2 0 0 0,1 3 0 0 0,-4-1 0 0 0,0 3 0 0 0,-4-2 0 0 0,-5-3 0 0 0,-4-3 0 0 0,-7-3 0 0 0,-9 3 0 0 0,-7 4 0 0 0,-5 4 0 0 0,-3 5 0 0 0,-3 3 0 0 0,0 2 0 0 0,-1 2 0 0 0,1-1 0 0 0,0 1 0 0 0,0 0 0 0 0,1 4 0 0 0,4 6 0 0 0,6 1 0 0 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10.73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33364 1188 16383 0 0,'0'-4'0'0'0,"4"-2"0"0"0,7 0 0 0 0,0-3 0 0 0,8 0 0 0 0,5-3 0 0 0,3 1 0 0 0,1 2 0 0 0,0-2 0 0 0,0 1 0 0 0,-5-2 0 0 0,-2 0 0 0 0,0 4 0 0 0,-4 1 0 0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10.7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33602 900 16383 0 0,'4'0'0'0'0,"7"0"0"0"0,5 0 0 0 0,4 0 0 0 0,4 0 0 0 0,6 0 0 0 0,2 0 0 0 0,1 0 0 0 0,-2 0 0 0 0,-1 0 0 0 0,-1 0 0 0 0,-1 4 0 0 0,-2 6 0 0 0,-4 6 0 0 0,-7 5 0 0 0,-5 2 0 0 0,-9-2 0 0 0,-5 0 0 0 0,-6-4 0 0 0,-10 0 0 0 0,-6-3 0 0 0,2-5 0 0 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10.7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33335 1588 16383 0 0,'-18'17'0'0'0,"-10"11"0"0"0,0 5 0 0 0,0 1 0 0 0,5-1 0 0 0,6-2 0 0 0,10-1 0 0 0,12-2 0 0 0,8 0 0 0 0,7-2 0 0 0,9-5 0 0 0,8-5 0 0 0,2-6 0 0 0,0-5 0 0 0,-4-3 0 0 0,2-2 0 0 0,-1-5 0 0 0,-2-11 0 0 0,-8-7 0 0 0,-3-4 0 0 0,-5-2 0 0 0,-6 0 0 0 0,-6 0 0 0 0,-3 1 0 0 0,-6 1 0 0 0,-8 0 0 0 0,-6 5 0 0 0,-4 6 0 0 0,-4 6 0 0 0,-1 4 0 0 0,-1 4 0 0 0,-1 2 0 0 0,1 5 0 0 0,0 2 0 0 0,0 4 0 0 0,1 5 0 0 0,4 4 0 0 0,7-2 0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5T14:16:08.9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10689 2170 16383 0 0,'3'6'0'0'0,"7"8"0"0"0,11 13 0 0 0,20 24 0 0 0,8 9 0 0 0,0-3 0 0 0,-3-5 0 0 0,-6-9 0 0 0,-10-8 0 0 0,-7-10 0 0 0,-5-10 0 0 0,-5-6 0 0 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10.7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33629 1879 16383 0 0,'0'4'0'0'0,"0"6"0"0"0,0 6 0 0 0,4 4 0 0 0,2 4 0 0 0,4 2 0 0 0,5 0 0 0 0,4-3 0 0 0,3-2 0 0 0,7 0 0 0 0,7 2 0 0 0,3-5 0 0 0,2 1 0 0 0,-1 0 0 0 0,-2-2 0 0 0,-4-9 0 0 0,-8-6 0 0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10.8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33995 2064 16383 0 0,'0'4'0'0'0,"5"6"0"0"0,5 6 0 0 0,1 5 0 0 0,4 2 0 0 0,3 3 0 0 0,-1 1 0 0 0,0-5 0 0 0,-2-1 0 0 0,1-4 0 0 0,-3 0 0 0 0,-12-4 0 0 0,-11-4 0 0 0,-12-3 0 0 0,-7 2 0 0 0,-7-1 0 0 0,-7-2 0 0 0,-5-1 0 0 0,-2-1 0 0 0,2-2 0 0 0,10 0 0 0 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10.8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32724 1879 16383 0 0,'-4'0'0'0'0,"-7"4"0"0"0,-4 2 0 0 0,-6 4 0 0 0,-2 0 0 0 0,1 3 0 0 0,2 4 0 0 0,-2 3 0 0 0,0 3 0 0 0,2 2 0 0 0,2-4 0 0 0,2 0 0 0 0,5 0 0 0 0,9 1 0 0 0,8-3 0 0 0,9-1 0 0 0,14-3 0 0 0,11 1 0 0 0,8-4 0 0 0,4-2 0 0 0,-2-4 0 0 0,0-7 0 0 0,-6-4 0 0 0,-4-4 0 0 0,-6-7 0 0 0,-7-3 0 0 0,-6-4 0 0 0,-9-7 0 0 0,-7-2 0 0 0,-14-1 0 0 0,-9-3 0 0 0,-11 5 0 0 0,-8 2 0 0 0,-13 7 0 0 0,-5 7 0 0 0,-7 6 0 0 0,2 9 0 0 0,8 9 0 0 0,7 7 0 0 0,12 6 0 0 0,12 3 0 0 0,9 2 0 0 0,6-4 0 0 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10.8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32587 2143 16383 0 0,'-4'0'0'0'0,"-2"5"0"0"0,-4 0 0 0 0,-5 5 0 0 0,-4 5 0 0 0,-8 4 0 0 0,-7 4 0 0 0,-8 1 0 0 0,-5 2 0 0 0,1 1 0 0 0,3-5 0 0 0,6-1 0 0 0,4-4 0 0 0,3-1 0 0 0,3-3 0 0 0,5 1 0 0 0,3-2 0 0 0,13-8 0 0 0,11-4 0 0 0,6-2 0 0 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10.8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32170 2170 16383 0 0,'0'4'0'0'0,"-4"2"0"0"0,-6 4 0 0 0,-2 5 0 0 0,-2 4 0 0 0,0 8 0 0 0,-1 3 0 0 0,-3 2 0 0 0,2-1 0 0 0,-1-1 0 0 0,2-1 0 0 0,5-2 0 0 0,3 0 0 0 0,2 0 0 0 0,12-6 0 0 0,14-5 0 0 0,11-7 0 0 0,5-8 0 0 0,5-4 0 0 0,8-7 0 0 0,14-1 0 0 0,-4 1 0 0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10.8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34659 1346 16383 0 0,'0'5'0'0'0,"0"5"0"0"0,0 6 0 0 0,0 4 0 0 0,0 4 0 0 0,-5 1 0 0 0,0 2 0 0 0,-1 4 0 0 0,1 2 0 0 0,2 0 0 0 0,1-2 0 0 0,1-1 0 0 0,1-2 0 0 0,0-1 0 0 0,0-1 0 0 0,-4 0 0 0 0,-2 0 0 0 0,-4-9 0 0 0,0-12 0 0 0,1-11 0 0 0,3-9 0 0 0,2-11 0 0 0,1-5 0 0 0,2-6 0 0 0,1-2 0 0 0,0-2 0 0 0,5 0 0 0 0,6 0 0 0 0,5 1 0 0 0,0 4 0 0 0,2 3 0 0 0,2 3 0 0 0,2 2 0 0 0,-2 2 0 0 0,-1 4 0 0 0,1 3 0 0 0,-2-1 0 0 0,-1 4 0 0 0,2-1 0 0 0,1 4 0 0 0,3 3 0 0 0,1 4 0 0 0,1 2 0 0 0,1 3 0 0 0,0 5 0 0 0,1 2 0 0 0,-1 5 0 0 0,-4 4 0 0 0,-2 5 0 0 0,-4 3 0 0 0,-9 2 0 0 0,-10 1 0 0 0,-10 1 0 0 0,-6-1 0 0 0,-9 1 0 0 0,-4 0 0 0 0,-1-5 0 0 0,0-6 0 0 0,2-2 0 0 0,2-2 0 0 0,1-4 0 0 0,5-8 0 0 0,12-3 0 0 0,7-2 0 0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10.8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35504 1376 16383 0 0,'-9'4'0'0'0,"-3"11"0"0"0,-4 7 0 0 0,-3-1 0 0 0,1 6 0 0 0,0 2 0 0 0,-2 1 0 0 0,2-1 0 0 0,5 0 0 0 0,0 3 0 0 0,2 1 0 0 0,3-1 0 0 0,3-1 0 0 0,6 11 0 0 0,8 8 0 0 0,7-1 0 0 0,5-3 0 0 0,3-11 0 0 0,2-10 0 0 0,1-14 0 0 0,5-14 0 0 0,5-10 0 0 0,6-13 0 0 0,4-5 0 0 0,-5 2 0 0 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10.87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35190 1188 16383 0 0,'4'0'0'0'0,"6"0"0"0"0,6-4 0 0 0,5-2 0 0 0,7 0 0 0 0,7-3 0 0 0,3 0 0 0 0,0-3 0 0 0,-4 1 0 0 0,3 2 0 0 0,3-2 0 0 0,-1 1 0 0 0,-2 2 0 0 0,-3-2 0 0 0,1 1 0 0 0,-1 2 0 0 0,-1 6 0 0 0,-3 9 0 0 0,-6 1 0 0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10.89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35740 1667 16383 0 0,'0'4'0'0'0,"0"7"0"0"0,0 4 0 0 0,0 6 0 0 0,5-2 0 0 0,1 1 0 0 0,4 1 0 0 0,0 1 0 0 0,3 2 0 0 0,4-3 0 0 0,3-10 0 0 0,3-12 0 0 0,6-9 0 0 0,3-7 0 0 0,0-6 0 0 0,-1-3 0 0 0,-6-2 0 0 0,-6 0 0 0 0,-4 9 0 0 0,-2 12 0 0 0,-5 11 0 0 0,-4 10 0 0 0,-1 12 0 0 0,-3 5 0 0 0,0 6 0 0 0,-1 2 0 0 0,0 2 0 0 0,-4 4 0 0 0,-1-2 0 0 0,0 5 0 0 0,1 4 0 0 0,2 1 0 0 0,-3 0 0 0 0,-6 1 0 0 0,-4 0 0 0 0,0-6 0 0 0,-1-1 0 0 0,-3-5 0 0 0,-2-5 0 0 0,-2-4 0 0 0,-1-3 0 0 0,0-8 0 0 0,-2-6 0 0 0,1-7 0 0 0,-5-4 0 0 0,-5-8 0 0 0,-6-12 0 0 0,-5-8 0 0 0,2-9 0 0 0,4-8 0 0 0,8-1 0 0 0,15 2 0 0 0,15 3 0 0 0,8 7 0 0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10.91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36406 1745 16383 0 0,'0'-5'0'0'0,"-4"-1"0"0"0,-2-4 0 0 0,0 4 0 0 0,6 8 0 0 0,7 7 0 0 0,3 7 0 0 0,3 6 0 0 0,1 2 0 0 0,-4 3 0 0 0,2 0 0 0 0,-1 0 0 0 0,-2 1 0 0 0,-4-1 0 0 0,-2-9 0 0 0,-1-13 0 0 0,7-15 0 0 0,7-10 0 0 0,5-11 0 0 0,4-5 0 0 0,-3-5 0 0 0,-1 1 0 0 0,1 2 0 0 0,1 3 0 0 0,0 12 0 0 0,-2 14 0 0 0,-6 14 0 0 0,-1 14 0 0 0,-2 8 0 0 0,-4 9 0 0 0,-3 3 0 0 0,-3-2 0 0 0,-1-2 0 0 0,0-2 0 0 0,-2-4 0 0 0,0-1 0 0 0,5-5 0 0 0,6-12 0 0 0,5-7 0 0 0,10-9 0 0 0,4-4 0 0 0,-2-4 0 0 0,3-5 0 0 0,0-3 0 0 0,1 1 0 0 0,-7 5 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30:15.44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16984 13229 16383 0 0,'-4'0'0'0'0,"-7"0"0"0"0,0 5 0 0 0,-3 0 0 0 0,0 5 0 0 0,3 5 0 0 0,4 4 0 0 0,2 4 0 0 0,2 1 0 0 0,7-2 0 0 0,2-10 0 0 0,0-11 0 0 0,-1-11 0 0 0,-6-3 0 0 0,-6-4 0 0 0,-8 6 0 0 0,4 8 0 0 0,4 10 0 0 0,3 3 0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5T14:16:08.9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11509 1823 16383 0 0,'3'0'0'0'0,"1"-3"0"0"0,12-10 0 0 0,21-12 0 0 0,14-10 0 0 0,3 0 0 0 0,-4 4 0 0 0,-7 3 0 0 0,-12 4 0 0 0,-10 9 0 0 0,-9 7 0 0 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2:17:08.879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5218 3995 16383 0 0,'-8'0'0'0'0,"4"4"0"0"0,14 2 0 0 0,11 0 0 0 0,15-2 0 0 0,5-1 0 0 0,8-1 0 0 0,2-1 0 0 0,10-1 0 0 0,14 0 0 0 0,-1 0 0 0 0,9 4 0 0 0,3 2 0 0 0,16-1 0 0 0,8-1 0 0 0,0-1 0 0 0,2-1 0 0 0,-4-1 0 0 0,8 0 0 0 0,2-1 0 0 0,-12 0 0 0 0,-6 4 0 0 0,-4 1 0 0 0,-7 1 0 0 0,-3-3 0 0 0,0 0 0 0 0,5-1 0 0 0,3-1 0 0 0,4-5 0 0 0,2 0 0 0 0,-7-2 0 0 0,-3 1 0 0 0,-8 2 0 0 0,-9 0 0 0 0,-6 2 0 0 0,0 1 0 0 0,-3 0 0 0 0,-1 0 0 0 0,4 0 0 0 0,0 0 0 0 0,5 0 0 0 0,1 1 0 0 0,-6-1 0 0 0,5 0 0 0 0,-1 0 0 0 0,4 0 0 0 0,5 0 0 0 0,9 0 0 0 0,-3 0 0 0 0,-7 0 0 0 0,-11-5 0 0 0,3 0 0 0 0,-2-1 0 0 0,-4 1 0 0 0,3 2 0 0 0,-1 1 0 0 0,6 2 0 0 0,-1 0 0 0 0,5 0 0 0 0,5 0 0 0 0,9-4 0 0 0,3-2 0 0 0,-4 1 0 0 0,-9 0 0 0 0,-1 2 0 0 0,3-3 0 0 0,-3-1 0 0 0,1 1 0 0 0,5 2 0 0 0,5-3 0 0 0,-5-1 0 0 0,-8 2 0 0 0,-9 1 0 0 0,-6 2 0 0 0,-6 1 0 0 0,-14 2 0 0 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12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17859 3529 16383 0 0,'-4'0'0'0'0,"-2"5"0"0"0,0 5 0 0 0,6 6 0 0 0,3 4 0 0 0,0 4 0 0 0,1 2 0 0 0,-1 0 0 0 0,-1 1 0 0 0,3 0 0 0 0,2 0 0 0 0,-1 0 0 0 0,-2 4 0 0 0,4 1 0 0 0,-1-1 0 0 0,0 4 0 0 0,-2 0 0 0 0,-2 3 0 0 0,-1 0 0 0 0,-2 1 0 0 0,5 4 0 0 0,1 3 0 0 0,-1 2 0 0 0,3 2 0 0 0,1-2 0 0 0,3-2 0 0 0,-1-4 0 0 0,-2 1 0 0 0,-2 0 0 0 0,-3 3 0 0 0,-2 2 0 0 0,3-3 0 0 0,1 0 0 0 0,4 1 0 0 0,0 2 0 0 0,-2-3 0 0 0,3-1 0 0 0,-1-3 0 0 0,-3 1 0 0 0,3 1 0 0 0,-1-2 0 0 0,-1 1 0 0 0,1 2 0 0 0,0 3 0 0 0,-1-3 0 0 0,-3-4 0 0 0,2 0 0 0 0,1-3 0 0 0,-2 2 0 0 0,-1-2 0 0 0,-2-3 0 0 0,-2-2 0 0 0,0-3 0 0 0,-1-1 0 0 0,0-2 0 0 0,-1 0 0 0 0,1 0 0 0 0,0-1 0 0 0,0 0 0 0 0,4-3 0 0 0,6-7 0 0 0,10-5 0 0 0,7-5 0 0 0,6-2 0 0 0,3-3 0 0 0,4-1 0 0 0,4-4 0 0 0,8-2 0 0 0,-1 0 0 0 0,4-2 0 0 0,2-1 0 0 0,4-2 0 0 0,6 0 0 0 0,-1 3 0 0 0,2 3 0 0 0,8-3 0 0 0,-2 1 0 0 0,6 2 0 0 0,2 1 0 0 0,4 3 0 0 0,-3 0 0 0 0,-3 2 0 0 0,3 0 0 0 0,-4 4 0 0 0,3 2 0 0 0,-1 0 0 0 0,1-1 0 0 0,-6-1 0 0 0,-7 2 0 0 0,-6 1 0 0 0,-9-1 0 0 0,-10-1 0 0 0,-7-2 0 0 0,-7-2 0 0 0,-3 0 0 0 0,-2-1 0 0 0,-1-4 0 0 0,0-2 0 0 0,1-5 0 0 0,0 1 0 0 0,0 1 0 0 0,0 2 0 0 0,1 3 0 0 0,0 1 0 0 0,4 2 0 0 0,2 1 0 0 0,4 0 0 0 0,0 1 0 0 0,4-1 0 0 0,2 1 0 0 0,0-1 0 0 0,1 0 0 0 0,-2 0 0 0 0,0 0 0 0 0,-2 0 0 0 0,-3 0 0 0 0,-4 0 0 0 0,-2 0 0 0 0,-2 0 0 0 0,-6-4 0 0 0,-12-2 0 0 0,-6-4 0 0 0,-5-5 0 0 0,-1-4 0 0 0,-2-3 0 0 0,1-3 0 0 0,-3-5 0 0 0,-2-3 0 0 0,2-4 0 0 0,1-4 0 0 0,-3-1 0 0 0,0-1 0 0 0,1-2 0 0 0,3-7 0 0 0,-4-3 0 0 0,1-2 0 0 0,0-3 0 0 0,-2-6 0 0 0,0-4 0 0 0,2-4 0 0 0,-3-2 0 0 0,1-6 0 0 0,2 2 0 0 0,2 1 0 0 0,1-3 0 0 0,3-1 0 0 0,0 4 0 0 0,1-1 0 0 0,0-1 0 0 0,1 1 0 0 0,-1 4 0 0 0,0 3 0 0 0,0 4 0 0 0,1 1 0 0 0,-1 8 0 0 0,0 4 0 0 0,-5 4 0 0 0,-1 2 0 0 0,1 0 0 0 0,-4 0 0 0 0,0 4 0 0 0,-3 1 0 0 0,0 4 0 0 0,3 0 0 0 0,3-2 0 0 0,2-2 0 0 0,1 2 0 0 0,3 3 0 0 0,0 5 0 0 0,0-1 0 0 0,0 2 0 0 0,1 2 0 0 0,-1 1 0 0 0,1 3 0 0 0,-6 5 0 0 0,-5 7 0 0 0,-10 6 0 0 0,-6 5 0 0 0,-8 3 0 0 0,-6 2 0 0 0,-2 6 0 0 0,-1 1 0 0 0,-8 0 0 0 0,-3-2 0 0 0,-6-1 0 0 0,-2-1 0 0 0,-7-2 0 0 0,-11-1 0 0 0,-4 5 0 0 0,-5 0 0 0 0,-6 1 0 0 0,-4-2 0 0 0,-3-1 0 0 0,-2-1 0 0 0,4-6 0 0 0,1-1 0 0 0,0-1 0 0 0,3 2 0 0 0,1 0 0 0 0,2-3 0 0 0,10 0 0 0 0,4 1 0 0 0,3-3 0 0 0,2 0 0 0 0,8 2 0 0 0,7 2 0 0 0,8 1 0 0 0,10 2 0 0 0,6 1 0 0 0,6 1 0 0 0,2 1 0 0 0,-2-1 0 0 0,-1 0 0 0 0,0 1 0 0 0,1-1 0 0 0,1 0 0 0 0,1 0 0 0 0,0 0 0 0 0,1 5 0 0 0,0 1 0 0 0,0-1 0 0 0,-4 4 0 0 0,-2 0 0 0 0,1 3 0 0 0,1-1 0 0 0,1-1 0 0 0,1-4 0 0 0,5 3 0 0 0,3 3 0 0 0,4 5 0 0 0,5 3 0 0 0,4 3 0 0 0,-1 7 0 0 0,1 2 0 0 0,2 5 0 0 0,1 0 0 0 0,2 3 0 0 0,1-1 0 0 0,1 1 0 0 0,0 4 0 0 0,0 2 0 0 0,5-2 0 0 0,1 5 0 0 0,4 3 0 0 0,5-4 0 0 0,0 5 0 0 0,1 1 0 0 0,3 4 0 0 0,-1 3 0 0 0,-5 2 0 0 0,-4 1 0 0 0,-4-11 0 0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12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19050 3016 16383 0 0,'0'9'0'0'0,"18"47"0"0"0,5 31 0 0 0,4 15 0 0 0,1-6 0 0 0,1-6 0 0 0,4 8 0 0 0,5 27 0 0 0,27 103 0 0 0,11 43 0 0 0,-2-2 0 0 0,-10-34 0 0 0,-12-39 0 0 0,-13-44 0 0 0,-11-43 0 0 0,-8-41 0 0 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12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18124 4391 16383 0 0,'13'0'0'0'0,"9"-5"0"0"0,10-1 0 0 0,7 1 0 0 0,12 0 0 0 0,13 2 0 0 0,6-3 0 0 0,8-1 0 0 0,13 1 0 0 0,4 1 0 0 0,13 2 0 0 0,115-3 0 0 0,73-1 0 0 0,9 2 0 0 0,-31 5 0 0 0,-30 7 0 0 0,-49 3 0 0 0,-43-1 0 0 0,-31-1 0 0 0,-31-3 0 0 0,-26-2 0 0 0,-20-1 0 0 0,-13-1 0 0 0,-12-1 0 0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12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26723 2853 16383 0 0,'0'5'0'0'0,"0"5"0"0"0,0 6 0 0 0,0 9 0 0 0,0 9 0 0 0,0 7 0 0 0,0 6 0 0 0,0-1 0 0 0,0 1 0 0 0,0 1 0 0 0,0 1 0 0 0,0 1 0 0 0,0 6 0 0 0,4 1 0 0 0,7 5 0 0 0,4 5 0 0 0,6 5 0 0 0,2 2 0 0 0,3 7 0 0 0,1 7 0 0 0,0 3 0 0 0,0 2 0 0 0,0 4 0 0 0,-1-2 0 0 0,-4 1 0 0 0,-6-3 0 0 0,-1-4 0 0 0,-4 1 0 0 0,2 2 0 0 0,-3-1 0 0 0,-2 2 0 0 0,2-2 0 0 0,-1-3 0 0 0,3-8 0 0 0,-2-4 0 0 0,-1-2 0 0 0,-3 0 0 0 0,-2-8 0 0 0,-2-3 0 0 0,-2-2 0 0 0,0-4 0 0 0,-5-2 0 0 0,-1-1 0 0 0,-4-11 0 0 0,3-12 0 0 0,9-11 0 0 0,7-14 0 0 0,7-8 0 0 0,9-7 0 0 0,10-3 0 0 0,7-4 0 0 0,10 1 0 0 0,5-1 0 0 0,11 2 0 0 0,2 3 0 0 0,7 0 0 0 0,12 0 0 0 0,9 4 0 0 0,10 2 0 0 0,4 2 0 0 0,5 1 0 0 0,5 2 0 0 0,4 0 0 0 0,2 1 0 0 0,1 4 0 0 0,6 1 0 0 0,-3 4 0 0 0,3 5 0 0 0,-4 5 0 0 0,-2-2 0 0 0,-6 0 0 0 0,-6-2 0 0 0,0-4 0 0 0,-12 0 0 0 0,-6-1 0 0 0,-6-4 0 0 0,-11-2 0 0 0,-14-2 0 0 0,-15-2 0 0 0,-12-5 0 0 0,-8-2 0 0 0,-10-5 0 0 0,-5 1 0 0 0,-4-4 0 0 0,-6-3 0 0 0,-4-4 0 0 0,-2-6 0 0 0,-2-4 0 0 0,4-4 0 0 0,1-2 0 0 0,-1-3 0 0 0,4-3 0 0 0,1-8 0 0 0,2-9 0 0 0,5-7 0 0 0,3-5 0 0 0,-1-8 0 0 0,1-9 0 0 0,1-6 0 0 0,2-9 0 0 0,-3-5 0 0 0,0-5 0 0 0,-3-7 0 0 0,-1-7 0 0 0,-2-1 0 0 0,-3-1 0 0 0,-4 1 0 0 0,2 4 0 0 0,-1 1 0 0 0,-1 9 0 0 0,-2 6 0 0 0,-1 8 0 0 0,-2 9 0 0 0,-1 10 0 0 0,0 11 0 0 0,-4 8 0 0 0,-3 7 0 0 0,2 8 0 0 0,0 7 0 0 0,1 7 0 0 0,-2 9 0 0 0,-1 5 0 0 0,-4 5 0 0 0,1 1 0 0 0,1-2 0 0 0,-1-2 0 0 0,-4-3 0 0 0,-5-2 0 0 0,-2-1 0 0 0,-7 3 0 0 0,-3 0 0 0 0,-5 1 0 0 0,-6-2 0 0 0,-4 3 0 0 0,-3 0 0 0 0,-6 4 0 0 0,-12 4 0 0 0,-3 5 0 0 0,-8 2 0 0 0,-12 7 0 0 0,-4 7 0 0 0,-13 2 0 0 0,-5 3 0 0 0,-11 4 0 0 0,-10 3 0 0 0,-10 2 0 0 0,-6-3 0 0 0,-5-1 0 0 0,-2-4 0 0 0,-2-4 0 0 0,-4-4 0 0 0,-2 0 0 0 0,2 0 0 0 0,5-3 0 0 0,8-1 0 0 0,11-1 0 0 0,12-2 0 0 0,14 3 0 0 0,17 2 0 0 0,16-1 0 0 0,21 4 0 0 0,25 4 0 0 0,19 0 0 0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12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28918 2858 16383 0 0,'-5'4'0'0'0,"-5"6"0"0"0,-1 6 0 0 0,1 4 0 0 0,2 8 0 0 0,3 13 0 0 0,2 7 0 0 0,1 10 0 0 0,2 7 0 0 0,0 11 0 0 0,0 10 0 0 0,1 3 0 0 0,-1 5 0 0 0,1 4 0 0 0,3-2 0 0 0,2 5 0 0 0,0-1 0 0 0,3 4 0 0 0,0 6 0 0 0,3-1 0 0 0,-1-3 0 0 0,-1 3 0 0 0,-4-3 0 0 0,3-3 0 0 0,-1 0 0 0 0,-2-1 0 0 0,-1-5 0 0 0,-3-4 0 0 0,0-15 0 0 0,-2-11 0 0 0,0-13 0 0 0,5-20 0 0 0,0-25 0 0 0,0-13 0 0 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12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27014 4467 16383 0 0,'4'0'0'0'0,"15"0"0"0"0,22 0 0 0 0,17-5 0 0 0,25-1 0 0 0,21 1 0 0 0,15-4 0 0 0,13-5 0 0 0,15 1 0 0 0,9-3 0 0 0,14 2 0 0 0,8-1 0 0 0,5-2 0 0 0,11-4 0 0 0,8-1 0 0 0,5 2 0 0 0,-2 0 0 0 0,0 4 0 0 0,-10 5 0 0 0,-14 3 0 0 0,-22 4 0 0 0,-19 3 0 0 0,-21 0 0 0 0,-21 2 0 0 0,-23 0 0 0 0,-21 0 0 0 0,-14 4 0 0 0,-9 1 0 0 0,-7 0 0 0 0,-6-1 0 0 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12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19099 9614 16383 0 0,'-5'0'0'0'0,"-1"4"0"0"0,1 7 0 0 0,0 4 0 0 0,2 10 0 0 0,1 9 0 0 0,1 8 0 0 0,0 5 0 0 0,1 3 0 0 0,5 7 0 0 0,1 7 0 0 0,0 6 0 0 0,-1-1 0 0 0,2 6 0 0 0,1 8 0 0 0,-1-1 0 0 0,-2 2 0 0 0,-2 1 0 0 0,-1-1 0 0 0,-1-1 0 0 0,-1-2 0 0 0,0 3 0 0 0,0 0 0 0 0,-5 9 0 0 0,-1 5 0 0 0,-5 0 0 0 0,-4 0 0 0 0,1 2 0 0 0,2-3 0 0 0,-2-5 0 0 0,3-5 0 0 0,2-8 0 0 0,8-9 0 0 0,3-8 0 0 0,7-5 0 0 0,1-3 0 0 0,3-7 0 0 0,0-3 0 0 0,2-8 0 0 0,-2-7 0 0 0,2-2 0 0 0,-2-3 0 0 0,1-5 0 0 0,3-6 0 0 0,7-9 0 0 0,13-6 0 0 0,13-2 0 0 0,12 0 0 0 0,12 0 0 0 0,16 1 0 0 0,15 0 0 0 0,16 2 0 0 0,18 1 0 0 0,12-1 0 0 0,16 1 0 0 0,14 1 0 0 0,8-1 0 0 0,7 4 0 0 0,5 2 0 0 0,4 5 0 0 0,-2-1 0 0 0,0-1 0 0 0,-9-3 0 0 0,-10 3 0 0 0,-14-1 0 0 0,-11-1 0 0 0,-13-2 0 0 0,-11-7 0 0 0,-14-2 0 0 0,-10-1 0 0 0,-7-4 0 0 0,-7 0 0 0 0,-12-4 0 0 0,-7 1 0 0 0,-12 3 0 0 0,-13 2 0 0 0,-11-1 0 0 0,-9 0 0 0 0,-4-3 0 0 0,-4-4 0 0 0,-6-4 0 0 0,-6-3 0 0 0,-5-2 0 0 0,-4-6 0 0 0,-8-6 0 0 0,-2-7 0 0 0,-5-4 0 0 0,-5-8 0 0 0,-4-7 0 0 0,-3-11 0 0 0,2-11 0 0 0,0-13 0 0 0,0-8 0 0 0,-1-12 0 0 0,3-9 0 0 0,0-4 0 0 0,4 2 0 0 0,-1 0 0 0 0,3-4 0 0 0,4 3 0 0 0,3 1 0 0 0,2 4 0 0 0,3 2 0 0 0,5 4 0 0 0,7 4 0 0 0,1 8 0 0 0,3 5 0 0 0,-1 11 0 0 0,-2 11 0 0 0,-5 6 0 0 0,-6 7 0 0 0,-5 6 0 0 0,-5 4 0 0 0,-5 3 0 0 0,-6 1 0 0 0,-3 1 0 0 0,-2-4 0 0 0,-6 3 0 0 0,-7 1 0 0 0,-5 1 0 0 0,-4 0 0 0 0,1 4 0 0 0,0 5 0 0 0,-1 6 0 0 0,3 8 0 0 0,0 9 0 0 0,-6 3 0 0 0,-3 5 0 0 0,-5 3 0 0 0,-12 3 0 0 0,-10 7 0 0 0,-19 2 0 0 0,-19 10 0 0 0,-20 7 0 0 0,-13 3 0 0 0,-12 3 0 0 0,-17 0 0 0 0,-15 5 0 0 0,-12 1 0 0 0,-8-2 0 0 0,-10-5 0 0 0,-3-3 0 0 0,2 3 0 0 0,9-3 0 0 0,6-1 0 0 0,12 0 0 0 0,14-4 0 0 0,21-1 0 0 0,24-4 0 0 0,28-3 0 0 0,24-5 0 0 0,22-2 0 0 0,27-3 0 0 0,29-1 0 0 0,34 4 0 0 0,30 6 0 0 0,7 0 0 0 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12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20901 9075 16383 0 0,'-4'9'0'0'0,"-7"16"0"0"0,0 17 0 0 0,1 10 0 0 0,2 10 0 0 0,3 7 0 0 0,2 10 0 0 0,1 4 0 0 0,6 7 0 0 0,2 4 0 0 0,5 5 0 0 0,4 7 0 0 0,5 4 0 0 0,2 4 0 0 0,3 6 0 0 0,1-1 0 0 0,1 7 0 0 0,-4-1 0 0 0,-3 0 0 0 0,-3-3 0 0 0,4 62 0 0 0,-3 25 0 0 0,-3-5 0 0 0,-9-37 0 0 0,-5-47 0 0 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1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19288 10821 16383 0 0,'-4'0'0'0'0,"2"0"0"0"0,7 0 0 0 0,15 0 0 0 0,13 0 0 0 0,19 0 0 0 0,18 0 0 0 0,15 0 0 0 0,15 0 0 0 0,12 0 0 0 0,19 0 0 0 0,17 0 0 0 0,19 0 0 0 0,17 0 0 0 0,16 0 0 0 0,14-4 0 0 0,10-2 0 0 0,7 0 0 0 0,4 2 0 0 0,-7 0 0 0 0,-16 7 0 0 0,-18 2 0 0 0,-19 4 0 0 0,-31 2 0 0 0,-27 2 0 0 0,-24 0 0 0 0,-24-3 0 0 0,-18 1 0 0 0,-11-5 0 0 0,-10-8 0 0 0,-12-4 0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5T14:16:08.96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10285 1270 16383 0 0,'3'0'0'0'0,"4"0"0"0"0,4 0 0 0 0,2 3 0 0 0,3 1 0 0 0,2 3 0 0 0,0 3 0 0 0,0 3 0 0 0,1 2 0 0 0,-4 2 0 0 0,-1 4 0 0 0,0 1 0 0 0,-2 0 0 0 0,-3-1 0 0 0,-4-1 0 0 0,-2 0 0 0 0,-1-2 0 0 0,-2 0 0 0 0,-4-3 0 0 0,-3-1 0 0 0,-5-4 0 0 0,-2 1 0 0 0,-2-3 0 0 0,-2-2 0 0 0,-3-2 0 0 0,1 1 0 0 0,2 3 0 0 0,0 0 0 0 0,1-1 0 0 0,0-3 0 0 0,0-1 0 0 0,-3-1 0 0 0,-2-1 0 0 0,1-1 0 0 0,0 0 0 0 0,1-1 0 0 0,4 1 0 0 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1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27859 8644 16383 0 0,'4'5'0'0'0,"2"5"0"0"0,-1 10 0 0 0,9 2 0 0 0,1 6 0 0 0,-2 6 0 0 0,1 12 0 0 0,-1 11 0 0 0,-3 4 0 0 0,-4 5 0 0 0,2 9 0 0 0,0 6 0 0 0,-2 5 0 0 0,-2 7 0 0 0,-1 5 0 0 0,3 7 0 0 0,0 9 0 0 0,0 7 0 0 0,2 4 0 0 0,1 4 0 0 0,-2 1 0 0 0,-1-3 0 0 0,-7 3 0 0 0,-3-3 0 0 0,-5 3 0 0 0,-6-2 0 0 0,-9 3 0 0 0,-4 1 0 0 0,1-8 0 0 0,-2-8 0 0 0,3-6 0 0 0,2-12 0 0 0,0-15 0 0 0,5-12 0 0 0,0-10 0 0 0,5-10 0 0 0,3-10 0 0 0,5-8 0 0 0,7-8 0 0 0,8-10 0 0 0,11-6 0 0 0,11-6 0 0 0,10-3 0 0 0,14-1 0 0 0,12-1 0 0 0,8 1 0 0 0,8-5 0 0 0,8-1 0 0 0,7 1 0 0 0,7 1 0 0 0,5 1 0 0 0,14-2 0 0 0,12-1 0 0 0,15 1 0 0 0,7-3 0 0 0,8 0 0 0 0,11 2 0 0 0,2 2 0 0 0,2 1 0 0 0,-5 3 0 0 0,-9 0 0 0 0,-11 5 0 0 0,-10 2 0 0 0,-17 5 0 0 0,-12-1 0 0 0,-9 4 0 0 0,-14-2 0 0 0,-9-2 0 0 0,-6-3 0 0 0,-13-2 0 0 0,-8-3 0 0 0,-9-1 0 0 0,-9-6 0 0 0,-7-5 0 0 0,-5-7 0 0 0,-2-4 0 0 0,-2-7 0 0 0,-4-8 0 0 0,-2-7 0 0 0,-3 0 0 0 0,-5-2 0 0 0,-4-2 0 0 0,-2-6 0 0 0,-8-12 0 0 0,-2-4 0 0 0,-4-11 0 0 0,-6-11 0 0 0,-4-3 0 0 0,2-7 0 0 0,-2-4 0 0 0,0-7 0 0 0,2-6 0 0 0,4-5 0 0 0,1-8 0 0 0,2 1 0 0 0,-1-5 0 0 0,-4 4 0 0 0,-3 2 0 0 0,-2 9 0 0 0,2 8 0 0 0,-1 5 0 0 0,4 7 0 0 0,0 4 0 0 0,3 0 0 0 0,-2 3 0 0 0,3 4 0 0 0,-1 0 0 0 0,1 2 0 0 0,-1 6 0 0 0,1 9 0 0 0,-2 7 0 0 0,2 7 0 0 0,-2 7 0 0 0,2 5 0 0 0,-2 6 0 0 0,-2 9 0 0 0,0 5 0 0 0,0 3 0 0 0,-2 2 0 0 0,-3-1 0 0 0,-2 3 0 0 0,3 1 0 0 0,0 3 0 0 0,0 1 0 0 0,-2 1 0 0 0,-1-1 0 0 0,-2 3 0 0 0,-4 2 0 0 0,-7-2 0 0 0,-11 2 0 0 0,-10 2 0 0 0,-13 2 0 0 0,-21 2 0 0 0,-17 1 0 0 0,-22 2 0 0 0,-14 0 0 0 0,-14 0 0 0 0,-16 1 0 0 0,-8 4 0 0 0,-1 1 0 0 0,1 4 0 0 0,9 1 0 0 0,16 2 0 0 0,17-1 0 0 0,24-2 0 0 0,22-3 0 0 0,24-3 0 0 0,18-1 0 0 0,14-3 0 0 0,14 5 0 0 0,10 5 0 0 0,8 0 0 0 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1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29841 8334 16383 0 0,'-5'0'0'0'0,"-5"5"0"0"0,-6 5 0 0 0,0 6 0 0 0,-1 9 0 0 0,1 4 0 0 0,0 11 0 0 0,2 12 0 0 0,4 10 0 0 0,-2 8 0 0 0,3 9 0 0 0,1 10 0 0 0,3 6 0 0 0,3 10 0 0 0,0 5 0 0 0,6 5 0 0 0,2 5 0 0 0,5 5 0 0 0,0 3 0 0 0,-2 1 0 0 0,-2 6 0 0 0,-3 2 0 0 0,-1 3 0 0 0,-2-3 0 0 0,-5 1 0 0 0,-7-6 0 0 0,-5-7 0 0 0,0-3 0 0 0,-3-13 0 0 0,3-12 0 0 0,4-14 0 0 0,4-17 0 0 0,4-14 0 0 0,1-21 0 0 0,3-30 0 0 0,0-22 0 0 0,1-9 0 0 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1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28362 10341 16383 0 0,'-4'-4'0'0'0,"-6"-2"0"0"0,-6-4 0 0 0,0-5 0 0 0,7 1 0 0 0,14 2 0 0 0,19-2 0 0 0,19 3 0 0 0,24 2 0 0 0,23 3 0 0 0,31 3 0 0 0,27 1 0 0 0,22-2 0 0 0,23-2 0 0 0,22 1 0 0 0,15-3 0 0 0,7-1 0 0 0,4-3 0 0 0,-9 1 0 0 0,-8 2 0 0 0,-16-2 0 0 0,-21 1 0 0 0,-29 7 0 0 0,-25 3 0 0 0,-24 3 0 0 0,-28 4 0 0 0,-18 2 0 0 0,-16-2 0 0 0,-15-1 0 0 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13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18043 4441 16383 0 0,'0'-5'0'0'0,"-4"-1"0"0"0,-2-4 0 0 0,-4 0 0 0 0,0 6 0 0 0,-4 3 0 0 0,2 7 0 0 0,7 6 0 0 0,8 2 0 0 0,9-3 0 0 0,6-6 0 0 0,5-9 0 0 0,2-9 0 0 0,2-1 0 0 0,-4-3 0 0 0,-1-3 0 0 0,-4-3 0 0 0,-11-1 0 0 0,-5 7 0 0 0,-8 7 0 0 0,-3 9 0 0 0,0 10 0 0 0,2 7 0 0 0,6 1 0 0 0,8-2 0 0 0,11-4 0 0 0,8-4 0 0 0,3-7 0 0 0,-3-8 0 0 0,-2-7 0 0 0,-4-6 0 0 0,-7-3 0 0 0,-9 2 0 0 0,-5 0 0 0 0,-8 5 0 0 0,-5 4 0 0 0,-11 5 0 0 0,-8 8 0 0 0,-5 13 0 0 0,-3 9 0 0 0,5 9 0 0 0,3-1 0 0 0,9 0 0 0 0,12-2 0 0 0,12-5 0 0 0,11-7 0 0 0,13-6 0 0 0,10-4 0 0 0,9-8 0 0 0,1-8 0 0 0,-2-3 0 0 0,-9-3 0 0 0,-5-3 0 0 0,-7-3 0 0 0,-12-2 0 0 0,-12 3 0 0 0,-5 9 0 0 0,-6 12 0 0 0,-1 9 0 0 0,3 9 0 0 0,3 5 0 0 0,8-6 0 0 0,8-6 0 0 0,3-13 0 0 0,-1-11 0 0 0,-1-8 0 0 0,-2-4 0 0 0,-2-3 0 0 0,-7-1 0 0 0,-6 5 0 0 0,-7 6 0 0 0,-4 11 0 0 0,-4 11 0 0 0,-2 13 0 0 0,3 9 0 0 0,1 8 0 0 0,5 3 0 0 0,5 0 0 0 0,9-7 0 0 0,9-8 0 0 0,8-8 0 0 0,11-7 0 0 0,5-8 0 0 0,-2-9 0 0 0,-6-7 0 0 0,-7-5 0 0 0,-6-3 0 0 0,-4-2 0 0 0,-8 0 0 0 0,-7-1 0 0 0,-7 5 0 0 0,-9 11 0 0 0,-5 11 0 0 0,-5 11 0 0 0,-2 12 0 0 0,2 7 0 0 0,2 8 0 0 0,7 1 0 0 0,8-1 0 0 0,12-3 0 0 0,11-6 0 0 0,10-9 0 0 0,11-11 0 0 0,6-8 0 0 0,1-8 0 0 0,1-7 0 0 0,-6-9 0 0 0,-3-2 0 0 0,-5 0 0 0 0,-7-4 0 0 0,-4-2 0 0 0,-9 4 0 0 0,-4 3 0 0 0,-5 6 0 0 0,-6 10 0 0 0,-4 16 0 0 0,-4 15 0 0 0,3 9 0 0 0,0 7 0 0 0,4 2 0 0 0,10-1 0 0 0,5-3 0 0 0,12-8 0 0 0,9-9 0 0 0,10-7 0 0 0,4-10 0 0 0,1-10 0 0 0,-5-12 0 0 0,-3-8 0 0 0,-6-3 0 0 0,-11 0 0 0 0,-7-5 0 0 0,-8 0 0 0 0,-8 2 0 0 0,-5 6 0 0 0,-5 4 0 0 0,-1 10 0 0 0,2 13 0 0 0,1 9 0 0 0,5 14 0 0 0,0 6 0 0 0,3 4 0 0 0,9 0 0 0 0,9 0 0 0 0,13-2 0 0 0,13-6 0 0 0,5-6 0 0 0,10-8 0 0 0,10-8 0 0 0,-3-6 0 0 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13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20739 4260 16383 0 0,'-4'0'0'0'0,"-6"0"0"0"0,-6 0 0 0 0,-5 0 0 0 0,-2 0 0 0 0,-3 4 0 0 0,-1 6 0 0 0,5 6 0 0 0,1 5 0 0 0,4 2 0 0 0,5 3 0 0 0,5 5 0 0 0,7 2 0 0 0,9 4 0 0 0,7 0 0 0 0,5-1 0 0 0,8-8 0 0 0,8-8 0 0 0,6-7 0 0 0,1-6 0 0 0,1-9 0 0 0,-3-13 0 0 0,-7-8 0 0 0,-11-9 0 0 0,-9-3 0 0 0,-7-1 0 0 0,-10 2 0 0 0,-8 2 0 0 0,-7 2 0 0 0,-6 2 0 0 0,-2 6 0 0 0,-2 10 0 0 0,-1 8 0 0 0,0 9 0 0 0,1 8 0 0 0,4 6 0 0 0,2 5 0 0 0,5 1 0 0 0,9 3 0 0 0,11-5 0 0 0,8-6 0 0 0,7-5 0 0 0,9-6 0 0 0,0-7 0 0 0,-1-9 0 0 0,0-6 0 0 0,-5-10 0 0 0,-10-5 0 0 0,-12-1 0 0 0,-11 4 0 0 0,-7 8 0 0 0,-5 6 0 0 0,-3 7 0 0 0,-2 8 0 0 0,-1 8 0 0 0,1 8 0 0 0,5 4 0 0 0,2 4 0 0 0,4 2 0 0 0,1-4 0 0 0,8-5 0 0 0,9-7 0 0 0,14-9 0 0 0,8-9 0 0 0,5-3 0 0 0,-2-5 0 0 0,-11 0 0 0 0,-11 3 0 0 0,-12 8 0 0 0,-8 4 0 0 0,-1 7 0 0 0,6 2 0 0 0,13 4 0 0 0,8 0 0 0 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13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29095 2937 16383 0 0,'-4'0'0'0'0,"-6"0"0"0"0,-6 0 0 0 0,-5 0 0 0 0,-7 0 0 0 0,-8 4 0 0 0,-6 7 0 0 0,-1 4 0 0 0,-2 10 0 0 0,7 9 0 0 0,5 8 0 0 0,5 0 0 0 0,6-1 0 0 0,2-9 0 0 0,6-5 0 0 0,8-7 0 0 0,11-7 0 0 0,8-5 0 0 0,7-9 0 0 0,4-5 0 0 0,2-4 0 0 0,2-7 0 0 0,0-3 0 0 0,-5-4 0 0 0,-6-1 0 0 0,-6-2 0 0 0,-9 5 0 0 0,-10 5 0 0 0,-7 6 0 0 0,-6 9 0 0 0,-4 10 0 0 0,2 7 0 0 0,2 6 0 0 0,3 8 0 0 0,9-1 0 0 0,16-5 0 0 0,15-6 0 0 0,12-11 0 0 0,10-11 0 0 0,2-13 0 0 0,-4-8 0 0 0,-7-4 0 0 0,-11-2 0 0 0,-9 1 0 0 0,-11 6 0 0 0,-12 2 0 0 0,-7 9 0 0 0,-12 12 0 0 0,-9 11 0 0 0,-2 8 0 0 0,-1 5 0 0 0,3 4 0 0 0,8 2 0 0 0,8 0 0 0 0,12-4 0 0 0,12-7 0 0 0,14-10 0 0 0,12-11 0 0 0,11-9 0 0 0,2-11 0 0 0,-1-7 0 0 0,-9-1 0 0 0,-9 0 0 0 0,-13 0 0 0 0,-13 3 0 0 0,-11 4 0 0 0,-12 8 0 0 0,-10 11 0 0 0,-12 15 0 0 0,-4 15 0 0 0,-1 12 0 0 0,4 9 0 0 0,6 6 0 0 0,9 2 0 0 0,15-2 0 0 0,20-2 0 0 0,9-9 0 0 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13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28839 5342 16383 0 0,'5'0'0'0'0,"5"4"0"0"0,6 2 0 0 0,13 0 0 0 0,11-6 0 0 0,-2-12 0 0 0,-3-7 0 0 0,-11-2 0 0 0,-15 8 0 0 0,-17 10 0 0 0,-12 15 0 0 0,-12 14 0 0 0,-4 11 0 0 0,4 5 0 0 0,7-2 0 0 0,17-7 0 0 0,18-13 0 0 0,17-15 0 0 0,8-13 0 0 0,2-13 0 0 0,-1-13 0 0 0,-5-8 0 0 0,-10-3 0 0 0,-11 3 0 0 0,-9 4 0 0 0,-8 4 0 0 0,-7 7 0 0 0,-6 14 0 0 0,-4 12 0 0 0,-7 12 0 0 0,-2 12 0 0 0,0 7 0 0 0,5 3 0 0 0,8-1 0 0 0,12 0 0 0 0,11-6 0 0 0,14-8 0 0 0,13-6 0 0 0,6-10 0 0 0,1-10 0 0 0,-1-8 0 0 0,-3-5 0 0 0,-6-4 0 0 0,-8-2 0 0 0,-12 4 0 0 0,-11 1 0 0 0,-10 4 0 0 0,-7 1 0 0 0,-3 4 0 0 0,-8 8 0 0 0,-6 9 0 0 0,-2 9 0 0 0,2 6 0 0 0,3 9 0 0 0,7 4 0 0 0,9 1 0 0 0,12-5 0 0 0,11-8 0 0 0,14-6 0 0 0,13-11 0 0 0,9-10 0 0 0,4-8 0 0 0,-3-7 0 0 0,-3-2 0 0 0,-4-4 0 0 0,-7 1 0 0 0,-13 3 0 0 0,-14 7 0 0 0,-10 5 0 0 0,-9 6 0 0 0,-5 3 0 0 0,-3 7 0 0 0,-6 2 0 0 0,-1 10 0 0 0,5 6 0 0 0,2 4 0 0 0,2 6 0 0 0,1 6 0 0 0,5-2 0 0 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13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20820 9285 16383 0 0,'0'5'0'0'0,"-5"5"0"0"0,-1 6 0 0 0,-4 4 0 0 0,0 4 0 0 0,5 1 0 0 0,9-2 0 0 0,8-11 0 0 0,6-11 0 0 0,4-10 0 0 0,-1-9 0 0 0,-4-4 0 0 0,-6-4 0 0 0,-3-2 0 0 0,-9 4 0 0 0,-8 6 0 0 0,-7 7 0 0 0,-10 8 0 0 0,-4 10 0 0 0,-6 9 0 0 0,-2 4 0 0 0,1 5 0 0 0,8 6 0 0 0,12 3 0 0 0,19-5 0 0 0,17-12 0 0 0,14-8 0 0 0,15-11 0 0 0,4-13 0 0 0,-3-9 0 0 0,-5 0 0 0 0,-5-1 0 0 0,-10 0 0 0 0,-10 0 0 0 0,-12-1 0 0 0,-12 0 0 0 0,-10 5 0 0 0,-6 5 0 0 0,-4 6 0 0 0,-7 9 0 0 0,-2 8 0 0 0,-5 13 0 0 0,5 7 0 0 0,4-1 0 0 0,7 0 0 0 0,11-1 0 0 0,13 0 0 0 0,10-4 0 0 0,12-6 0 0 0,12-5 0 0 0,3-9 0 0 0,5-9 0 0 0,-1-7 0 0 0,-3-6 0 0 0,-4-4 0 0 0,-8-2 0 0 0,-13 0 0 0 0,-13-1 0 0 0,-15 5 0 0 0,-15 6 0 0 0,-6 10 0 0 0,-11 12 0 0 0,-7 17 0 0 0,3 9 0 0 0,4 14 0 0 0,5 7 0 0 0,11-1 0 0 0,14-4 0 0 0,15-6 0 0 0,15-10 0 0 0,20-6 0 0 0,12-12 0 0 0,-2-7 0 0 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13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21110 11852 16383 0 0,'4'5'0'0'0,"-2"1"0"0"0,-3 4 0 0 0,-4 5 0 0 0,-7 4 0 0 0,-5 3 0 0 0,0 3 0 0 0,3 1 0 0 0,9-4 0 0 0,8-1 0 0 0,10-4 0 0 0,10-5 0 0 0,6-9 0 0 0,3-10 0 0 0,0-7 0 0 0,3-7 0 0 0,-4-3 0 0 0,-7-3 0 0 0,-8 0 0 0 0,-7-1 0 0 0,-8 1 0 0 0,-10-1 0 0 0,-8 6 0 0 0,-5 6 0 0 0,-7 10 0 0 0,-4 10 0 0 0,-5 14 0 0 0,-4 13 0 0 0,4 5 0 0 0,5 0 0 0 0,7 4 0 0 0,13-5 0 0 0,14-4 0 0 0,14-8 0 0 0,10-12 0 0 0,9-12 0 0 0,3-10 0 0 0,0-13 0 0 0,-2-1 0 0 0,-2-2 0 0 0,-7-4 0 0 0,-9-2 0 0 0,-6 0 0 0 0,-9 7 0 0 0,-15 6 0 0 0,-9 8 0 0 0,-9 5 0 0 0,-9 13 0 0 0,-6 10 0 0 0,-5 11 0 0 0,3 9 0 0 0,9 8 0 0 0,7 6 0 0 0,14-3 0 0 0,9-3 0 0 0,15-11 0 0 0,16-9 0 0 0,12-10 0 0 0,14-12 0 0 0,4-10 0 0 0,1-12 0 0 0,-4-13 0 0 0,-6-8 0 0 0,-10-7 0 0 0,-15 1 0 0 0,-15 3 0 0 0,-17 6 0 0 0,-10 8 0 0 0,-11 10 0 0 0,-7 8 0 0 0,-6 16 0 0 0,-3 10 0 0 0,-2 12 0 0 0,8 7 0 0 0,11 1 0 0 0,13 0 0 0 0,13-6 0 0 0,21-8 0 0 0,22-7 0 0 0,6-6 0 0 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14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28334 10212 16383 0 0,'-4'0'0'0'0,"-6"0"0"0"0,-6 0 0 0 0,-5 4 0 0 0,2 7 0 0 0,4 9 0 0 0,0 10 0 0 0,2 10 0 0 0,4 1 0 0 0,8 4 0 0 0,8-7 0 0 0,7-9 0 0 0,11-10 0 0 0,5-8 0 0 0,2-6 0 0 0,0-4 0 0 0,-2-11 0 0 0,0-12 0 0 0,-6-12 0 0 0,-3-8 0 0 0,-5-11 0 0 0,-4 0 0 0 0,-10 8 0 0 0,-5 17 0 0 0,-1 17 0 0 0,-1 15 0 0 0,-3 11 0 0 0,-1 12 0 0 0,6 2 0 0 0,3-1 0 0 0,6-4 0 0 0,7-6 0 0 0,5-12 0 0 0,0-10 0 0 0,-4-13 0 0 0,-3-9 0 0 0,-5-4 0 0 0,-7-1 0 0 0,-7 0 0 0 0,-8 5 0 0 0,-1 3 0 0 0,-1 10 0 0 0,-3 15 0 0 0,-2 13 0 0 0,4 11 0 0 0,-1 12 0 0 0,4 2 0 0 0,5 4 0 0 0,8-1 0 0 0,13-8 0 0 0,10-10 0 0 0,6-9 0 0 0,3-12 0 0 0,5-11 0 0 0,1-9 0 0 0,-5-10 0 0 0,-7-5 0 0 0,-9-7 0 0 0,-6 0 0 0 0,-8 1 0 0 0,-10 7 0 0 0,-6 13 0 0 0,-11 10 0 0 0,1 10 0 0 0,-1 13 0 0 0,5 13 0 0 0,1 6 0 0 0,5 2 0 0 0,5-2 0 0 0,8-6 0 0 0,10-9 0 0 0,8-7 0 0 0,9-6 0 0 0,7-4 0 0 0,-4-2 0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5T14:16:08.9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10839 1499 16383 0 0,'0'-3'0'0'0,"-3"-1"0"0"0,-4 0 0 0 0,-4 1 0 0 0,-3 1 0 0 0,-2 1 0 0 0,-1 0 0 0 0,-1 4 0 0 0,-1 1 0 0 0,1 3 0 0 0,0 0 0 0 0,-1 2 0 0 0,1 3 0 0 0,4 1 0 0 0,3 3 0 0 0,4 1 0 0 0,0-3 0 0 0,2 0 0 0 0,1 1 0 0 0,1 3 0 0 0,2 1 0 0 0,3 2 0 0 0,2-1 0 0 0,0 0 0 0 0,2-1 0 0 0,1-1 0 0 0,1-3 0 0 0,3-1 0 0 0,3-3 0 0 0,1-1 0 0 0,2-1 0 0 0,-3 0 0 0 0,0-1 0 0 0,0-2 0 0 0,2 1 0 0 0,-1-1 0 0 0,2 2 0 0 0,0-1 0 0 0,1-1 0 0 0,-4-2 0 0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14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31085 10001 16383 0 0,'0'5'0'0'0,"0"5"0"0"0,5 6 0 0 0,1 4 0 0 0,-1 8 0 0 0,4 4 0 0 0,0 0 0 0 0,3-5 0 0 0,4-7 0 0 0,-1-16 0 0 0,-3-13 0 0 0,-3-9 0 0 0,-4-6 0 0 0,-6-4 0 0 0,-8-1 0 0 0,-7 5 0 0 0,-5 5 0 0 0,-3 12 0 0 0,-3 10 0 0 0,-4 14 0 0 0,-3 13 0 0 0,2 10 0 0 0,4 7 0 0 0,9 0 0 0 0,6-3 0 0 0,11-5 0 0 0,14-10 0 0 0,13-9 0 0 0,13-8 0 0 0,7-10 0 0 0,6-11 0 0 0,2-12 0 0 0,-3-6 0 0 0,-5-5 0 0 0,-7 1 0 0 0,-9 0 0 0 0,-10 1 0 0 0,-12 1 0 0 0,-12 1 0 0 0,-14 6 0 0 0,-13 6 0 0 0,-13 11 0 0 0,-5 14 0 0 0,-1 15 0 0 0,-2 8 0 0 0,4 2 0 0 0,6 5 0 0 0,10 0 0 0 0,11-2 0 0 0,14-8 0 0 0,12-8 0 0 0,14-8 0 0 0,14-11 0 0 0,5-14 0 0 0,5-14 0 0 0,0-7 0 0 0,-3-3 0 0 0,-8 1 0 0 0,-9 2 0 0 0,-8 2 0 0 0,-12 2 0 0 0,-9 6 0 0 0,-9 11 0 0 0,-11 12 0 0 0,1 11 0 0 0,-1 7 0 0 0,0 6 0 0 0,0 2 0 0 0,0 2 0 0 0,6 1 0 0 0,5-1 0 0 0,10-5 0 0 0,11-6 0 0 0,8-11 0 0 0,7-10 0 0 0,5-10 0 0 0,1-6 0 0 0,-11 0 0 0 0,-13 8 0 0 0,-8 6 0 0 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142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18494 4392 16383 0 0,'-5'0'0'0'0,"-5"0"0"0"0,-6 0 0 0 0,9 4 0 0 0,10 2 0 0 0,9 0 0 0 0,6-2 0 0 0,5 4 0 0 0,4 0 0 0 0,0-1 0 0 0,1-2 0 0 0,0-2 0 0 0,-1-1 0 0 0,4-2 0 0 0,2 1 0 0 0,-1-2 0 0 0,-2 1 0 0 0,0 0 0 0 0,-3-1 0 0 0,5 1 0 0 0,0 0 0 0 0,-1 0 0 0 0,0 0 0 0 0,-3 0 0 0 0,-4-4 0 0 0,-3-2 0 0 0,-1 0 0 0 0,2 2 0 0 0,0 0 0 0 0,2 7 0 0 0,-4 2 0 0 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143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19103 4233 16383 0 0,'4'5'0'0'0,"7"1"0"0"0,4 4 0 0 0,10 9 0 0 0,5 1 0 0 0,1 2 0 0 0,4 2 0 0 0,2-4 0 0 0,-7 0 0 0 0,-4 0 0 0 0,-5 2 0 0 0,-8 1 0 0 0,-5 1 0 0 0,-4 1 0 0 0,-7 1 0 0 0,-8-4 0 0 0,-6-2 0 0 0,-5 1 0 0 0,-7 0 0 0 0,-8 2 0 0 0,-6-3 0 0 0,-4-1 0 0 0,5-3 0 0 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144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20306 4313 16383 0 0,'-8'0'0'0'0,"-8"0"0"0"0,-6 0 0 0 0,-7 0 0 0 0,-4 0 0 0 0,-4 0 0 0 0,-2 4 0 0 0,3 2 0 0 0,3 0 0 0 0,-3-2 0 0 0,2-1 0 0 0,-4-1 0 0 0,2-1 0 0 0,1 0 0 0 0,3-1 0 0 0,3 0 0 0 0,1-1 0 0 0,1 1 0 0 0,1 0 0 0 0,0 0 0 0 0,1 0 0 0 0,-5 4 0 0 0,3 2 0 0 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145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20043 4048 16383 0 0,'-5'0'0'0'0,"-5"5"0"0"0,-10 5 0 0 0,-11 1 0 0 0,-8 8 0 0 0,-7 9 0 0 0,-4 9 0 0 0,-3 7 0 0 0,-1 5 0 0 0,-4-2 0 0 0,-2 0 0 0 0,1-3 0 0 0,11-1 0 0 0,8-3 0 0 0,12-3 0 0 0,10-5 0 0 0,9-3 0 0 0,5-1 0 0 0,8-2 0 0 0,12-5 0 0 0,12-2 0 0 0,20-4 0 0 0,13 0 0 0 0,16-2 0 0 0,11 0 0 0 0,4 3 0 0 0,0 3 0 0 0,-16-2 0 0 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146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28890 4366 16383 0 0,'-4'-5'0'0'0,"-7"4"0"0"0,0 5 0 0 0,-4 3 0 0 0,2 5 0 0 0,2 4 0 0 0,3 4 0 0 0,4 7 0 0 0,1 4 0 0 0,2 5 0 0 0,-3 6 0 0 0,-1-1 0 0 0,0 2 0 0 0,1 3 0 0 0,1 2 0 0 0,1-3 0 0 0,-3 0 0 0 0,-1-3 0 0 0,0-5 0 0 0,2-3 0 0 0,1-4 0 0 0,1-11 0 0 0,1-9 0 0 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147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29051 4313 16383 0 0,'5'4'0'0'0,"1"6"0"0"0,8 6 0 0 0,7 0 0 0 0,-1 6 0 0 0,1 4 0 0 0,1 6 0 0 0,-3 3 0 0 0,0 7 0 0 0,1 7 0 0 0,1-6 0 0 0,-3-23 0 0 0,-4-20 0 0 0,-5-9 0 0 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148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28880 4313 16383 0 0,'-4'0'0'0'0,"-7"0"0"0"0,-9 0 0 0 0,-6 4 0 0 0,-8 11 0 0 0,-6 2 0 0 0,-6 8 0 0 0,-3 3 0 0 0,-3 6 0 0 0,4 7 0 0 0,0 4 0 0 0,0-1 0 0 0,4-3 0 0 0,5-4 0 0 0,5-5 0 0 0,3-7 0 0 0,3-3 0 0 0,6-6 0 0 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149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28865 3334 16383 0 0,'0'4'0'0'0,"0"6"0"0"0,-5 11 0 0 0,-1 23 0 0 0,1 17 0 0 0,-4 17 0 0 0,0 3 0 0 0,-3 1 0 0 0,0-9 0 0 0,3-12 0 0 0,3-17 0 0 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150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28443 3677 16383 0 0,'0'4'0'0'0,"0"6"0"0"0,0 11 0 0 0,4 5 0 0 0,2 3 0 0 0,4 1 0 0 0,9 0 0 0 0,6 3 0 0 0,3 1 0 0 0,1 4 0 0 0,0-1 0 0 0,0-2 0 0 0,-1-7 0 0 0,-1-4 0 0 0,0-6 0 0 0,-1-6 0 0 0,0-5 0 0 0,0-8 0 0 0,4-8 0 0 0,6-8 0 0 0,2-9 0 0 0,2-9 0 0 0,0-3 0 0 0,-4-4 0 0 0,2 1 0 0 0,-1 3 0 0 0,1-1 0 0 0,-1 1 0 0 0,-2 4 0 0 0,-3 3 0 0 0,-7 1 0 0 0,-3 3 0 0 0,-10 9 0 0 0,-7 9 0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5T14:16:08.97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9122 1323 16383 0 0,'-3'0'0'0'0,"-4"0"0"0"0,-4 3 0 0 0,-3 1 0 0 0,-2 0 0 0 0,2-1 0 0 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151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21086 9710 16383 0 0,'-4'5'0'0'0,"-2"5"0"0"0,0 6 0 0 0,2 4 0 0 0,-4 4 0 0 0,0 1 0 0 0,2 2 0 0 0,1 0 0 0 0,2 0 0 0 0,1 0 0 0 0,5 0 0 0 0,3 3 0 0 0,0 3 0 0 0,-1-2 0 0 0,3 4 0 0 0,0 0 0 0 0,3-1 0 0 0,0-3 0 0 0,-2 3 0 0 0,2 0 0 0 0,-1 3 0 0 0,-3-1 0 0 0,3-2 0 0 0,-1-1 0 0 0,-1-4 0 0 0,-3-9 0 0 0,-2-10 0 0 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152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20611 10211 16383 0 0,'0'5'0'0'0,"4"5"0"0"0,7 6 0 0 0,5 4 0 0 0,8 8 0 0 0,6 4 0 0 0,1 4 0 0 0,0 2 0 0 0,4-2 0 0 0,0-3 0 0 0,-6-2 0 0 0,1-7 0 0 0,0-7 0 0 0,-5-2 0 0 0,-3-4 0 0 0,0-3 0 0 0,0-4 0 0 0,5-6 0 0 0,3-8 0 0 0,0-6 0 0 0,0-1 0 0 0,-1-6 0 0 0,-1-3 0 0 0,4-7 0 0 0,0-6 0 0 0,4-5 0 0 0,1 0 0 0 0,2 3 0 0 0,-1 5 0 0 0,-7 3 0 0 0,-9 4 0 0 0,-3 6 0 0 0,-5 2 0 0 0,-6 10 0 0 0,-7 7 0 0 0,-5 3 0 0 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153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21113 11086 16383 0 0,'-4'4'0'0'0,"-2"16"0"0"0,0 12 0 0 0,2 5 0 0 0,1 1 0 0 0,1 3 0 0 0,1-1 0 0 0,0-3 0 0 0,1 1 0 0 0,0 2 0 0 0,1 0 0 0 0,-1 1 0 0 0,4-1 0 0 0,2 0 0 0 0,5-10 0 0 0,-1-19 0 0 0,-1-12 0 0 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154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21220 10927 16383 0 0,'0'5'0'0'0,"4"5"0"0"0,2 6 0 0 0,4 4 0 0 0,0 4 0 0 0,3 1 0 0 0,4-2 0 0 0,3-2 0 0 0,3 0 0 0 0,2 2 0 0 0,1 0 0 0 0,-4 2 0 0 0,-2-5 0 0 0,-3 0 0 0 0,-1-4 0 0 0,-7-5 0 0 0,-6-4 0 0 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155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20921 10954 16383 0 0,'0'4'0'0'0,"-4"6"0"0"0,-2 6 0 0 0,-9 9 0 0 0,-5 9 0 0 0,-9 7 0 0 0,-4 11 0 0 0,-5 9 0 0 0,-5-1 0 0 0,1-3 0 0 0,2 4 0 0 0,5-1 0 0 0,3-2 0 0 0,7-6 0 0 0,8-11 0 0 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156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28628 10317 16383 0 0,'4'0'0'0'0,"7"0"0"0"0,4 0 0 0 0,19-4 0 0 0,16-2 0 0 0,13-4 0 0 0,9 0 0 0 0,5 1 0 0 0,8 2 0 0 0,2 3 0 0 0,-4 2 0 0 0,-4 0 0 0 0,-6 2 0 0 0,-7 0 0 0 0,-10 1 0 0 0,-10-1 0 0 0,-9 1 0 0 0,-10-5 0 0 0,-10-6 0 0 0,-8-2 0 0 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157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29523 9922 16383 0 0,'4'0'0'0'0,"6"4"0"0"0,6 7 0 0 0,5 4 0 0 0,7 6 0 0 0,3 2 0 0 0,6 3 0 0 0,0 1 0 0 0,-1 0 0 0 0,-3 0 0 0 0,-2 0 0 0 0,-6-1 0 0 0,-8 1 0 0 0,-7-1 0 0 0,-9 0 0 0 0,-9 0 0 0 0,-17 4 0 0 0,-17 2 0 0 0,-11-1 0 0 0,-8 0 0 0 0,-13-2 0 0 0,-7-1 0 0 0,7-5 0 0 0,6-3 0 0 0,11 5 0 0 0,15-3 0 0 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158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30730 10028 16383 0 0,'-5'0'0'0'0,"-5"0"0"0"0,-6 4 0 0 0,-18 6 0 0 0,-11 6 0 0 0,-8 5 0 0 0,-7 2 0 0 0,-8 3 0 0 0,-4 0 0 0 0,-9 2 0 0 0,2-6 0 0 0,4-1 0 0 0,12-4 0 0 0,11-1 0 0 0,19-8 0 0 0,20-9 0 0 0,12-4 0 0 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159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30571 9763 16383 0 0,'-5'0'0'0'0,"-5"0"0"0"0,-6 5 0 0 0,-4 5 0 0 0,-13 10 0 0 0,-8 6 0 0 0,-12 4 0 0 0,-5 4 0 0 0,-10 11 0 0 0,-7 5 0 0 0,0 4 0 0 0,5 2 0 0 0,4-1 0 0 0,10 0 0 0 0,10-1 0 0 0,8 0 0 0 0,11-6 0 0 0,14-6 0 0 0,14-6 0 0 0,11-9 0 0 0,12-9 0 0 0,16-4 0 0 0,14-3 0 0 0,15-4 0 0 0,10 1 0 0 0,8-1 0 0 0,8-1 0 0 0,-9-2 0 0 0,-5 3 0 0 0,-7 0 0 0 0,-8-1 0 0 0,-15-2 0 0 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16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13626 8127 16383 0 0,'0'-5'0'0'0,"0"-5"0"0"0,4-1 0 0 0,2-4 0 0 0,4-3 0 0 0,5-3 0 0 0,9-2 0 0 0,8-2 0 0 0,4-6 0 0 0,9-1 0 0 0,1 0 0 0 0,2-4 0 0 0,6 1 0 0 0,2-4 0 0 0,5-3 0 0 0,1-8 0 0 0,4 1 0 0 0,3-2 0 0 0,3-4 0 0 0,-2-1 0 0 0,6-1 0 0 0,2 0 0 0 0,-3 2 0 0 0,3-3 0 0 0,2-1 0 0 0,1 1 0 0 0,-6 2 0 0 0,-1 1 0 0 0,4-3 0 0 0,2-1 0 0 0,-4 1 0 0 0,3 2 0 0 0,2-3 0 0 0,-1-1 0 0 0,9-2 0 0 0,7-5 0 0 0,0 5 0 0 0,-3-1 0 0 0,0 3 0 0 0,-6 1 0 0 0,-6 3 0 0 0,-6 6 0 0 0,-13 3 0 0 0,-8 5 0 0 0,-8 5 0 0 0,-8 5 0 0 0,-10 3 0 0 0,-6 2 0 0 0,-6 2 0 0 0,-2 0 0 0 0,6 0 0 0 0,3 0 0 0 0,8 4 0 0 0,6-3 0 0 0,2-2 0 0 0,3-1 0 0 0,-1 0 0 0 0,1 0 0 0 0,-2 0 0 0 0,-4 0 0 0 0,-12 9 0 0 0,-14 13 0 0 0,-18 6 0 0 0,-8 4 0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5T14:16:10.25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9272 1085 16383 0 0,'0'3'0'0'0,"-3"1"0"0"0,-4-1 0 0 0,-4 0 0 0 0,-3 0 0 0 0,1 1 0 0 0,-1 7 0 0 0,0 4 0 0 0,2 2 0 0 0,-1-1 0 0 0,3 0 0 0 0,3-1 0 0 0,-1-2 0 0 0,2 0 0 0 0,1 0 0 0 0,5 1 0 0 0,5-2 0 0 0,2 1 0 0 0,-1 0 0 0 0,3 1 0 0 0,-1 2 0 0 0,1-3 0 0 0,2 0 0 0 0,3-2 0 0 0,1-3 0 0 0,2-3 0 0 0,0-3 0 0 0,-2 3 0 0 0,-1-1 0 0 0,0-1 0 0 0,4 0 0 0 0,2-2 0 0 0,0 0 0 0 0,0-1 0 0 0,0 0 0 0 0,-1 0 0 0 0,2-3 0 0 0,1-1 0 0 0,3 0 0 0 0,0-2 0 0 0,-2 0 0 0 0,-4-3 0 0 0,-2-7 0 0 0,-5-9 0 0 0,-4-1 0 0 0,-6-4 0 0 0,-7 4 0 0 0,-2 3 0 0 0,-3 3 0 0 0,-3 5 0 0 0,-2 1 0 0 0,-2 4 0 0 0,3 0 0 0 0,-1 2 0 0 0,4-1 0 0 0,0 2 0 0 0,-4-2 0 0 0,-9-2 0 0 0,0 1 0 0 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16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16933 5473 16383 0 0,'5'-4'0'0'0,"5"-7"0"0"0,6-5 0 0 0,9-4 0 0 0,9-4 0 0 0,3 3 0 0 0,4 0 0 0 0,4 0 0 0 0,3-2 0 0 0,-2 4 0 0 0,-5 5 0 0 0,-9 9 0 0 0,-10 10 0 0 0,-8 12 0 0 0,-12 14 0 0 0,-6 8 0 0 0,-11 8 0 0 0,-12 0 0 0 0,-5 5 0 0 0,-7 3 0 0 0,0 0 0 0 0,-4 5 0 0 0,-2 0 0 0 0,6-9 0 0 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16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14155 10028 16383 0 0,'5'4'0'0'0,"5"2"0"0"0,10 0 0 0 0,6-2 0 0 0,8 4 0 0 0,6 0 0 0 0,6-2 0 0 0,4 4 0 0 0,6-1 0 0 0,2 2 0 0 0,6 1 0 0 0,4 1 0 0 0,-1-1 0 0 0,3 2 0 0 0,1 3 0 0 0,3-2 0 0 0,-3-2 0 0 0,4-1 0 0 0,7-1 0 0 0,4 2 0 0 0,3 3 0 0 0,10 3 0 0 0,5 2 0 0 0,7 3 0 0 0,-2 2 0 0 0,3 0 0 0 0,-1 0 0 0 0,-5 1 0 0 0,-4-1 0 0 0,-1 1 0 0 0,-4-1 0 0 0,-2 0 0 0 0,1 0 0 0 0,-2 0 0 0 0,0 0 0 0 0,2 0 0 0 0,-7 0 0 0 0,-1 0 0 0 0,-6 0 0 0 0,-4-5 0 0 0,-6-1 0 0 0,-8-4 0 0 0,-9-4 0 0 0,-9-6 0 0 0,-9-2 0 0 0,-6 2 0 0 0,-4-5 0 0 0,-7-2 0 0 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4:55:49.16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17542 10451 16383 0 0,'4'0'0'0'0,"7"4"0"0"0,9 7 0 0 0,11 0 0 0 0,8 4 0 0 0,7 3 0 0 0,9 3 0 0 0,3 2 0 0 0,1 7 0 0 0,4 2 0 0 0,0 0 0 0 0,2 3 0 0 0,0 1 0 0 0,-8-2 0 0 0,-9-2 0 0 0,-8 2 0 0 0,-6 4 0 0 0,-5 1 0 0 0,-7-3 0 0 0,-12-3 0 0 0,-7-2 0 0 0,-10-2 0 0 0,-6-7 0 0 0,-11-6 0 0 0,-15-6 0 0 0,-13-1 0 0 0,-12-1 0 0 0,-3 2 0 0 0,-4-1 0 0 0,-2 7 0 0 0,-4 6 0 0 0,13-2 0 0 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12.8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33017 1191 16383 0 0,'-4'0'0'0'0,"-7"0"0"0"0,-4 0 0 0 0,-6 4 0 0 0,2 6 0 0 0,-1 2 0 0 0,4 2 0 0 0,-1 4 0 0 0,3 3 0 0 0,8 3 0 0 0,10 1 0 0 0,9 1 0 0 0,5-4 0 0 0,6-6 0 0 0,2-1 0 0 0,1-3 0 0 0,1-3 0 0 0,0-9 0 0 0,-1-3 0 0 0,-5-6 0 0 0,-1-2 0 0 0,0-2 0 0 0,0-5 0 0 0,2 2 0 0 0,1 3 0 0 0,-4-1 0 0 0,0 3 0 0 0,-4-2 0 0 0,-5-3 0 0 0,-4-3 0 0 0,-7-3 0 0 0,-9 3 0 0 0,-7 4 0 0 0,-5 4 0 0 0,-3 5 0 0 0,-3 3 0 0 0,0 2 0 0 0,-1 2 0 0 0,1-1 0 0 0,0 1 0 0 0,0 0 0 0 0,1 4 0 0 0,4 6 0 0 0,6 1 0 0 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12.8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33364 1188 16383 0 0,'0'-4'0'0'0,"4"-2"0"0"0,7 0 0 0 0,0-3 0 0 0,8 0 0 0 0,5-3 0 0 0,3 1 0 0 0,1 2 0 0 0,0-2 0 0 0,0 1 0 0 0,-5-2 0 0 0,-2 0 0 0 0,0 4 0 0 0,-4 1 0 0 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12.87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33602 900 16383 0 0,'4'0'0'0'0,"7"0"0"0"0,5 0 0 0 0,4 0 0 0 0,4 0 0 0 0,6 0 0 0 0,2 0 0 0 0,1 0 0 0 0,-2 0 0 0 0,-1 0 0 0 0,-1 0 0 0 0,-1 4 0 0 0,-2 6 0 0 0,-4 6 0 0 0,-7 5 0 0 0,-5 2 0 0 0,-9-2 0 0 0,-5 0 0 0 0,-6-4 0 0 0,-10 0 0 0 0,-6-3 0 0 0,2-5 0 0 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12.89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33335 1588 16383 0 0,'-18'17'0'0'0,"-10"11"0"0"0,0 5 0 0 0,0 1 0 0 0,5-1 0 0 0,6-2 0 0 0,10-1 0 0 0,12-2 0 0 0,8 0 0 0 0,7-2 0 0 0,9-5 0 0 0,8-5 0 0 0,2-6 0 0 0,0-5 0 0 0,-4-3 0 0 0,2-2 0 0 0,-1-5 0 0 0,-2-11 0 0 0,-8-7 0 0 0,-3-4 0 0 0,-5-2 0 0 0,-6 0 0 0 0,-6 0 0 0 0,-3 1 0 0 0,-6 1 0 0 0,-8 0 0 0 0,-6 5 0 0 0,-4 6 0 0 0,-4 6 0 0 0,-1 4 0 0 0,-1 4 0 0 0,-1 2 0 0 0,1 5 0 0 0,0 2 0 0 0,0 4 0 0 0,1 5 0 0 0,4 4 0 0 0,7-2 0 0 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12.91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33629 1879 16383 0 0,'0'4'0'0'0,"0"6"0"0"0,0 6 0 0 0,4 4 0 0 0,2 4 0 0 0,4 2 0 0 0,5 0 0 0 0,4-3 0 0 0,3-2 0 0 0,7 0 0 0 0,7 2 0 0 0,3-5 0 0 0,2 1 0 0 0,-1 0 0 0 0,-2-2 0 0 0,-4-9 0 0 0,-8-6 0 0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12.92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33995 2064 16383 0 0,'0'4'0'0'0,"5"6"0"0"0,5 6 0 0 0,1 5 0 0 0,4 2 0 0 0,3 3 0 0 0,-1 1 0 0 0,0-5 0 0 0,-2-1 0 0 0,1-4 0 0 0,-3 0 0 0 0,-12-4 0 0 0,-11-4 0 0 0,-12-3 0 0 0,-7 2 0 0 0,-7-1 0 0 0,-7-2 0 0 0,-5-1 0 0 0,-2-1 0 0 0,2-2 0 0 0,10 0 0 0 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12.94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32724 1879 16383 0 0,'-4'0'0'0'0,"-7"4"0"0"0,-4 2 0 0 0,-6 4 0 0 0,-2 0 0 0 0,1 3 0 0 0,2 4 0 0 0,-2 3 0 0 0,0 3 0 0 0,2 2 0 0 0,2-4 0 0 0,2 0 0 0 0,5 0 0 0 0,9 1 0 0 0,8-3 0 0 0,9-1 0 0 0,14-3 0 0 0,11 1 0 0 0,8-4 0 0 0,4-2 0 0 0,-2-4 0 0 0,0-7 0 0 0,-6-4 0 0 0,-4-4 0 0 0,-6-7 0 0 0,-7-3 0 0 0,-6-4 0 0 0,-9-7 0 0 0,-7-2 0 0 0,-14-1 0 0 0,-9-3 0 0 0,-11 5 0 0 0,-8 2 0 0 0,-13 7 0 0 0,-5 7 0 0 0,-7 6 0 0 0,2 9 0 0 0,8 9 0 0 0,7 7 0 0 0,12 6 0 0 0,12 3 0 0 0,9 2 0 0 0,6-4 0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5T14:16:10.27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9790 1226 16383 0 0,'3'0'0'0'0,"4"0"0"0"0,3 0 0 0 0,4 0 0 0 0,14 0 0 0 0,15-3 0 0 0,2-1 0 0 0,-3 0 0 0 0,-3-2 0 0 0,-1 0 0 0 0,-5 0 0 0 0,-5 3 0 0 0,-4 0 0 0 0,-3 2 0 0 0,6 3 0 0 0,12 5 0 0 0,34 16 0 0 0,29 13 0 0 0,10 7 0 0 0,-12-2 0 0 0,-20-7 0 0 0,-23-6 0 0 0,-19-9 0 0 0,-12-4 0 0 0,1 8 0 0 0,20 41 0 0 0,-1 10 0 0 0,-14-7 0 0 0,-22-15 0 0 0,-28-17 0 0 0,-19-14 0 0 0,-10-11 0 0 0,-5-7 0 0 0,-1-3 0 0 0,4-3 0 0 0,0 0 0 0 0,3 0 0 0 0,6 0 0 0 0,1 2 0 0 0,4 0 0 0 0,5 0 0 0 0,5-2 0 0 0,3-4 0 0 0,3 0 0 0 0,1 0 0 0 0,4-1 0 0 0,1 0 0 0 0,-2 0 0 0 0,-3 0 0 0 0,-1-2 0 0 0,0 2 0 0 0,0 2 0 0 0,0-2 0 0 0,1 2 0 0 0,0-3 0 0 0,0 2 0 0 0,0 1 0 0 0,-2 2 0 0 0,-2-1 0 0 0,1-1 0 0 0,0 2 0 0 0,1 1 0 0 0,1 1 0 0 0,1 1 0 0 0,0 1 0 0 0,0-3 0 0 0,1-1 0 0 0,-1 0 0 0 0,-2-2 0 0 0,-2 0 0 0 0,1 1 0 0 0,3-1 0 0 0,2-1 0 0 0,1-1 0 0 0,0 0 0 0 0,-1-1 0 0 0,0-2 0 0 0,2-5 0 0 0,4-1 0 0 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12.95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32587 2143 16383 0 0,'-4'0'0'0'0,"-2"5"0"0"0,-4 0 0 0 0,-5 5 0 0 0,-4 5 0 0 0,-8 4 0 0 0,-7 4 0 0 0,-8 1 0 0 0,-5 2 0 0 0,1 1 0 0 0,3-5 0 0 0,6-1 0 0 0,4-4 0 0 0,3-1 0 0 0,3-3 0 0 0,5 1 0 0 0,3-2 0 0 0,13-8 0 0 0,11-4 0 0 0,6-2 0 0 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12.97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32170 2170 16383 0 0,'0'4'0'0'0,"-4"2"0"0"0,-6 4 0 0 0,-2 5 0 0 0,-2 4 0 0 0,0 8 0 0 0,-1 3 0 0 0,-3 2 0 0 0,2-1 0 0 0,-1-1 0 0 0,2-1 0 0 0,5-2 0 0 0,3 0 0 0 0,2 0 0 0 0,12-6 0 0 0,14-5 0 0 0,11-7 0 0 0,5-8 0 0 0,5-4 0 0 0,8-7 0 0 0,14-1 0 0 0,-4 1 0 0 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12.98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34659 1346 16383 0 0,'0'5'0'0'0,"0"5"0"0"0,0 6 0 0 0,0 4 0 0 0,0 4 0 0 0,-5 1 0 0 0,0 2 0 0 0,-1 4 0 0 0,1 2 0 0 0,2 0 0 0 0,1-2 0 0 0,1-1 0 0 0,1-2 0 0 0,0-1 0 0 0,0-1 0 0 0,-4 0 0 0 0,-2 0 0 0 0,-4-9 0 0 0,0-12 0 0 0,1-11 0 0 0,3-9 0 0 0,2-11 0 0 0,1-5 0 0 0,2-6 0 0 0,1-2 0 0 0,0-2 0 0 0,5 0 0 0 0,6 0 0 0 0,5 1 0 0 0,0 4 0 0 0,2 3 0 0 0,2 3 0 0 0,2 2 0 0 0,-2 2 0 0 0,-1 4 0 0 0,1 3 0 0 0,-2-1 0 0 0,-1 4 0 0 0,2-1 0 0 0,1 4 0 0 0,3 3 0 0 0,1 4 0 0 0,1 2 0 0 0,1 3 0 0 0,0 5 0 0 0,1 2 0 0 0,-1 5 0 0 0,-4 4 0 0 0,-2 5 0 0 0,-4 3 0 0 0,-9 2 0 0 0,-10 1 0 0 0,-10 1 0 0 0,-6-1 0 0 0,-9 1 0 0 0,-4 0 0 0 0,-1-5 0 0 0,0-6 0 0 0,2-2 0 0 0,2-2 0 0 0,1-4 0 0 0,5-8 0 0 0,12-3 0 0 0,7-2 0 0 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13.0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35504 1376 16383 0 0,'-9'4'0'0'0,"-3"11"0"0"0,-4 7 0 0 0,-3-1 0 0 0,1 6 0 0 0,0 2 0 0 0,-2 1 0 0 0,2-1 0 0 0,5 0 0 0 0,0 3 0 0 0,2 1 0 0 0,3-1 0 0 0,3-1 0 0 0,6 11 0 0 0,8 8 0 0 0,7-1 0 0 0,5-3 0 0 0,3-11 0 0 0,2-10 0 0 0,1-14 0 0 0,5-14 0 0 0,5-10 0 0 0,6-13 0 0 0,4-5 0 0 0,-5 2 0 0 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13.0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35190 1188 16383 0 0,'4'0'0'0'0,"6"0"0"0"0,6-4 0 0 0,5-2 0 0 0,7 0 0 0 0,7-3 0 0 0,3 0 0 0 0,0-3 0 0 0,-4 1 0 0 0,3 2 0 0 0,3-2 0 0 0,-1 1 0 0 0,-2 2 0 0 0,-3-2 0 0 0,1 1 0 0 0,-1 2 0 0 0,-1 6 0 0 0,-3 9 0 0 0,-6 1 0 0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13.03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35740 1667 16383 0 0,'0'4'0'0'0,"0"7"0"0"0,0 4 0 0 0,0 6 0 0 0,5-2 0 0 0,1 1 0 0 0,4 1 0 0 0,0 1 0 0 0,3 2 0 0 0,4-3 0 0 0,3-10 0 0 0,3-12 0 0 0,6-9 0 0 0,3-7 0 0 0,0-6 0 0 0,-1-3 0 0 0,-6-2 0 0 0,-6 0 0 0 0,-4 9 0 0 0,-2 12 0 0 0,-5 11 0 0 0,-4 10 0 0 0,-1 12 0 0 0,-3 5 0 0 0,0 6 0 0 0,-1 2 0 0 0,0 2 0 0 0,-4 4 0 0 0,-1-2 0 0 0,0 5 0 0 0,1 4 0 0 0,2 1 0 0 0,-3 0 0 0 0,-6 1 0 0 0,-4 0 0 0 0,0-6 0 0 0,-1-1 0 0 0,-3-5 0 0 0,-2-5 0 0 0,-2-4 0 0 0,-1-3 0 0 0,0-8 0 0 0,-2-6 0 0 0,1-7 0 0 0,-5-4 0 0 0,-5-8 0 0 0,-6-12 0 0 0,-5-8 0 0 0,2-9 0 0 0,4-8 0 0 0,8-1 0 0 0,15 2 0 0 0,15 3 0 0 0,8 7 0 0 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13.0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36406 1745 16383 0 0,'0'-5'0'0'0,"-4"-1"0"0"0,-2-4 0 0 0,0 4 0 0 0,6 8 0 0 0,7 7 0 0 0,3 7 0 0 0,3 6 0 0 0,1 2 0 0 0,-4 3 0 0 0,2 0 0 0 0,-1 0 0 0 0,-2 1 0 0 0,-4-1 0 0 0,-2-9 0 0 0,-1-13 0 0 0,7-15 0 0 0,7-10 0 0 0,5-11 0 0 0,4-5 0 0 0,-3-5 0 0 0,-1 1 0 0 0,1 2 0 0 0,1 3 0 0 0,0 12 0 0 0,-2 14 0 0 0,-6 14 0 0 0,-1 14 0 0 0,-2 8 0 0 0,-4 9 0 0 0,-3 3 0 0 0,-3-2 0 0 0,-1-2 0 0 0,0-2 0 0 0,-2-4 0 0 0,0-1 0 0 0,5-5 0 0 0,6-12 0 0 0,5-7 0 0 0,10-9 0 0 0,4-4 0 0 0,-2-4 0 0 0,3-5 0 0 0,0-3 0 0 0,1 1 0 0 0,-7 5 0 0 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2:17:08.879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5218 3995 16383 0 0,'-8'0'0'0'0,"4"4"0"0"0,14 2 0 0 0,11 0 0 0 0,15-2 0 0 0,5-1 0 0 0,8-1 0 0 0,2-1 0 0 0,10-1 0 0 0,14 0 0 0 0,-1 0 0 0 0,9 4 0 0 0,3 2 0 0 0,16-1 0 0 0,8-1 0 0 0,0-1 0 0 0,2-1 0 0 0,-4-1 0 0 0,8 0 0 0 0,2-1 0 0 0,-12 0 0 0 0,-6 4 0 0 0,-4 1 0 0 0,-7 1 0 0 0,-3-3 0 0 0,0 0 0 0 0,5-1 0 0 0,3-1 0 0 0,4-5 0 0 0,2 0 0 0 0,-7-2 0 0 0,-3 1 0 0 0,-8 2 0 0 0,-9 0 0 0 0,-6 2 0 0 0,0 1 0 0 0,-3 0 0 0 0,-1 0 0 0 0,4 0 0 0 0,0 0 0 0 0,5 0 0 0 0,1 1 0 0 0,-6-1 0 0 0,5 0 0 0 0,-1 0 0 0 0,4 0 0 0 0,5 0 0 0 0,9 0 0 0 0,-3 0 0 0 0,-7 0 0 0 0,-11-5 0 0 0,3 0 0 0 0,-2-1 0 0 0,-4 1 0 0 0,3 2 0 0 0,-1 1 0 0 0,6 2 0 0 0,-1 0 0 0 0,5 0 0 0 0,5 0 0 0 0,9-4 0 0 0,3-2 0 0 0,-4 1 0 0 0,-9 0 0 0 0,-1 2 0 0 0,3-3 0 0 0,-3-1 0 0 0,1 1 0 0 0,5 2 0 0 0,5-3 0 0 0,-5-1 0 0 0,-8 2 0 0 0,-9 1 0 0 0,-6 2 0 0 0,-6 1 0 0 0,-14 2 0 0 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2:20:55.12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17859 3529 16383 0 0,'-4'0'0'0'0,"-2"5"0"0"0,0 5 0 0 0,6 6 0 0 0,3 4 0 0 0,0 4 0 0 0,1 2 0 0 0,-1 0 0 0 0,-1 1 0 0 0,3 0 0 0 0,2 0 0 0 0,-1 0 0 0 0,-2 4 0 0 0,4 1 0 0 0,-1-1 0 0 0,0 4 0 0 0,-2 0 0 0 0,-2 3 0 0 0,-1 0 0 0 0,-2 1 0 0 0,5 4 0 0 0,1 3 0 0 0,-1 2 0 0 0,3 2 0 0 0,1-2 0 0 0,3-2 0 0 0,-1-4 0 0 0,-2 1 0 0 0,-2 0 0 0 0,-3 3 0 0 0,-2 2 0 0 0,3-3 0 0 0,1 0 0 0 0,4 1 0 0 0,0 2 0 0 0,-2-3 0 0 0,3-1 0 0 0,-1-3 0 0 0,-3 1 0 0 0,3 1 0 0 0,-1-2 0 0 0,-1 1 0 0 0,1 2 0 0 0,0 3 0 0 0,-1-3 0 0 0,-3-4 0 0 0,2 0 0 0 0,1-3 0 0 0,-2 2 0 0 0,-1-2 0 0 0,-2-3 0 0 0,-2-2 0 0 0,0-3 0 0 0,-1-1 0 0 0,0-2 0 0 0,-1 0 0 0 0,1 0 0 0 0,0-1 0 0 0,0 0 0 0 0,4-3 0 0 0,6-7 0 0 0,10-5 0 0 0,7-5 0 0 0,6-2 0 0 0,3-3 0 0 0,4-1 0 0 0,4-4 0 0 0,8-2 0 0 0,-1 0 0 0 0,4-2 0 0 0,2-1 0 0 0,4-2 0 0 0,6 0 0 0 0,-1 3 0 0 0,2 3 0 0 0,8-3 0 0 0,-2 1 0 0 0,6 2 0 0 0,2 1 0 0 0,4 3 0 0 0,-3 0 0 0 0,-3 2 0 0 0,3 0 0 0 0,-4 4 0 0 0,3 2 0 0 0,-1 0 0 0 0,1-1 0 0 0,-6-1 0 0 0,-7 2 0 0 0,-6 1 0 0 0,-9-1 0 0 0,-10-1 0 0 0,-7-2 0 0 0,-7-2 0 0 0,-3 0 0 0 0,-2-1 0 0 0,-1-4 0 0 0,0-2 0 0 0,1-5 0 0 0,0 1 0 0 0,0 1 0 0 0,0 2 0 0 0,1 3 0 0 0,0 1 0 0 0,4 2 0 0 0,2 1 0 0 0,4 0 0 0 0,0 1 0 0 0,4-1 0 0 0,2 1 0 0 0,0-1 0 0 0,1 0 0 0 0,-2 0 0 0 0,0 0 0 0 0,-2 0 0 0 0,-3 0 0 0 0,-4 0 0 0 0,-2 0 0 0 0,-2 0 0 0 0,-6-4 0 0 0,-12-2 0 0 0,-6-4 0 0 0,-5-5 0 0 0,-1-4 0 0 0,-2-3 0 0 0,1-3 0 0 0,-3-5 0 0 0,-2-3 0 0 0,2-4 0 0 0,1-4 0 0 0,-3-1 0 0 0,0-1 0 0 0,1-2 0 0 0,3-7 0 0 0,-4-3 0 0 0,1-2 0 0 0,0-3 0 0 0,-2-6 0 0 0,0-4 0 0 0,2-4 0 0 0,-3-2 0 0 0,1-6 0 0 0,2 2 0 0 0,2 1 0 0 0,1-3 0 0 0,3-1 0 0 0,0 4 0 0 0,1-1 0 0 0,0-1 0 0 0,1 1 0 0 0,-1 4 0 0 0,0 3 0 0 0,0 4 0 0 0,1 1 0 0 0,-1 8 0 0 0,0 4 0 0 0,-5 4 0 0 0,-1 2 0 0 0,1 0 0 0 0,-4 0 0 0 0,0 4 0 0 0,-3 1 0 0 0,0 4 0 0 0,3 0 0 0 0,3-2 0 0 0,2-2 0 0 0,1 2 0 0 0,3 3 0 0 0,0 5 0 0 0,0-1 0 0 0,0 2 0 0 0,1 2 0 0 0,-1 1 0 0 0,1 3 0 0 0,-6 5 0 0 0,-5 7 0 0 0,-10 6 0 0 0,-6 5 0 0 0,-8 3 0 0 0,-6 2 0 0 0,-2 6 0 0 0,-1 1 0 0 0,-8 0 0 0 0,-3-2 0 0 0,-6-1 0 0 0,-2-1 0 0 0,-7-2 0 0 0,-11-1 0 0 0,-4 5 0 0 0,-5 0 0 0 0,-6 1 0 0 0,-4-2 0 0 0,-3-1 0 0 0,-2-1 0 0 0,4-6 0 0 0,1-1 0 0 0,0-1 0 0 0,3 2 0 0 0,1 0 0 0 0,2-3 0 0 0,10 0 0 0 0,4 1 0 0 0,3-3 0 0 0,2 0 0 0 0,8 2 0 0 0,7 2 0 0 0,8 1 0 0 0,10 2 0 0 0,6 1 0 0 0,6 1 0 0 0,2 1 0 0 0,-2-1 0 0 0,-1 0 0 0 0,0 1 0 0 0,1-1 0 0 0,1 0 0 0 0,1 0 0 0 0,0 0 0 0 0,1 5 0 0 0,0 1 0 0 0,0-1 0 0 0,-4 4 0 0 0,-2 0 0 0 0,1 3 0 0 0,1-1 0 0 0,1-1 0 0 0,1-4 0 0 0,5 3 0 0 0,3 3 0 0 0,4 5 0 0 0,5 3 0 0 0,4 3 0 0 0,-1 7 0 0 0,1 2 0 0 0,2 5 0 0 0,1 0 0 0 0,2 3 0 0 0,1-1 0 0 0,1 1 0 0 0,0 4 0 0 0,0 2 0 0 0,5-2 0 0 0,1 5 0 0 0,4 3 0 0 0,5-4 0 0 0,0 5 0 0 0,1 1 0 0 0,3 4 0 0 0,-1 3 0 0 0,-5 2 0 0 0,-4 1 0 0 0,-4-11 0 0 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2:20:55.12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19050 3016 16383 0 0,'0'9'0'0'0,"18"47"0"0"0,5 31 0 0 0,4 15 0 0 0,1-6 0 0 0,1-6 0 0 0,4 8 0 0 0,5 27 0 0 0,27 103 0 0 0,11 43 0 0 0,-2-2 0 0 0,-10-34 0 0 0,-12-39 0 0 0,-13-44 0 0 0,-11-43 0 0 0,-8-41 0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5T14:16:10.27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9798 1852 16383 0 0,'0'3'0'0'0,"-3"1"0"0"0,-4 3 0 0 0,-1 3 0 0 0,-2 6 0 0 0,-2 6 0 0 0,-8 12 0 0 0,-4 2 0 0 0,2 2 0 0 0,2-3 0 0 0,5-4 0 0 0,1-8 0 0 0,3-4 0 0 0,1-6 0 0 0,2-2 0 0 0,2 0 0 0 0,3 2 0 0 0,1-2 0 0 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2:20:55.12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18124 4391 16383 0 0,'13'0'0'0'0,"9"-5"0"0"0,10-1 0 0 0,7 1 0 0 0,12 0 0 0 0,13 2 0 0 0,6-3 0 0 0,8-1 0 0 0,13 1 0 0 0,4 1 0 0 0,13 2 0 0 0,115-3 0 0 0,73-1 0 0 0,9 2 0 0 0,-31 5 0 0 0,-30 7 0 0 0,-49 3 0 0 0,-43-1 0 0 0,-31-1 0 0 0,-31-3 0 0 0,-26-2 0 0 0,-20-1 0 0 0,-13-1 0 0 0,-12-1 0 0 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2:20:55.12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26723 2853 16383 0 0,'0'5'0'0'0,"0"5"0"0"0,0 6 0 0 0,0 9 0 0 0,0 9 0 0 0,0 7 0 0 0,0 6 0 0 0,0-1 0 0 0,0 1 0 0 0,0 1 0 0 0,0 1 0 0 0,0 1 0 0 0,0 6 0 0 0,4 1 0 0 0,7 5 0 0 0,4 5 0 0 0,6 5 0 0 0,2 2 0 0 0,3 7 0 0 0,1 7 0 0 0,0 3 0 0 0,0 2 0 0 0,0 4 0 0 0,-1-2 0 0 0,-4 1 0 0 0,-6-3 0 0 0,-1-4 0 0 0,-4 1 0 0 0,2 2 0 0 0,-3-1 0 0 0,-2 2 0 0 0,2-2 0 0 0,-1-3 0 0 0,3-8 0 0 0,-2-4 0 0 0,-1-2 0 0 0,-3 0 0 0 0,-2-8 0 0 0,-2-3 0 0 0,-2-2 0 0 0,0-4 0 0 0,-5-2 0 0 0,-1-1 0 0 0,-4-11 0 0 0,3-12 0 0 0,9-11 0 0 0,7-14 0 0 0,7-8 0 0 0,9-7 0 0 0,10-3 0 0 0,7-4 0 0 0,10 1 0 0 0,5-1 0 0 0,11 2 0 0 0,2 3 0 0 0,7 0 0 0 0,12 0 0 0 0,9 4 0 0 0,10 2 0 0 0,4 2 0 0 0,5 1 0 0 0,5 2 0 0 0,4 0 0 0 0,2 1 0 0 0,1 4 0 0 0,6 1 0 0 0,-3 4 0 0 0,3 5 0 0 0,-4 5 0 0 0,-2-2 0 0 0,-6 0 0 0 0,-6-2 0 0 0,0-4 0 0 0,-12 0 0 0 0,-6-1 0 0 0,-6-4 0 0 0,-11-2 0 0 0,-14-2 0 0 0,-15-2 0 0 0,-12-5 0 0 0,-8-2 0 0 0,-10-5 0 0 0,-5 1 0 0 0,-4-4 0 0 0,-6-3 0 0 0,-4-4 0 0 0,-2-6 0 0 0,-2-4 0 0 0,4-4 0 0 0,1-2 0 0 0,-1-3 0 0 0,4-3 0 0 0,1-8 0 0 0,2-9 0 0 0,5-7 0 0 0,3-5 0 0 0,-1-8 0 0 0,1-9 0 0 0,1-6 0 0 0,2-9 0 0 0,-3-5 0 0 0,0-5 0 0 0,-3-7 0 0 0,-1-7 0 0 0,-2-1 0 0 0,-3-1 0 0 0,-4 1 0 0 0,2 4 0 0 0,-1 1 0 0 0,-1 9 0 0 0,-2 6 0 0 0,-1 8 0 0 0,-2 9 0 0 0,-1 10 0 0 0,0 11 0 0 0,-4 8 0 0 0,-3 7 0 0 0,2 8 0 0 0,0 7 0 0 0,1 7 0 0 0,-2 9 0 0 0,-1 5 0 0 0,-4 5 0 0 0,1 1 0 0 0,1-2 0 0 0,-1-2 0 0 0,-4-3 0 0 0,-5-2 0 0 0,-2-1 0 0 0,-7 3 0 0 0,-3 0 0 0 0,-5 1 0 0 0,-6-2 0 0 0,-4 3 0 0 0,-3 0 0 0 0,-6 4 0 0 0,-12 4 0 0 0,-3 5 0 0 0,-8 2 0 0 0,-12 7 0 0 0,-4 7 0 0 0,-13 2 0 0 0,-5 3 0 0 0,-11 4 0 0 0,-10 3 0 0 0,-10 2 0 0 0,-6-3 0 0 0,-5-1 0 0 0,-2-4 0 0 0,-2-4 0 0 0,-4-4 0 0 0,-2 0 0 0 0,2 0 0 0 0,5-3 0 0 0,8-1 0 0 0,11-1 0 0 0,12-2 0 0 0,14 3 0 0 0,17 2 0 0 0,16-1 0 0 0,21 4 0 0 0,25 4 0 0 0,19 0 0 0 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2:20:55.12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28918 2858 16383 0 0,'-5'4'0'0'0,"-5"6"0"0"0,-1 6 0 0 0,1 4 0 0 0,2 8 0 0 0,3 13 0 0 0,2 7 0 0 0,1 10 0 0 0,2 7 0 0 0,0 11 0 0 0,0 10 0 0 0,1 3 0 0 0,-1 5 0 0 0,1 4 0 0 0,3-2 0 0 0,2 5 0 0 0,0-1 0 0 0,3 4 0 0 0,0 6 0 0 0,3-1 0 0 0,-1-3 0 0 0,-1 3 0 0 0,-4-3 0 0 0,3-3 0 0 0,-1 0 0 0 0,-2-1 0 0 0,-1-5 0 0 0,-3-4 0 0 0,0-15 0 0 0,-2-11 0 0 0,0-13 0 0 0,5-20 0 0 0,0-25 0 0 0,0-13 0 0 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2:20:55.12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27014 4467 16383 0 0,'4'0'0'0'0,"15"0"0"0"0,22 0 0 0 0,17-5 0 0 0,25-1 0 0 0,21 1 0 0 0,15-4 0 0 0,13-5 0 0 0,15 1 0 0 0,9-3 0 0 0,14 2 0 0 0,8-1 0 0 0,5-2 0 0 0,11-4 0 0 0,8-1 0 0 0,5 2 0 0 0,-2 0 0 0 0,0 4 0 0 0,-10 5 0 0 0,-14 3 0 0 0,-22 4 0 0 0,-19 3 0 0 0,-21 0 0 0 0,-21 2 0 0 0,-23 0 0 0 0,-21 0 0 0 0,-14 4 0 0 0,-9 1 0 0 0,-7 0 0 0 0,-6-1 0 0 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2:20:55.12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19099 9614 16383 0 0,'-5'0'0'0'0,"-1"4"0"0"0,1 7 0 0 0,0 4 0 0 0,2 10 0 0 0,1 9 0 0 0,1 8 0 0 0,0 5 0 0 0,1 3 0 0 0,5 7 0 0 0,1 7 0 0 0,0 6 0 0 0,-1-1 0 0 0,2 6 0 0 0,1 8 0 0 0,-1-1 0 0 0,-2 2 0 0 0,-2 1 0 0 0,-1-1 0 0 0,-1-1 0 0 0,-1-2 0 0 0,0 3 0 0 0,0 0 0 0 0,-5 9 0 0 0,-1 5 0 0 0,-5 0 0 0 0,-4 0 0 0 0,1 2 0 0 0,2-3 0 0 0,-2-5 0 0 0,3-5 0 0 0,2-8 0 0 0,8-9 0 0 0,3-8 0 0 0,7-5 0 0 0,1-3 0 0 0,3-7 0 0 0,0-3 0 0 0,2-8 0 0 0,-2-7 0 0 0,2-2 0 0 0,-2-3 0 0 0,1-5 0 0 0,3-6 0 0 0,7-9 0 0 0,13-6 0 0 0,13-2 0 0 0,12 0 0 0 0,12 0 0 0 0,16 1 0 0 0,15 0 0 0 0,16 2 0 0 0,18 1 0 0 0,12-1 0 0 0,16 1 0 0 0,14 1 0 0 0,8-1 0 0 0,7 4 0 0 0,5 2 0 0 0,4 5 0 0 0,-2-1 0 0 0,0-1 0 0 0,-9-3 0 0 0,-10 3 0 0 0,-14-1 0 0 0,-11-1 0 0 0,-13-2 0 0 0,-11-7 0 0 0,-14-2 0 0 0,-10-1 0 0 0,-7-4 0 0 0,-7 0 0 0 0,-12-4 0 0 0,-7 1 0 0 0,-12 3 0 0 0,-13 2 0 0 0,-11-1 0 0 0,-9 0 0 0 0,-4-3 0 0 0,-4-4 0 0 0,-6-4 0 0 0,-6-3 0 0 0,-5-2 0 0 0,-4-6 0 0 0,-8-6 0 0 0,-2-7 0 0 0,-5-4 0 0 0,-5-8 0 0 0,-4-7 0 0 0,-3-11 0 0 0,2-11 0 0 0,0-13 0 0 0,0-8 0 0 0,-1-12 0 0 0,3-9 0 0 0,0-4 0 0 0,4 2 0 0 0,-1 0 0 0 0,3-4 0 0 0,4 3 0 0 0,3 1 0 0 0,2 4 0 0 0,3 2 0 0 0,5 4 0 0 0,7 4 0 0 0,1 8 0 0 0,3 5 0 0 0,-1 11 0 0 0,-2 11 0 0 0,-5 6 0 0 0,-6 7 0 0 0,-5 6 0 0 0,-5 4 0 0 0,-5 3 0 0 0,-6 1 0 0 0,-3 1 0 0 0,-2-4 0 0 0,-6 3 0 0 0,-7 1 0 0 0,-5 1 0 0 0,-4 0 0 0 0,1 4 0 0 0,0 5 0 0 0,-1 6 0 0 0,3 8 0 0 0,0 9 0 0 0,-6 3 0 0 0,-3 5 0 0 0,-5 3 0 0 0,-12 3 0 0 0,-10 7 0 0 0,-19 2 0 0 0,-19 10 0 0 0,-20 7 0 0 0,-13 3 0 0 0,-12 3 0 0 0,-17 0 0 0 0,-15 5 0 0 0,-12 1 0 0 0,-8-2 0 0 0,-10-5 0 0 0,-3-3 0 0 0,2 3 0 0 0,9-3 0 0 0,6-1 0 0 0,12 0 0 0 0,14-4 0 0 0,21-1 0 0 0,24-4 0 0 0,28-3 0 0 0,24-5 0 0 0,22-2 0 0 0,27-3 0 0 0,29-1 0 0 0,34 4 0 0 0,30 6 0 0 0,7 0 0 0 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2:20:55.12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20901 9075 16383 0 0,'-4'9'0'0'0,"-7"16"0"0"0,0 17 0 0 0,1 10 0 0 0,2 10 0 0 0,3 7 0 0 0,2 10 0 0 0,1 4 0 0 0,6 7 0 0 0,2 4 0 0 0,5 5 0 0 0,4 7 0 0 0,5 4 0 0 0,2 4 0 0 0,3 6 0 0 0,1-1 0 0 0,1 7 0 0 0,-4-1 0 0 0,-3 0 0 0 0,-3-3 0 0 0,4 62 0 0 0,-3 25 0 0 0,-3-5 0 0 0,-9-37 0 0 0,-5-47 0 0 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2:20:55.12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19288 10821 16383 0 0,'-4'0'0'0'0,"2"0"0"0"0,7 0 0 0 0,15 0 0 0 0,13 0 0 0 0,19 0 0 0 0,18 0 0 0 0,15 0 0 0 0,15 0 0 0 0,12 0 0 0 0,19 0 0 0 0,17 0 0 0 0,19 0 0 0 0,17 0 0 0 0,16 0 0 0 0,14-4 0 0 0,10-2 0 0 0,7 0 0 0 0,4 2 0 0 0,-7 0 0 0 0,-16 7 0 0 0,-18 2 0 0 0,-19 4 0 0 0,-31 2 0 0 0,-27 2 0 0 0,-24 0 0 0 0,-24-3 0 0 0,-18 1 0 0 0,-11-5 0 0 0,-10-8 0 0 0,-12-4 0 0 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2:20:55.12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27859 8644 16383 0 0,'4'5'0'0'0,"2"5"0"0"0,-1 10 0 0 0,9 2 0 0 0,1 6 0 0 0,-2 6 0 0 0,1 12 0 0 0,-1 11 0 0 0,-3 4 0 0 0,-4 5 0 0 0,2 9 0 0 0,0 6 0 0 0,-2 5 0 0 0,-2 7 0 0 0,-1 5 0 0 0,3 7 0 0 0,0 9 0 0 0,0 7 0 0 0,2 4 0 0 0,1 4 0 0 0,-2 1 0 0 0,-1-3 0 0 0,-7 3 0 0 0,-3-3 0 0 0,-5 3 0 0 0,-6-2 0 0 0,-9 3 0 0 0,-4 1 0 0 0,1-8 0 0 0,-2-8 0 0 0,3-6 0 0 0,2-12 0 0 0,0-15 0 0 0,5-12 0 0 0,0-10 0 0 0,5-10 0 0 0,3-10 0 0 0,5-8 0 0 0,7-8 0 0 0,8-10 0 0 0,11-6 0 0 0,11-6 0 0 0,10-3 0 0 0,14-1 0 0 0,12-1 0 0 0,8 1 0 0 0,8-5 0 0 0,8-1 0 0 0,7 1 0 0 0,7 1 0 0 0,5 1 0 0 0,14-2 0 0 0,12-1 0 0 0,15 1 0 0 0,7-3 0 0 0,8 0 0 0 0,11 2 0 0 0,2 2 0 0 0,2 1 0 0 0,-5 3 0 0 0,-9 0 0 0 0,-11 5 0 0 0,-10 2 0 0 0,-17 5 0 0 0,-12-1 0 0 0,-9 4 0 0 0,-14-2 0 0 0,-9-2 0 0 0,-6-3 0 0 0,-13-2 0 0 0,-8-3 0 0 0,-9-1 0 0 0,-9-6 0 0 0,-7-5 0 0 0,-5-7 0 0 0,-2-4 0 0 0,-2-7 0 0 0,-4-8 0 0 0,-2-7 0 0 0,-3 0 0 0 0,-5-2 0 0 0,-4-2 0 0 0,-2-6 0 0 0,-8-12 0 0 0,-2-4 0 0 0,-4-11 0 0 0,-6-11 0 0 0,-4-3 0 0 0,2-7 0 0 0,-2-4 0 0 0,0-7 0 0 0,2-6 0 0 0,4-5 0 0 0,1-8 0 0 0,2 1 0 0 0,-1-5 0 0 0,-4 4 0 0 0,-3 2 0 0 0,-2 9 0 0 0,2 8 0 0 0,-1 5 0 0 0,4 7 0 0 0,0 4 0 0 0,3 0 0 0 0,-2 3 0 0 0,3 4 0 0 0,-1 0 0 0 0,1 2 0 0 0,-1 6 0 0 0,1 9 0 0 0,-2 7 0 0 0,2 7 0 0 0,-2 7 0 0 0,2 5 0 0 0,-2 6 0 0 0,-2 9 0 0 0,0 5 0 0 0,0 3 0 0 0,-2 2 0 0 0,-3-1 0 0 0,-2 3 0 0 0,3 1 0 0 0,0 3 0 0 0,0 1 0 0 0,-2 1 0 0 0,-1-1 0 0 0,-2 3 0 0 0,-4 2 0 0 0,-7-2 0 0 0,-11 2 0 0 0,-10 2 0 0 0,-13 2 0 0 0,-21 2 0 0 0,-17 1 0 0 0,-22 2 0 0 0,-14 0 0 0 0,-14 0 0 0 0,-16 1 0 0 0,-8 4 0 0 0,-1 1 0 0 0,1 4 0 0 0,9 1 0 0 0,16 2 0 0 0,17-1 0 0 0,24-2 0 0 0,22-3 0 0 0,24-3 0 0 0,18-1 0 0 0,14-3 0 0 0,14 5 0 0 0,10 5 0 0 0,8 0 0 0 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2:20:55.1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29841 8334 16383 0 0,'-5'0'0'0'0,"-5"5"0"0"0,-6 5 0 0 0,0 6 0 0 0,-1 9 0 0 0,1 4 0 0 0,0 11 0 0 0,2 12 0 0 0,4 10 0 0 0,-2 8 0 0 0,3 9 0 0 0,1 10 0 0 0,3 6 0 0 0,3 10 0 0 0,0 5 0 0 0,6 5 0 0 0,2 5 0 0 0,5 5 0 0 0,0 3 0 0 0,-2 1 0 0 0,-2 6 0 0 0,-3 2 0 0 0,-1 3 0 0 0,-2-3 0 0 0,-5 1 0 0 0,-7-6 0 0 0,-5-7 0 0 0,0-3 0 0 0,-3-13 0 0 0,3-12 0 0 0,4-14 0 0 0,4-17 0 0 0,4-14 0 0 0,1-21 0 0 0,3-30 0 0 0,0-22 0 0 0,1-9 0 0 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2:20:55.1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28362 10341 16383 0 0,'-4'-4'0'0'0,"-6"-2"0"0"0,-6-4 0 0 0,0-5 0 0 0,7 1 0 0 0,14 2 0 0 0,19-2 0 0 0,19 3 0 0 0,24 2 0 0 0,23 3 0 0 0,31 3 0 0 0,27 1 0 0 0,22-2 0 0 0,23-2 0 0 0,22 1 0 0 0,15-3 0 0 0,7-1 0 0 0,4-3 0 0 0,-9 1 0 0 0,-8 2 0 0 0,-16-2 0 0 0,-21 1 0 0 0,-29 7 0 0 0,-25 3 0 0 0,-24 3 0 0 0,-28 4 0 0 0,-18 2 0 0 0,-16-2 0 0 0,-15-1 0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5T14:16:10.28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9895 1983 16383 0 0,'0'-3'0'0'0,"9"17"0"0"0,3 9 0 0 0,9 16 0 0 0,3 10 0 0 0,1 9 0 0 0,-1 3 0 0 0,-4-11 0 0 0,-6-15 0 0 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2:20:55.13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18043 4441 16383 0 0,'0'-5'0'0'0,"-4"-1"0"0"0,-2-4 0 0 0,-4 0 0 0 0,0 6 0 0 0,-4 3 0 0 0,2 7 0 0 0,7 6 0 0 0,8 2 0 0 0,9-3 0 0 0,6-6 0 0 0,5-9 0 0 0,2-9 0 0 0,2-1 0 0 0,-4-3 0 0 0,-1-3 0 0 0,-4-3 0 0 0,-11-1 0 0 0,-5 7 0 0 0,-8 7 0 0 0,-3 9 0 0 0,0 10 0 0 0,2 7 0 0 0,6 1 0 0 0,8-2 0 0 0,11-4 0 0 0,8-4 0 0 0,3-7 0 0 0,-3-8 0 0 0,-2-7 0 0 0,-4-6 0 0 0,-7-3 0 0 0,-9 2 0 0 0,-5 0 0 0 0,-8 5 0 0 0,-5 4 0 0 0,-11 5 0 0 0,-8 8 0 0 0,-5 13 0 0 0,-3 9 0 0 0,5 9 0 0 0,3-1 0 0 0,9 0 0 0 0,12-2 0 0 0,12-5 0 0 0,11-7 0 0 0,13-6 0 0 0,10-4 0 0 0,9-8 0 0 0,1-8 0 0 0,-2-3 0 0 0,-9-3 0 0 0,-5-3 0 0 0,-7-3 0 0 0,-12-2 0 0 0,-12 3 0 0 0,-5 9 0 0 0,-6 12 0 0 0,-1 9 0 0 0,3 9 0 0 0,3 5 0 0 0,8-6 0 0 0,8-6 0 0 0,3-13 0 0 0,-1-11 0 0 0,-1-8 0 0 0,-2-4 0 0 0,-2-3 0 0 0,-7-1 0 0 0,-6 5 0 0 0,-7 6 0 0 0,-4 11 0 0 0,-4 11 0 0 0,-2 13 0 0 0,3 9 0 0 0,1 8 0 0 0,5 3 0 0 0,5 0 0 0 0,9-7 0 0 0,9-8 0 0 0,8-8 0 0 0,11-7 0 0 0,5-8 0 0 0,-2-9 0 0 0,-6-7 0 0 0,-7-5 0 0 0,-6-3 0 0 0,-4-2 0 0 0,-8 0 0 0 0,-7-1 0 0 0,-7 5 0 0 0,-9 11 0 0 0,-5 11 0 0 0,-5 11 0 0 0,-2 12 0 0 0,2 7 0 0 0,2 8 0 0 0,7 1 0 0 0,8-1 0 0 0,12-3 0 0 0,11-6 0 0 0,10-9 0 0 0,11-11 0 0 0,6-8 0 0 0,1-8 0 0 0,1-7 0 0 0,-6-9 0 0 0,-3-2 0 0 0,-5 0 0 0 0,-7-4 0 0 0,-4-2 0 0 0,-9 4 0 0 0,-4 3 0 0 0,-5 6 0 0 0,-6 10 0 0 0,-4 16 0 0 0,-4 15 0 0 0,3 9 0 0 0,0 7 0 0 0,4 2 0 0 0,10-1 0 0 0,5-3 0 0 0,12-8 0 0 0,9-9 0 0 0,10-7 0 0 0,4-10 0 0 0,1-10 0 0 0,-5-12 0 0 0,-3-8 0 0 0,-6-3 0 0 0,-11 0 0 0 0,-7-5 0 0 0,-8 0 0 0 0,-8 2 0 0 0,-5 6 0 0 0,-5 4 0 0 0,-1 10 0 0 0,2 13 0 0 0,1 9 0 0 0,5 14 0 0 0,0 6 0 0 0,3 4 0 0 0,9 0 0 0 0,9 0 0 0 0,13-2 0 0 0,13-6 0 0 0,5-6 0 0 0,10-8 0 0 0,10-8 0 0 0,-3-6 0 0 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2:20:55.13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20739 4260 16383 0 0,'-4'0'0'0'0,"-6"0"0"0"0,-6 0 0 0 0,-5 0 0 0 0,-2 0 0 0 0,-3 4 0 0 0,-1 6 0 0 0,5 6 0 0 0,1 5 0 0 0,4 2 0 0 0,5 3 0 0 0,5 5 0 0 0,7 2 0 0 0,9 4 0 0 0,7 0 0 0 0,5-1 0 0 0,8-8 0 0 0,8-8 0 0 0,6-7 0 0 0,1-6 0 0 0,1-9 0 0 0,-3-13 0 0 0,-7-8 0 0 0,-11-9 0 0 0,-9-3 0 0 0,-7-1 0 0 0,-10 2 0 0 0,-8 2 0 0 0,-7 2 0 0 0,-6 2 0 0 0,-2 6 0 0 0,-2 10 0 0 0,-1 8 0 0 0,0 9 0 0 0,1 8 0 0 0,4 6 0 0 0,2 5 0 0 0,5 1 0 0 0,9 3 0 0 0,11-5 0 0 0,8-6 0 0 0,7-5 0 0 0,9-6 0 0 0,0-7 0 0 0,-1-9 0 0 0,0-6 0 0 0,-5-10 0 0 0,-10-5 0 0 0,-12-1 0 0 0,-11 4 0 0 0,-7 8 0 0 0,-5 6 0 0 0,-3 7 0 0 0,-2 8 0 0 0,-1 8 0 0 0,1 8 0 0 0,5 4 0 0 0,2 4 0 0 0,4 2 0 0 0,1-4 0 0 0,8-5 0 0 0,9-7 0 0 0,14-9 0 0 0,8-9 0 0 0,5-3 0 0 0,-2-5 0 0 0,-11 0 0 0 0,-11 3 0 0 0,-12 8 0 0 0,-8 4 0 0 0,-1 7 0 0 0,6 2 0 0 0,13 4 0 0 0,8 0 0 0 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2:20:55.13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29095 2937 16383 0 0,'-4'0'0'0'0,"-6"0"0"0"0,-6 0 0 0 0,-5 0 0 0 0,-7 0 0 0 0,-8 4 0 0 0,-6 7 0 0 0,-1 4 0 0 0,-2 10 0 0 0,7 9 0 0 0,5 8 0 0 0,5 0 0 0 0,6-1 0 0 0,2-9 0 0 0,6-5 0 0 0,8-7 0 0 0,11-7 0 0 0,8-5 0 0 0,7-9 0 0 0,4-5 0 0 0,2-4 0 0 0,2-7 0 0 0,0-3 0 0 0,-5-4 0 0 0,-6-1 0 0 0,-6-2 0 0 0,-9 5 0 0 0,-10 5 0 0 0,-7 6 0 0 0,-6 9 0 0 0,-4 10 0 0 0,2 7 0 0 0,2 6 0 0 0,3 8 0 0 0,9-1 0 0 0,16-5 0 0 0,15-6 0 0 0,12-11 0 0 0,10-11 0 0 0,2-13 0 0 0,-4-8 0 0 0,-7-4 0 0 0,-11-2 0 0 0,-9 1 0 0 0,-11 6 0 0 0,-12 2 0 0 0,-7 9 0 0 0,-12 12 0 0 0,-9 11 0 0 0,-2 8 0 0 0,-1 5 0 0 0,3 4 0 0 0,8 2 0 0 0,8 0 0 0 0,12-4 0 0 0,12-7 0 0 0,14-10 0 0 0,12-11 0 0 0,11-9 0 0 0,2-11 0 0 0,-1-7 0 0 0,-9-1 0 0 0,-9 0 0 0 0,-13 0 0 0 0,-13 3 0 0 0,-11 4 0 0 0,-12 8 0 0 0,-10 11 0 0 0,-12 15 0 0 0,-4 15 0 0 0,-1 12 0 0 0,4 9 0 0 0,6 6 0 0 0,9 2 0 0 0,15-2 0 0 0,20-2 0 0 0,9-9 0 0 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2:20:55.13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28839 5342 16383 0 0,'5'0'0'0'0,"5"4"0"0"0,6 2 0 0 0,13 0 0 0 0,11-6 0 0 0,-2-12 0 0 0,-3-7 0 0 0,-11-2 0 0 0,-15 8 0 0 0,-17 10 0 0 0,-12 15 0 0 0,-12 14 0 0 0,-4 11 0 0 0,4 5 0 0 0,7-2 0 0 0,17-7 0 0 0,18-13 0 0 0,17-15 0 0 0,8-13 0 0 0,2-13 0 0 0,-1-13 0 0 0,-5-8 0 0 0,-10-3 0 0 0,-11 3 0 0 0,-9 4 0 0 0,-8 4 0 0 0,-7 7 0 0 0,-6 14 0 0 0,-4 12 0 0 0,-7 12 0 0 0,-2 12 0 0 0,0 7 0 0 0,5 3 0 0 0,8-1 0 0 0,12 0 0 0 0,11-6 0 0 0,14-8 0 0 0,13-6 0 0 0,6-10 0 0 0,1-10 0 0 0,-1-8 0 0 0,-3-5 0 0 0,-6-4 0 0 0,-8-2 0 0 0,-12 4 0 0 0,-11 1 0 0 0,-10 4 0 0 0,-7 1 0 0 0,-3 4 0 0 0,-8 8 0 0 0,-6 9 0 0 0,-2 9 0 0 0,2 6 0 0 0,3 9 0 0 0,7 4 0 0 0,9 1 0 0 0,12-5 0 0 0,11-8 0 0 0,14-6 0 0 0,13-11 0 0 0,9-10 0 0 0,4-8 0 0 0,-3-7 0 0 0,-3-2 0 0 0,-4-4 0 0 0,-7 1 0 0 0,-13 3 0 0 0,-14 7 0 0 0,-10 5 0 0 0,-9 6 0 0 0,-5 3 0 0 0,-3 7 0 0 0,-6 2 0 0 0,-1 10 0 0 0,5 6 0 0 0,2 4 0 0 0,2 6 0 0 0,1 6 0 0 0,5-2 0 0 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2:20:55.13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20820 9285 16383 0 0,'0'5'0'0'0,"-5"5"0"0"0,-1 6 0 0 0,-4 4 0 0 0,0 4 0 0 0,5 1 0 0 0,9-2 0 0 0,8-11 0 0 0,6-11 0 0 0,4-10 0 0 0,-1-9 0 0 0,-4-4 0 0 0,-6-4 0 0 0,-3-2 0 0 0,-9 4 0 0 0,-8 6 0 0 0,-7 7 0 0 0,-10 8 0 0 0,-4 10 0 0 0,-6 9 0 0 0,-2 4 0 0 0,1 5 0 0 0,8 6 0 0 0,12 3 0 0 0,19-5 0 0 0,17-12 0 0 0,14-8 0 0 0,15-11 0 0 0,4-13 0 0 0,-3-9 0 0 0,-5 0 0 0 0,-5-1 0 0 0,-10 0 0 0 0,-10 0 0 0 0,-12-1 0 0 0,-12 0 0 0 0,-10 5 0 0 0,-6 5 0 0 0,-4 6 0 0 0,-7 9 0 0 0,-2 8 0 0 0,-5 13 0 0 0,5 7 0 0 0,4-1 0 0 0,7 0 0 0 0,11-1 0 0 0,13 0 0 0 0,10-4 0 0 0,12-6 0 0 0,12-5 0 0 0,3-9 0 0 0,5-9 0 0 0,-1-7 0 0 0,-3-6 0 0 0,-4-4 0 0 0,-8-2 0 0 0,-13 0 0 0 0,-13-1 0 0 0,-15 5 0 0 0,-15 6 0 0 0,-6 10 0 0 0,-11 12 0 0 0,-7 17 0 0 0,3 9 0 0 0,4 14 0 0 0,5 7 0 0 0,11-1 0 0 0,14-4 0 0 0,15-6 0 0 0,15-10 0 0 0,20-6 0 0 0,12-12 0 0 0,-2-7 0 0 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2:20:55.13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21110 11852 16383 0 0,'4'5'0'0'0,"-2"1"0"0"0,-3 4 0 0 0,-4 5 0 0 0,-7 4 0 0 0,-5 3 0 0 0,0 3 0 0 0,3 1 0 0 0,9-4 0 0 0,8-1 0 0 0,10-4 0 0 0,10-5 0 0 0,6-9 0 0 0,3-10 0 0 0,0-7 0 0 0,3-7 0 0 0,-4-3 0 0 0,-7-3 0 0 0,-8 0 0 0 0,-7-1 0 0 0,-8 1 0 0 0,-10-1 0 0 0,-8 6 0 0 0,-5 6 0 0 0,-7 10 0 0 0,-4 10 0 0 0,-5 14 0 0 0,-4 13 0 0 0,4 5 0 0 0,5 0 0 0 0,7 4 0 0 0,13-5 0 0 0,14-4 0 0 0,14-8 0 0 0,10-12 0 0 0,9-12 0 0 0,3-10 0 0 0,0-13 0 0 0,-2-1 0 0 0,-2-2 0 0 0,-7-4 0 0 0,-9-2 0 0 0,-6 0 0 0 0,-9 7 0 0 0,-15 6 0 0 0,-9 8 0 0 0,-9 5 0 0 0,-9 13 0 0 0,-6 10 0 0 0,-5 11 0 0 0,3 9 0 0 0,9 8 0 0 0,7 6 0 0 0,14-3 0 0 0,9-3 0 0 0,15-11 0 0 0,16-9 0 0 0,12-10 0 0 0,14-12 0 0 0,4-10 0 0 0,1-12 0 0 0,-4-13 0 0 0,-6-8 0 0 0,-10-7 0 0 0,-15 1 0 0 0,-15 3 0 0 0,-17 6 0 0 0,-10 8 0 0 0,-11 10 0 0 0,-7 8 0 0 0,-6 16 0 0 0,-3 10 0 0 0,-2 12 0 0 0,8 7 0 0 0,11 1 0 0 0,13 0 0 0 0,13-6 0 0 0,21-8 0 0 0,22-7 0 0 0,6-6 0 0 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2:20:55.13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28334 10212 16383 0 0,'-4'0'0'0'0,"-6"0"0"0"0,-6 0 0 0 0,-5 4 0 0 0,2 7 0 0 0,4 9 0 0 0,0 10 0 0 0,2 10 0 0 0,4 1 0 0 0,8 4 0 0 0,8-7 0 0 0,7-9 0 0 0,11-10 0 0 0,5-8 0 0 0,2-6 0 0 0,0-4 0 0 0,-2-11 0 0 0,0-12 0 0 0,-6-12 0 0 0,-3-8 0 0 0,-5-11 0 0 0,-4 0 0 0 0,-10 8 0 0 0,-5 17 0 0 0,-1 17 0 0 0,-1 15 0 0 0,-3 11 0 0 0,-1 12 0 0 0,6 2 0 0 0,3-1 0 0 0,6-4 0 0 0,7-6 0 0 0,5-12 0 0 0,0-10 0 0 0,-4-13 0 0 0,-3-9 0 0 0,-5-4 0 0 0,-7-1 0 0 0,-7 0 0 0 0,-8 5 0 0 0,-1 3 0 0 0,-1 10 0 0 0,-3 15 0 0 0,-2 13 0 0 0,4 11 0 0 0,-1 12 0 0 0,4 2 0 0 0,5 4 0 0 0,8-1 0 0 0,13-8 0 0 0,10-10 0 0 0,6-9 0 0 0,3-12 0 0 0,5-11 0 0 0,1-9 0 0 0,-5-10 0 0 0,-7-5 0 0 0,-9-7 0 0 0,-6 0 0 0 0,-8 1 0 0 0,-10 7 0 0 0,-6 13 0 0 0,-11 10 0 0 0,1 10 0 0 0,-1 13 0 0 0,5 13 0 0 0,1 6 0 0 0,5 2 0 0 0,5-2 0 0 0,8-6 0 0 0,10-9 0 0 0,8-7 0 0 0,9-6 0 0 0,7-4 0 0 0,-4-2 0 0 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2:20:55.13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31085 10001 16383 0 0,'0'5'0'0'0,"0"5"0"0"0,5 6 0 0 0,1 4 0 0 0,-1 8 0 0 0,4 4 0 0 0,0 0 0 0 0,3-5 0 0 0,4-7 0 0 0,-1-16 0 0 0,-3-13 0 0 0,-3-9 0 0 0,-4-6 0 0 0,-6-4 0 0 0,-8-1 0 0 0,-7 5 0 0 0,-5 5 0 0 0,-3 12 0 0 0,-3 10 0 0 0,-4 14 0 0 0,-3 13 0 0 0,2 10 0 0 0,4 7 0 0 0,9 0 0 0 0,6-3 0 0 0,11-5 0 0 0,14-10 0 0 0,13-9 0 0 0,13-8 0 0 0,7-10 0 0 0,6-11 0 0 0,2-12 0 0 0,-3-6 0 0 0,-5-5 0 0 0,-7 1 0 0 0,-9 0 0 0 0,-10 1 0 0 0,-12 1 0 0 0,-12 1 0 0 0,-14 6 0 0 0,-13 6 0 0 0,-13 11 0 0 0,-5 14 0 0 0,-1 15 0 0 0,-2 8 0 0 0,4 2 0 0 0,6 5 0 0 0,10 0 0 0 0,11-2 0 0 0,14-8 0 0 0,12-8 0 0 0,14-8 0 0 0,14-11 0 0 0,5-14 0 0 0,5-14 0 0 0,0-7 0 0 0,-3-3 0 0 0,-8 1 0 0 0,-9 2 0 0 0,-8 2 0 0 0,-12 2 0 0 0,-9 6 0 0 0,-9 11 0 0 0,-11 12 0 0 0,1 11 0 0 0,-1 7 0 0 0,0 6 0 0 0,0 2 0 0 0,0 2 0 0 0,6 1 0 0 0,5-1 0 0 0,10-5 0 0 0,11-6 0 0 0,8-11 0 0 0,7-10 0 0 0,5-10 0 0 0,1-6 0 0 0,-11 0 0 0 0,-13 8 0 0 0,-8 6 0 0 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2:20:55.140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18494 4392 16383 0 0,'-5'0'0'0'0,"-5"0"0"0"0,-6 0 0 0 0,9 4 0 0 0,10 2 0 0 0,9 0 0 0 0,6-2 0 0 0,5 4 0 0 0,4 0 0 0 0,0-1 0 0 0,1-2 0 0 0,0-2 0 0 0,-1-1 0 0 0,4-2 0 0 0,2 1 0 0 0,-1-2 0 0 0,-2 1 0 0 0,0 0 0 0 0,-3-1 0 0 0,5 1 0 0 0,0 0 0 0 0,-1 0 0 0 0,0 0 0 0 0,-3 0 0 0 0,-4-4 0 0 0,-3-2 0 0 0,-1 0 0 0 0,2 2 0 0 0,0 0 0 0 0,2 7 0 0 0,-4 2 0 0 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2:20:55.141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19103 4233 16383 0 0,'4'5'0'0'0,"7"1"0"0"0,4 4 0 0 0,10 9 0 0 0,5 1 0 0 0,1 2 0 0 0,4 2 0 0 0,2-4 0 0 0,-7 0 0 0 0,-4 0 0 0 0,-5 2 0 0 0,-8 1 0 0 0,-5 1 0 0 0,-4 1 0 0 0,-7 1 0 0 0,-8-4 0 0 0,-6-2 0 0 0,-5 1 0 0 0,-7 0 0 0 0,-8 2 0 0 0,-6-3 0 0 0,-4-1 0 0 0,5-3 0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5T14:16:10.29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10602 2249 16383 0 0,'-3'0'0'0'0,"-4"0"0"0"0,-10 3 0 0 0,-4 4 0 0 0,-3 4 0 0 0,3 3 0 0 0,3 2 0 0 0,1-2 0 0 0,0-3 0 0 0,0 0 0 0 0,3 0 0 0 0,1 2 0 0 0,0-1 0 0 0,2 0 0 0 0,2 1 0 0 0,4-2 0 0 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2:20:55.142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20306 4313 16383 0 0,'-8'0'0'0'0,"-8"0"0"0"0,-6 0 0 0 0,-7 0 0 0 0,-4 0 0 0 0,-4 0 0 0 0,-2 4 0 0 0,3 2 0 0 0,3 0 0 0 0,-3-2 0 0 0,2-1 0 0 0,-4-1 0 0 0,2-1 0 0 0,1 0 0 0 0,3-1 0 0 0,3 0 0 0 0,1-1 0 0 0,1 1 0 0 0,1 0 0 0 0,0 0 0 0 0,1 0 0 0 0,-5 4 0 0 0,3 2 0 0 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2:20:55.143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20043 4048 16383 0 0,'-5'0'0'0'0,"-5"5"0"0"0,-10 5 0 0 0,-11 1 0 0 0,-8 8 0 0 0,-7 9 0 0 0,-4 9 0 0 0,-3 7 0 0 0,-1 5 0 0 0,-4-2 0 0 0,-2 0 0 0 0,1-3 0 0 0,11-1 0 0 0,8-3 0 0 0,12-3 0 0 0,10-5 0 0 0,9-3 0 0 0,5-1 0 0 0,8-2 0 0 0,12-5 0 0 0,12-2 0 0 0,20-4 0 0 0,13 0 0 0 0,16-2 0 0 0,11 0 0 0 0,4 3 0 0 0,0 3 0 0 0,-16-2 0 0 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2:20:55.144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28890 4366 16383 0 0,'-4'-5'0'0'0,"-7"4"0"0"0,0 5 0 0 0,-4 3 0 0 0,2 5 0 0 0,2 4 0 0 0,3 4 0 0 0,4 7 0 0 0,1 4 0 0 0,2 5 0 0 0,-3 6 0 0 0,-1-1 0 0 0,0 2 0 0 0,1 3 0 0 0,1 2 0 0 0,1-3 0 0 0,-3 0 0 0 0,-1-3 0 0 0,0-5 0 0 0,2-3 0 0 0,1-4 0 0 0,1-11 0 0 0,1-9 0 0 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2:20:55.145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29051 4313 16383 0 0,'5'4'0'0'0,"1"6"0"0"0,8 6 0 0 0,7 0 0 0 0,-1 6 0 0 0,1 4 0 0 0,1 6 0 0 0,-3 3 0 0 0,0 7 0 0 0,1 7 0 0 0,1-6 0 0 0,-3-23 0 0 0,-4-20 0 0 0,-5-9 0 0 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2:20:55.146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28880 4313 16383 0 0,'-4'0'0'0'0,"-7"0"0"0"0,-9 0 0 0 0,-6 4 0 0 0,-8 11 0 0 0,-6 2 0 0 0,-6 8 0 0 0,-3 3 0 0 0,-3 6 0 0 0,4 7 0 0 0,0 4 0 0 0,0-1 0 0 0,4-3 0 0 0,5-4 0 0 0,5-5 0 0 0,3-7 0 0 0,3-3 0 0 0,6-6 0 0 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2:20:55.147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28865 3334 16383 0 0,'0'4'0'0'0,"0"6"0"0"0,-5 11 0 0 0,-1 23 0 0 0,1 17 0 0 0,-4 17 0 0 0,0 3 0 0 0,-3 1 0 0 0,0-9 0 0 0,3-12 0 0 0,3-17 0 0 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2:20:55.148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28443 3677 16383 0 0,'0'4'0'0'0,"0"6"0"0"0,0 11 0 0 0,4 5 0 0 0,2 3 0 0 0,4 1 0 0 0,9 0 0 0 0,6 3 0 0 0,3 1 0 0 0,1 4 0 0 0,0-1 0 0 0,0-2 0 0 0,-1-7 0 0 0,-1-4 0 0 0,0-6 0 0 0,-1-6 0 0 0,0-5 0 0 0,0-8 0 0 0,4-8 0 0 0,6-8 0 0 0,2-9 0 0 0,2-9 0 0 0,0-3 0 0 0,-4-4 0 0 0,2 1 0 0 0,-1 3 0 0 0,1-1 0 0 0,-1 1 0 0 0,-2 4 0 0 0,-3 3 0 0 0,-7 1 0 0 0,-3 3 0 0 0,-10 9 0 0 0,-7 9 0 0 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2:20:55.149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21086 9710 16383 0 0,'-4'5'0'0'0,"-2"5"0"0"0,0 6 0 0 0,2 4 0 0 0,-4 4 0 0 0,0 1 0 0 0,2 2 0 0 0,1 0 0 0 0,2 0 0 0 0,1 0 0 0 0,5 0 0 0 0,3 3 0 0 0,0 3 0 0 0,-1-2 0 0 0,3 4 0 0 0,0 0 0 0 0,3-1 0 0 0,0-3 0 0 0,-2 3 0 0 0,2 0 0 0 0,-1 3 0 0 0,-3-1 0 0 0,3-2 0 0 0,-1-1 0 0 0,-1-4 0 0 0,-3-9 0 0 0,-2-10 0 0 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2:20:55.150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20611 10211 16383 0 0,'0'5'0'0'0,"4"5"0"0"0,7 6 0 0 0,5 4 0 0 0,8 8 0 0 0,6 4 0 0 0,1 4 0 0 0,0 2 0 0 0,4-2 0 0 0,0-3 0 0 0,-6-2 0 0 0,1-7 0 0 0,0-7 0 0 0,-5-2 0 0 0,-3-4 0 0 0,0-3 0 0 0,0-4 0 0 0,5-6 0 0 0,3-8 0 0 0,0-6 0 0 0,0-1 0 0 0,-1-6 0 0 0,-1-3 0 0 0,4-7 0 0 0,0-6 0 0 0,4-5 0 0 0,1 0 0 0 0,2 3 0 0 0,-1 5 0 0 0,-7 3 0 0 0,-9 4 0 0 0,-3 6 0 0 0,-5 2 0 0 0,-6 10 0 0 0,-7 7 0 0 0,-5 3 0 0 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2:20:55.151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21113 11086 16383 0 0,'-4'4'0'0'0,"-2"16"0"0"0,0 12 0 0 0,2 5 0 0 0,1 1 0 0 0,1 3 0 0 0,1-1 0 0 0,0-3 0 0 0,1 1 0 0 0,0 2 0 0 0,1 0 0 0 0,-1 1 0 0 0,4-1 0 0 0,2 0 0 0 0,5-10 0 0 0,-1-19 0 0 0,-1-12 0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5T14:16:10.29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10689 2170 16383 0 0,'3'6'0'0'0,"7"8"0"0"0,11 13 0 0 0,20 24 0 0 0,8 9 0 0 0,0-3 0 0 0,-3-5 0 0 0,-6-9 0 0 0,-10-8 0 0 0,-7-10 0 0 0,-5-10 0 0 0,-5-6 0 0 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2:20:55.152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21220 10927 16383 0 0,'0'5'0'0'0,"4"5"0"0"0,2 6 0 0 0,4 4 0 0 0,0 4 0 0 0,3 1 0 0 0,4-2 0 0 0,3-2 0 0 0,3 0 0 0 0,2 2 0 0 0,1 0 0 0 0,-4 2 0 0 0,-2-5 0 0 0,-3 0 0 0 0,-1-4 0 0 0,-7-5 0 0 0,-6-4 0 0 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2:20:55.153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20921 10954 16383 0 0,'0'4'0'0'0,"-4"6"0"0"0,-2 6 0 0 0,-9 9 0 0 0,-5 9 0 0 0,-9 7 0 0 0,-4 11 0 0 0,-5 9 0 0 0,-5-1 0 0 0,1-3 0 0 0,2 4 0 0 0,5-1 0 0 0,3-2 0 0 0,7-6 0 0 0,8-11 0 0 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2:20:55.154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28628 10317 16383 0 0,'4'0'0'0'0,"7"0"0"0"0,4 0 0 0 0,19-4 0 0 0,16-2 0 0 0,13-4 0 0 0,9 0 0 0 0,5 1 0 0 0,8 2 0 0 0,2 3 0 0 0,-4 2 0 0 0,-4 0 0 0 0,-6 2 0 0 0,-7 0 0 0 0,-10 1 0 0 0,-10-1 0 0 0,-9 1 0 0 0,-10-5 0 0 0,-10-6 0 0 0,-8-2 0 0 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2:20:55.155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29523 9922 16383 0 0,'4'0'0'0'0,"6"4"0"0"0,6 7 0 0 0,5 4 0 0 0,7 6 0 0 0,3 2 0 0 0,6 3 0 0 0,0 1 0 0 0,-1 0 0 0 0,-3 0 0 0 0,-2 0 0 0 0,-6-1 0 0 0,-8 1 0 0 0,-7-1 0 0 0,-9 0 0 0 0,-9 0 0 0 0,-17 4 0 0 0,-17 2 0 0 0,-11-1 0 0 0,-8 0 0 0 0,-13-2 0 0 0,-7-1 0 0 0,7-5 0 0 0,6-3 0 0 0,11 5 0 0 0,15-3 0 0 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2:20:55.156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30730 10028 16383 0 0,'-5'0'0'0'0,"-5"0"0"0"0,-6 4 0 0 0,-18 6 0 0 0,-11 6 0 0 0,-8 5 0 0 0,-7 2 0 0 0,-8 3 0 0 0,-4 0 0 0 0,-9 2 0 0 0,2-6 0 0 0,4-1 0 0 0,12-4 0 0 0,11-1 0 0 0,19-8 0 0 0,20-9 0 0 0,12-4 0 0 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2:20:55.157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30571 9763 16383 0 0,'-5'0'0'0'0,"-5"0"0"0"0,-6 5 0 0 0,-4 5 0 0 0,-13 10 0 0 0,-8 6 0 0 0,-12 4 0 0 0,-5 4 0 0 0,-10 11 0 0 0,-7 5 0 0 0,0 4 0 0 0,5 2 0 0 0,4-1 0 0 0,10 0 0 0 0,10-1 0 0 0,8 0 0 0 0,11-6 0 0 0,14-6 0 0 0,14-6 0 0 0,11-9 0 0 0,12-9 0 0 0,16-4 0 0 0,14-3 0 0 0,15-4 0 0 0,10 1 0 0 0,8-1 0 0 0,8-1 0 0 0,-9-2 0 0 0,-5 3 0 0 0,-7 0 0 0 0,-8-1 0 0 0,-15-2 0 0 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2:20:55.15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13626 8127 16383 0 0,'0'-5'0'0'0,"0"-5"0"0"0,4-1 0 0 0,2-4 0 0 0,4-3 0 0 0,5-3 0 0 0,9-2 0 0 0,8-2 0 0 0,4-6 0 0 0,9-1 0 0 0,1 0 0 0 0,2-4 0 0 0,6 1 0 0 0,2-4 0 0 0,5-3 0 0 0,1-8 0 0 0,4 1 0 0 0,3-2 0 0 0,3-4 0 0 0,-2-1 0 0 0,6-1 0 0 0,2 0 0 0 0,-3 2 0 0 0,3-3 0 0 0,2-1 0 0 0,1 1 0 0 0,-6 2 0 0 0,-1 1 0 0 0,4-3 0 0 0,2-1 0 0 0,-4 1 0 0 0,3 2 0 0 0,2-3 0 0 0,-1-1 0 0 0,9-2 0 0 0,7-5 0 0 0,0 5 0 0 0,-3-1 0 0 0,0 3 0 0 0,-6 1 0 0 0,-6 3 0 0 0,-6 6 0 0 0,-13 3 0 0 0,-8 5 0 0 0,-8 5 0 0 0,-8 5 0 0 0,-10 3 0 0 0,-6 2 0 0 0,-6 2 0 0 0,-2 0 0 0 0,6 0 0 0 0,3 0 0 0 0,8 4 0 0 0,6-3 0 0 0,2-2 0 0 0,3-1 0 0 0,-1 0 0 0 0,1 0 0 0 0,-2 0 0 0 0,-4 0 0 0 0,-12 9 0 0 0,-14 13 0 0 0,-18 6 0 0 0,-8 4 0 0 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2:20:55.15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16933 5473 16383 0 0,'5'-4'0'0'0,"5"-7"0"0"0,6-5 0 0 0,9-4 0 0 0,9-4 0 0 0,3 3 0 0 0,4 0 0 0 0,4 0 0 0 0,3-2 0 0 0,-2 4 0 0 0,-5 5 0 0 0,-9 9 0 0 0,-10 10 0 0 0,-8 12 0 0 0,-12 14 0 0 0,-6 8 0 0 0,-11 8 0 0 0,-12 0 0 0 0,-5 5 0 0 0,-7 3 0 0 0,0 0 0 0 0,-4 5 0 0 0,-2 0 0 0 0,6-9 0 0 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2:20:55.16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14155 10028 16383 0 0,'5'4'0'0'0,"5"2"0"0"0,10 0 0 0 0,6-2 0 0 0,8 4 0 0 0,6 0 0 0 0,6-2 0 0 0,4 4 0 0 0,6-1 0 0 0,2 2 0 0 0,6 1 0 0 0,4 1 0 0 0,-1-1 0 0 0,3 2 0 0 0,1 3 0 0 0,3-2 0 0 0,-3-2 0 0 0,4-1 0 0 0,7-1 0 0 0,4 2 0 0 0,3 3 0 0 0,10 3 0 0 0,5 2 0 0 0,7 3 0 0 0,-2 2 0 0 0,3 0 0 0 0,-1 0 0 0 0,-5 1 0 0 0,-4-1 0 0 0,-1 1 0 0 0,-4-1 0 0 0,-2 0 0 0 0,1 0 0 0 0,-2 0 0 0 0,0 0 0 0 0,2 0 0 0 0,-7 0 0 0 0,-1 0 0 0 0,-6 0 0 0 0,-4-5 0 0 0,-6-1 0 0 0,-8-4 0 0 0,-9-4 0 0 0,-9-6 0 0 0,-9-2 0 0 0,-6 2 0 0 0,-4-5 0 0 0,-7-2 0 0 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1T12:20:55.16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17542 10451 16383 0 0,'4'0'0'0'0,"7"4"0"0"0,9 7 0 0 0,11 0 0 0 0,8 4 0 0 0,7 3 0 0 0,9 3 0 0 0,3 2 0 0 0,1 7 0 0 0,4 2 0 0 0,0 0 0 0 0,2 3 0 0 0,0 1 0 0 0,-8-2 0 0 0,-9-2 0 0 0,-8 2 0 0 0,-6 4 0 0 0,-5 1 0 0 0,-7-3 0 0 0,-12-3 0 0 0,-7-2 0 0 0,-10-2 0 0 0,-6-7 0 0 0,-11-6 0 0 0,-15-6 0 0 0,-13-1 0 0 0,-12-1 0 0 0,-3 2 0 0 0,-4-1 0 0 0,-2 7 0 0 0,-4 6 0 0 0,13-2 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30:15.44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24791 13825 16383 0 0,'5'0'0'0'0,"5"0"0"0"0,6 0 0 0 0,9 0 0 0 0,9 4 0 0 0,12 2 0 0 0,11 0 0 0 0,9 3 0 0 0,3 0 0 0 0,2-2 0 0 0,7-1 0 0 0,-1-3 0 0 0,-4 4 0 0 0,-2 0 0 0 0,-9-2 0 0 0,-6-5 0 0 0,-3-3 0 0 0,-2-1 0 0 0,-6 0 0 0 0,-5-3 0 0 0,-1-5 0 0 0,-3-6 0 0 0,1-3 0 0 0,4-3 0 0 0,7-10 0 0 0,-4-9 0 0 0,-5-5 0 0 0,-4-4 0 0 0,-5-1 0 0 0,-2-6 0 0 0,-2 4 0 0 0,-1-3 0 0 0,0-4 0 0 0,0-1 0 0 0,0 1 0 0 0,5-1 0 0 0,-3-3 0 0 0,-6 0 0 0 0,2-2 0 0 0,2 2 0 0 0,1-1 0 0 0,5 3 0 0 0,1-3 0 0 0,4 3 0 0 0,1-2 0 0 0,-2-2 0 0 0,-2-3 0 0 0,-3 1 0 0 0,-1 0 0 0 0,2 3 0 0 0,-3-1 0 0 0,-3 3 0 0 0,0 3 0 0 0,-6 4 0 0 0,0 7 0 0 0,-4 17 0 0 0,-1 13 0 0 0,3 12 0 0 0,2 6 0 0 0,-2 9 0 0 0,1 2 0 0 0,1 1 0 0 0,3 3 0 0 0,1 0 0 0 0,1 1 0 0 0,1 4 0 0 0,1-2 0 0 0,1 2 0 0 0,-1 6 0 0 0,0 4 0 0 0,0 2 0 0 0,-4 0 0 0 0,-2 8 0 0 0,1 3 0 0 0,-4-1 0 0 0,4 6 0 0 0,3-1 0 0 0,2 2 0 0 0,1-3 0 0 0,0 0 0 0 0,-4 1 0 0 0,-2-6 0 0 0,0-1 0 0 0,1-3 0 0 0,1 3 0 0 0,1 3 0 0 0,1 3 0 0 0,0 4 0 0 0,1-2 0 0 0,0-4 0 0 0,0 0 0 0 0,0 1 0 0 0,5 3 0 0 0,1 2 0 0 0,-5-2 0 0 0,2-4 0 0 0,1-1 0 0 0,3-2 0 0 0,1 0 0 0 0,-1 4 0 0 0,3 3 0 0 0,0-2 0 0 0,-3-4 0 0 0,-1 1 0 0 0,2 2 0 0 0,-1 2 0 0 0,4 4 0 0 0,-1 1 0 0 0,3-7 0 0 0,-1-2 0 0 0,-3 1 0 0 0,-6-2 0 0 0,-10 1 0 0 0,-2-1 0 0 0,4 5 0 0 0,3 0 0 0 0,-3 1 0 0 0,0 2 0 0 0,1 2 0 0 0,0 1 0 0 0,2 1 0 0 0,1 1 0 0 0,0 0 0 0 0,1 0 0 0 0,-5 0 0 0 0,-5 0 0 0 0,-1-4 0 0 0,-3-6 0 0 0,0-2 0 0 0,3 2 0 0 0,4 2 0 0 0,7-1 0 0 0,3-1 0 0 0,6-1 0 0 0,6-4 0 0 0,0 0 0 0 0,2-1 0 0 0,2-3 0 0 0,3-2 0 0 0,-2-2 0 0 0,-1-7 0 0 0,-3-1 0 0 0,-5-5 0 0 0,1-6 0 0 0,2-3 0 0 0,4-4 0 0 0,-2-2 0 0 0,1-2 0 0 0,-2 1 0 0 0,-5-6 0 0 0,2-5 0 0 0,7-19 0 0 0,0-13 0 0 0,-3-8 0 0 0,0-4 0 0 0,-2-6 0 0 0,-9-6 0 0 0,-4 4 0 0 0,1 0 0 0 0,1-3 0 0 0,0 1 0 0 0,-1-2 0 0 0,-5 7 0 0 0,-2 4 0 0 0,-1-2 0 0 0,2-4 0 0 0,5 0 0 0 0,-2 2 0 0 0,0-3 0 0 0,4-3 0 0 0,5-5 0 0 0,3 3 0 0 0,3 2 0 0 0,-1 0 0 0 0,2-2 0 0 0,-2 6 0 0 0,2 1 0 0 0,11-8 0 0 0,1-5 0 0 0,1 6 0 0 0,-5 6 0 0 0,-2 8 0 0 0,0 5 0 0 0,-3 2 0 0 0,-1 5 0 0 0,-3 0 0 0 0,1 3 0 0 0,1 4 0 0 0,12-5 0 0 0,6-1 0 0 0,-4-2 0 0 0,-2 2 0 0 0,-5 8 0 0 0,-8 5 0 0 0,-6 8 0 0 0,-4 2 0 0 0,-3 5 0 0 0,-2 4 0 0 0,3 8 0 0 0,2 4 0 0 0,-1 7 0 0 0,4 1 0 0 0,0 3 0 0 0,-1 3 0 0 0,3 4 0 0 0,4 7 0 0 0,-1 3 0 0 0,-2 1 0 0 0,1-1 0 0 0,-1 3 0 0 0,-7 0 0 0 0,-9 4 0 0 0,-3 3 0 0 0,0 9 0 0 0,0 0 0 0 0,-2 4 0 0 0,1 3 0 0 0,1-1 0 0 0,-2 5 0 0 0,1-5 0 0 0,-3 2 0 0 0,1 0 0 0 0,-2 3 0 0 0,1 5 0 0 0,2-1 0 0 0,4-2 0 0 0,2 2 0 0 0,2-2 0 0 0,1-3 0 0 0,1-7 0 0 0,0-3 0 0 0,5-2 0 0 0,2-1 0 0 0,3 2 0 0 0,1 0 0 0 0,-3 2 0 0 0,3 0 0 0 0,4 0 0 0 0,3 1 0 0 0,4-4 0 0 0,1-2 0 0 0,-2-4 0 0 0,-5-5 0 0 0,-1-4 0 0 0,2-3 0 0 0,-3-3 0 0 0,-3-1 0 0 0,1-1 0 0 0,-2-4 0 0 0,-3-7 0 0 0,-6 0 0 0 0,-4-3 0 0 0,-1-3 0 0 0,-1-4 0 0 0,6-6 0 0 0,3-7 0 0 0,4-7 0 0 0,2-5 0 0 0,-2-3 0 0 0,-2-7 0 0 0,-1-2 0 0 0,-3-8 0 0 0,4-7 0 0 0,0-8 0 0 0,4-8 0 0 0,0-2 0 0 0,-2-7 0 0 0,3-5 0 0 0,3-15 0 0 0,4-5 0 0 0,3-4 0 0 0,7 7 0 0 0,3 2 0 0 0,-8 3 0 0 0,-3 9 0 0 0,-6 8 0 0 0,-9 9 0 0 0,-6 10 0 0 0,-11 11 0 0 0,-17 11 0 0 0,-8 13 0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5T14:16:10.30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11509 1823 16383 0 0,'3'0'0'0'0,"1"-3"0"0"0,12-10 0 0 0,21-12 0 0 0,14-10 0 0 0,3 0 0 0 0,-4 4 0 0 0,-7 3 0 0 0,-12 4 0 0 0,-10 9 0 0 0,-9 7 0 0 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14.61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33017 1191 16383 0 0,'-4'0'0'0'0,"-7"0"0"0"0,-4 0 0 0 0,-6 4 0 0 0,2 6 0 0 0,-1 2 0 0 0,4 2 0 0 0,-1 4 0 0 0,3 3 0 0 0,8 3 0 0 0,10 1 0 0 0,9 1 0 0 0,5-4 0 0 0,6-6 0 0 0,2-1 0 0 0,1-3 0 0 0,1-3 0 0 0,0-9 0 0 0,-1-3 0 0 0,-5-6 0 0 0,-1-2 0 0 0,0-2 0 0 0,0-5 0 0 0,2 2 0 0 0,1 3 0 0 0,-4-1 0 0 0,0 3 0 0 0,-4-2 0 0 0,-5-3 0 0 0,-4-3 0 0 0,-7-3 0 0 0,-9 3 0 0 0,-7 4 0 0 0,-5 4 0 0 0,-3 5 0 0 0,-3 3 0 0 0,0 2 0 0 0,-1 2 0 0 0,1-1 0 0 0,0 1 0 0 0,0 0 0 0 0,1 4 0 0 0,4 6 0 0 0,6 1 0 0 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14.62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33364 1188 16383 0 0,'0'-4'0'0'0,"4"-2"0"0"0,7 0 0 0 0,0-3 0 0 0,8 0 0 0 0,5-3 0 0 0,3 1 0 0 0,1 2 0 0 0,0-2 0 0 0,0 1 0 0 0,-5-2 0 0 0,-2 0 0 0 0,0 4 0 0 0,-4 1 0 0 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14.64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33602 900 16383 0 0,'4'0'0'0'0,"7"0"0"0"0,5 0 0 0 0,4 0 0 0 0,4 0 0 0 0,6 0 0 0 0,2 0 0 0 0,1 0 0 0 0,-2 0 0 0 0,-1 0 0 0 0,-1 0 0 0 0,-1 4 0 0 0,-2 6 0 0 0,-4 6 0 0 0,-7 5 0 0 0,-5 2 0 0 0,-9-2 0 0 0,-5 0 0 0 0,-6-4 0 0 0,-10 0 0 0 0,-6-3 0 0 0,2-5 0 0 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14.66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33335 1588 16383 0 0,'-18'17'0'0'0,"-10"11"0"0"0,0 5 0 0 0,0 1 0 0 0,5-1 0 0 0,6-2 0 0 0,10-1 0 0 0,12-2 0 0 0,8 0 0 0 0,7-2 0 0 0,9-5 0 0 0,8-5 0 0 0,2-6 0 0 0,0-5 0 0 0,-4-3 0 0 0,2-2 0 0 0,-1-5 0 0 0,-2-11 0 0 0,-8-7 0 0 0,-3-4 0 0 0,-5-2 0 0 0,-6 0 0 0 0,-6 0 0 0 0,-3 1 0 0 0,-6 1 0 0 0,-8 0 0 0 0,-6 5 0 0 0,-4 6 0 0 0,-4 6 0 0 0,-1 4 0 0 0,-1 4 0 0 0,-1 2 0 0 0,1 5 0 0 0,0 2 0 0 0,0 4 0 0 0,1 5 0 0 0,4 4 0 0 0,7-2 0 0 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14.67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33629 1879 16383 0 0,'0'4'0'0'0,"0"6"0"0"0,0 6 0 0 0,4 4 0 0 0,2 4 0 0 0,4 2 0 0 0,5 0 0 0 0,4-3 0 0 0,3-2 0 0 0,7 0 0 0 0,7 2 0 0 0,3-5 0 0 0,2 1 0 0 0,-1 0 0 0 0,-2-2 0 0 0,-4-9 0 0 0,-8-6 0 0 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14.69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33995 2064 16383 0 0,'0'4'0'0'0,"5"6"0"0"0,5 6 0 0 0,1 5 0 0 0,4 2 0 0 0,3 3 0 0 0,-1 1 0 0 0,0-5 0 0 0,-2-1 0 0 0,1-4 0 0 0,-3 0 0 0 0,-12-4 0 0 0,-11-4 0 0 0,-12-3 0 0 0,-7 2 0 0 0,-7-1 0 0 0,-7-2 0 0 0,-5-1 0 0 0,-2-1 0 0 0,2-2 0 0 0,10 0 0 0 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14.70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32724 1879 16383 0 0,'-4'0'0'0'0,"-7"4"0"0"0,-4 2 0 0 0,-6 4 0 0 0,-2 0 0 0 0,1 3 0 0 0,2 4 0 0 0,-2 3 0 0 0,0 3 0 0 0,2 2 0 0 0,2-4 0 0 0,2 0 0 0 0,5 0 0 0 0,9 1 0 0 0,8-3 0 0 0,9-1 0 0 0,14-3 0 0 0,11 1 0 0 0,8-4 0 0 0,4-2 0 0 0,-2-4 0 0 0,0-7 0 0 0,-6-4 0 0 0,-4-4 0 0 0,-6-7 0 0 0,-7-3 0 0 0,-6-4 0 0 0,-9-7 0 0 0,-7-2 0 0 0,-14-1 0 0 0,-9-3 0 0 0,-11 5 0 0 0,-8 2 0 0 0,-13 7 0 0 0,-5 7 0 0 0,-7 6 0 0 0,2 9 0 0 0,8 9 0 0 0,7 7 0 0 0,12 6 0 0 0,12 3 0 0 0,9 2 0 0 0,6-4 0 0 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14.72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32587 2143 16383 0 0,'-4'0'0'0'0,"-2"5"0"0"0,-4 0 0 0 0,-5 5 0 0 0,-4 5 0 0 0,-8 4 0 0 0,-7 4 0 0 0,-8 1 0 0 0,-5 2 0 0 0,1 1 0 0 0,3-5 0 0 0,6-1 0 0 0,4-4 0 0 0,3-1 0 0 0,3-3 0 0 0,5 1 0 0 0,3-2 0 0 0,13-8 0 0 0,11-4 0 0 0,6-2 0 0 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14.73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32170 2170 16383 0 0,'0'4'0'0'0,"-4"2"0"0"0,-6 4 0 0 0,-2 5 0 0 0,-2 4 0 0 0,0 8 0 0 0,-1 3 0 0 0,-3 2 0 0 0,2-1 0 0 0,-1-1 0 0 0,2-1 0 0 0,5-2 0 0 0,3 0 0 0 0,2 0 0 0 0,12-6 0 0 0,14-5 0 0 0,11-7 0 0 0,5-8 0 0 0,5-4 0 0 0,8-7 0 0 0,14-1 0 0 0,-4 1 0 0 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14.7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34659 1346 16383 0 0,'0'5'0'0'0,"0"5"0"0"0,0 6 0 0 0,0 4 0 0 0,0 4 0 0 0,-5 1 0 0 0,0 2 0 0 0,-1 4 0 0 0,1 2 0 0 0,2 0 0 0 0,1-2 0 0 0,1-1 0 0 0,1-2 0 0 0,0-1 0 0 0,0-1 0 0 0,-4 0 0 0 0,-2 0 0 0 0,-4-9 0 0 0,0-12 0 0 0,1-11 0 0 0,3-9 0 0 0,2-11 0 0 0,1-5 0 0 0,2-6 0 0 0,1-2 0 0 0,0-2 0 0 0,5 0 0 0 0,6 0 0 0 0,5 1 0 0 0,0 4 0 0 0,2 3 0 0 0,2 3 0 0 0,2 2 0 0 0,-2 2 0 0 0,-1 4 0 0 0,1 3 0 0 0,-2-1 0 0 0,-1 4 0 0 0,2-1 0 0 0,1 4 0 0 0,3 3 0 0 0,1 4 0 0 0,1 2 0 0 0,1 3 0 0 0,0 5 0 0 0,1 2 0 0 0,-1 5 0 0 0,-4 4 0 0 0,-2 5 0 0 0,-4 3 0 0 0,-9 2 0 0 0,-10 1 0 0 0,-10 1 0 0 0,-6-1 0 0 0,-9 1 0 0 0,-4 0 0 0 0,-1-5 0 0 0,0-6 0 0 0,2-2 0 0 0,2-2 0 0 0,1-4 0 0 0,5-8 0 0 0,12-3 0 0 0,7-2 0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5T14:16:10.30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10285 1270 16383 0 0,'3'0'0'0'0,"4"0"0"0"0,4 0 0 0 0,2 3 0 0 0,3 1 0 0 0,2 3 0 0 0,0 3 0 0 0,0 3 0 0 0,1 2 0 0 0,-4 2 0 0 0,-1 4 0 0 0,0 1 0 0 0,-2 0 0 0 0,-3-1 0 0 0,-4-1 0 0 0,-2 0 0 0 0,-1-2 0 0 0,-2 0 0 0 0,-4-3 0 0 0,-3-1 0 0 0,-5-4 0 0 0,-2 1 0 0 0,-2-3 0 0 0,-2-2 0 0 0,-3-2 0 0 0,1 1 0 0 0,2 3 0 0 0,0 0 0 0 0,1-1 0 0 0,0-3 0 0 0,0-1 0 0 0,-3-1 0 0 0,-2-1 0 0 0,1-1 0 0 0,0 0 0 0 0,1-1 0 0 0,4 1 0 0 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14.75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35504 1376 16383 0 0,'-9'4'0'0'0,"-3"11"0"0"0,-4 7 0 0 0,-3-1 0 0 0,1 6 0 0 0,0 2 0 0 0,-2 1 0 0 0,2-1 0 0 0,5 0 0 0 0,0 3 0 0 0,2 1 0 0 0,3-1 0 0 0,3-1 0 0 0,6 11 0 0 0,8 8 0 0 0,7-1 0 0 0,5-3 0 0 0,3-11 0 0 0,2-10 0 0 0,1-14 0 0 0,5-14 0 0 0,5-10 0 0 0,6-13 0 0 0,4-5 0 0 0,-5 2 0 0 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14.7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35190 1188 16383 0 0,'4'0'0'0'0,"6"0"0"0"0,6-4 0 0 0,5-2 0 0 0,7 0 0 0 0,7-3 0 0 0,3 0 0 0 0,0-3 0 0 0,-4 1 0 0 0,3 2 0 0 0,3-2 0 0 0,-1 1 0 0 0,-2 2 0 0 0,-3-2 0 0 0,1 1 0 0 0,-1 2 0 0 0,-1 6 0 0 0,-3 9 0 0 0,-6 1 0 0 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14.7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35740 1667 16383 0 0,'0'4'0'0'0,"0"7"0"0"0,0 4 0 0 0,0 6 0 0 0,5-2 0 0 0,1 1 0 0 0,4 1 0 0 0,0 1 0 0 0,3 2 0 0 0,4-3 0 0 0,3-10 0 0 0,3-12 0 0 0,6-9 0 0 0,3-7 0 0 0,0-6 0 0 0,-1-3 0 0 0,-6-2 0 0 0,-6 0 0 0 0,-4 9 0 0 0,-2 12 0 0 0,-5 11 0 0 0,-4 10 0 0 0,-1 12 0 0 0,-3 5 0 0 0,0 6 0 0 0,-1 2 0 0 0,0 2 0 0 0,-4 4 0 0 0,-1-2 0 0 0,0 5 0 0 0,1 4 0 0 0,2 1 0 0 0,-3 0 0 0 0,-6 1 0 0 0,-4 0 0 0 0,0-6 0 0 0,-1-1 0 0 0,-3-5 0 0 0,-2-5 0 0 0,-2-4 0 0 0,-1-3 0 0 0,0-8 0 0 0,-2-6 0 0 0,1-7 0 0 0,-5-4 0 0 0,-5-8 0 0 0,-6-12 0 0 0,-5-8 0 0 0,2-9 0 0 0,4-8 0 0 0,8-1 0 0 0,15 2 0 0 0,15 3 0 0 0,8 7 0 0 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14.8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36406 1745 16383 0 0,'0'-5'0'0'0,"-4"-1"0"0"0,-2-4 0 0 0,0 4 0 0 0,6 8 0 0 0,7 7 0 0 0,3 7 0 0 0,3 6 0 0 0,1 2 0 0 0,-4 3 0 0 0,2 0 0 0 0,-1 0 0 0 0,-2 1 0 0 0,-4-1 0 0 0,-2-9 0 0 0,-1-13 0 0 0,7-15 0 0 0,7-10 0 0 0,5-11 0 0 0,4-5 0 0 0,-3-5 0 0 0,-1 1 0 0 0,1 2 0 0 0,1 3 0 0 0,0 12 0 0 0,-2 14 0 0 0,-6 14 0 0 0,-1 14 0 0 0,-2 8 0 0 0,-4 9 0 0 0,-3 3 0 0 0,-3-2 0 0 0,-1-2 0 0 0,0-2 0 0 0,-2-4 0 0 0,0-1 0 0 0,5-5 0 0 0,6-12 0 0 0,5-7 0 0 0,10-9 0 0 0,4-4 0 0 0,-2-4 0 0 0,3-5 0 0 0,0-3 0 0 0,1 1 0 0 0,-7 5 0 0 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16.39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33017 1191 16383 0 0,'-4'0'0'0'0,"-7"0"0"0"0,-4 0 0 0 0,-6 4 0 0 0,2 6 0 0 0,-1 2 0 0 0,4 2 0 0 0,-1 4 0 0 0,3 3 0 0 0,8 3 0 0 0,10 1 0 0 0,9 1 0 0 0,5-4 0 0 0,6-6 0 0 0,2-1 0 0 0,1-3 0 0 0,1-3 0 0 0,0-9 0 0 0,-1-3 0 0 0,-5-6 0 0 0,-1-2 0 0 0,0-2 0 0 0,0-5 0 0 0,2 2 0 0 0,1 3 0 0 0,-4-1 0 0 0,0 3 0 0 0,-4-2 0 0 0,-5-3 0 0 0,-4-3 0 0 0,-7-3 0 0 0,-9 3 0 0 0,-7 4 0 0 0,-5 4 0 0 0,-3 5 0 0 0,-3 3 0 0 0,0 2 0 0 0,-1 2 0 0 0,1-1 0 0 0,0 1 0 0 0,0 0 0 0 0,1 4 0 0 0,4 6 0 0 0,6 1 0 0 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16.40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33364 1188 16383 0 0,'0'-4'0'0'0,"4"-2"0"0"0,7 0 0 0 0,0-3 0 0 0,8 0 0 0 0,5-3 0 0 0,3 1 0 0 0,1 2 0 0 0,0-2 0 0 0,0 1 0 0 0,-5-2 0 0 0,-2 0 0 0 0,0 4 0 0 0,-4 1 0 0 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16.41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33602 900 16383 0 0,'4'0'0'0'0,"7"0"0"0"0,5 0 0 0 0,4 0 0 0 0,4 0 0 0 0,6 0 0 0 0,2 0 0 0 0,1 0 0 0 0,-2 0 0 0 0,-1 0 0 0 0,-1 0 0 0 0,-1 4 0 0 0,-2 6 0 0 0,-4 6 0 0 0,-7 5 0 0 0,-5 2 0 0 0,-9-2 0 0 0,-5 0 0 0 0,-6-4 0 0 0,-10 0 0 0 0,-6-3 0 0 0,2-5 0 0 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16.42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33335 1588 16383 0 0,'-18'17'0'0'0,"-10"11"0"0"0,0 5 0 0 0,0 1 0 0 0,5-1 0 0 0,6-2 0 0 0,10-1 0 0 0,12-2 0 0 0,8 0 0 0 0,7-2 0 0 0,9-5 0 0 0,8-5 0 0 0,2-6 0 0 0,0-5 0 0 0,-4-3 0 0 0,2-2 0 0 0,-1-5 0 0 0,-2-11 0 0 0,-8-7 0 0 0,-3-4 0 0 0,-5-2 0 0 0,-6 0 0 0 0,-6 0 0 0 0,-3 1 0 0 0,-6 1 0 0 0,-8 0 0 0 0,-6 5 0 0 0,-4 6 0 0 0,-4 6 0 0 0,-1 4 0 0 0,-1 4 0 0 0,-1 2 0 0 0,1 5 0 0 0,0 2 0 0 0,0 4 0 0 0,1 5 0 0 0,4 4 0 0 0,7-2 0 0 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16.42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33629 1879 16383 0 0,'0'4'0'0'0,"0"6"0"0"0,0 6 0 0 0,4 4 0 0 0,2 4 0 0 0,4 2 0 0 0,5 0 0 0 0,4-3 0 0 0,3-2 0 0 0,7 0 0 0 0,7 2 0 0 0,3-5 0 0 0,2 1 0 0 0,-1 0 0 0 0,-2-2 0 0 0,-4-9 0 0 0,-8-6 0 0 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16.44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33995 2064 16383 0 0,'0'4'0'0'0,"5"6"0"0"0,5 6 0 0 0,1 5 0 0 0,4 2 0 0 0,3 3 0 0 0,-1 1 0 0 0,0-5 0 0 0,-2-1 0 0 0,1-4 0 0 0,-3 0 0 0 0,-12-4 0 0 0,-11-4 0 0 0,-12-3 0 0 0,-7 2 0 0 0,-7-1 0 0 0,-7-2 0 0 0,-5-1 0 0 0,-2-1 0 0 0,2-2 0 0 0,10 0 0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5T14:16:10.32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10839 1499 16383 0 0,'0'-3'0'0'0,"-3"-1"0"0"0,-4 0 0 0 0,-4 1 0 0 0,-3 1 0 0 0,-2 1 0 0 0,-1 0 0 0 0,-1 4 0 0 0,-1 1 0 0 0,1 3 0 0 0,0 0 0 0 0,-1 2 0 0 0,1 3 0 0 0,4 1 0 0 0,3 3 0 0 0,4 1 0 0 0,0-3 0 0 0,2 0 0 0 0,1 1 0 0 0,1 3 0 0 0,2 1 0 0 0,3 2 0 0 0,2-1 0 0 0,0 0 0 0 0,2-1 0 0 0,1-1 0 0 0,1-3 0 0 0,3-1 0 0 0,3-3 0 0 0,1-1 0 0 0,2-1 0 0 0,-3 0 0 0 0,0-1 0 0 0,0-2 0 0 0,2 1 0 0 0,-1-1 0 0 0,2 2 0 0 0,0-1 0 0 0,1-1 0 0 0,-4-2 0 0 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16.44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32724 1879 16383 0 0,'-4'0'0'0'0,"-7"4"0"0"0,-4 2 0 0 0,-6 4 0 0 0,-2 0 0 0 0,1 3 0 0 0,2 4 0 0 0,-2 3 0 0 0,0 3 0 0 0,2 2 0 0 0,2-4 0 0 0,2 0 0 0 0,5 0 0 0 0,9 1 0 0 0,8-3 0 0 0,9-1 0 0 0,14-3 0 0 0,11 1 0 0 0,8-4 0 0 0,4-2 0 0 0,-2-4 0 0 0,0-7 0 0 0,-6-4 0 0 0,-4-4 0 0 0,-6-7 0 0 0,-7-3 0 0 0,-6-4 0 0 0,-9-7 0 0 0,-7-2 0 0 0,-14-1 0 0 0,-9-3 0 0 0,-11 5 0 0 0,-8 2 0 0 0,-13 7 0 0 0,-5 7 0 0 0,-7 6 0 0 0,2 9 0 0 0,8 9 0 0 0,7 7 0 0 0,12 6 0 0 0,12 3 0 0 0,9 2 0 0 0,6-4 0 0 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16.45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32587 2143 16383 0 0,'-4'0'0'0'0,"-2"5"0"0"0,-4 0 0 0 0,-5 5 0 0 0,-4 5 0 0 0,-8 4 0 0 0,-7 4 0 0 0,-8 1 0 0 0,-5 2 0 0 0,1 1 0 0 0,3-5 0 0 0,6-1 0 0 0,4-4 0 0 0,3-1 0 0 0,3-3 0 0 0,5 1 0 0 0,3-2 0 0 0,13-8 0 0 0,11-4 0 0 0,6-2 0 0 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16.47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32170 2170 16383 0 0,'0'4'0'0'0,"-4"2"0"0"0,-6 4 0 0 0,-2 5 0 0 0,-2 4 0 0 0,0 8 0 0 0,-1 3 0 0 0,-3 2 0 0 0,2-1 0 0 0,-1-1 0 0 0,2-1 0 0 0,5-2 0 0 0,3 0 0 0 0,2 0 0 0 0,12-6 0 0 0,14-5 0 0 0,11-7 0 0 0,5-8 0 0 0,5-4 0 0 0,8-7 0 0 0,14-1 0 0 0,-4 1 0 0 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16.47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34659 1346 16383 0 0,'0'5'0'0'0,"0"5"0"0"0,0 6 0 0 0,0 4 0 0 0,0 4 0 0 0,-5 1 0 0 0,0 2 0 0 0,-1 4 0 0 0,1 2 0 0 0,2 0 0 0 0,1-2 0 0 0,1-1 0 0 0,1-2 0 0 0,0-1 0 0 0,0-1 0 0 0,-4 0 0 0 0,-2 0 0 0 0,-4-9 0 0 0,0-12 0 0 0,1-11 0 0 0,3-9 0 0 0,2-11 0 0 0,1-5 0 0 0,2-6 0 0 0,1-2 0 0 0,0-2 0 0 0,5 0 0 0 0,6 0 0 0 0,5 1 0 0 0,0 4 0 0 0,2 3 0 0 0,2 3 0 0 0,2 2 0 0 0,-2 2 0 0 0,-1 4 0 0 0,1 3 0 0 0,-2-1 0 0 0,-1 4 0 0 0,2-1 0 0 0,1 4 0 0 0,3 3 0 0 0,1 4 0 0 0,1 2 0 0 0,1 3 0 0 0,0 5 0 0 0,1 2 0 0 0,-1 5 0 0 0,-4 4 0 0 0,-2 5 0 0 0,-4 3 0 0 0,-9 2 0 0 0,-10 1 0 0 0,-10 1 0 0 0,-6-1 0 0 0,-9 1 0 0 0,-4 0 0 0 0,-1-5 0 0 0,0-6 0 0 0,2-2 0 0 0,2-2 0 0 0,1-4 0 0 0,5-8 0 0 0,12-3 0 0 0,7-2 0 0 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16.48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35504 1376 16383 0 0,'-9'4'0'0'0,"-3"11"0"0"0,-4 7 0 0 0,-3-1 0 0 0,1 6 0 0 0,0 2 0 0 0,-2 1 0 0 0,2-1 0 0 0,5 0 0 0 0,0 3 0 0 0,2 1 0 0 0,3-1 0 0 0,3-1 0 0 0,6 11 0 0 0,8 8 0 0 0,7-1 0 0 0,5-3 0 0 0,3-11 0 0 0,2-10 0 0 0,1-14 0 0 0,5-14 0 0 0,5-10 0 0 0,6-13 0 0 0,4-5 0 0 0,-5 2 0 0 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16.49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35190 1188 16383 0 0,'4'0'0'0'0,"6"0"0"0"0,6-4 0 0 0,5-2 0 0 0,7 0 0 0 0,7-3 0 0 0,3 0 0 0 0,0-3 0 0 0,-4 1 0 0 0,3 2 0 0 0,3-2 0 0 0,-1 1 0 0 0,-2 2 0 0 0,-3-2 0 0 0,1 1 0 0 0,-1 2 0 0 0,-1 6 0 0 0,-3 9 0 0 0,-6 1 0 0 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16.50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35740 1667 16383 0 0,'0'4'0'0'0,"0"7"0"0"0,0 4 0 0 0,0 6 0 0 0,5-2 0 0 0,1 1 0 0 0,4 1 0 0 0,0 1 0 0 0,3 2 0 0 0,4-3 0 0 0,3-10 0 0 0,3-12 0 0 0,6-9 0 0 0,3-7 0 0 0,0-6 0 0 0,-1-3 0 0 0,-6-2 0 0 0,-6 0 0 0 0,-4 9 0 0 0,-2 12 0 0 0,-5 11 0 0 0,-4 10 0 0 0,-1 12 0 0 0,-3 5 0 0 0,0 6 0 0 0,-1 2 0 0 0,0 2 0 0 0,-4 4 0 0 0,-1-2 0 0 0,0 5 0 0 0,1 4 0 0 0,2 1 0 0 0,-3 0 0 0 0,-6 1 0 0 0,-4 0 0 0 0,0-6 0 0 0,-1-1 0 0 0,-3-5 0 0 0,-2-5 0 0 0,-2-4 0 0 0,-1-3 0 0 0,0-8 0 0 0,-2-6 0 0 0,1-7 0 0 0,-5-4 0 0 0,-5-8 0 0 0,-6-12 0 0 0,-5-8 0 0 0,2-9 0 0 0,4-8 0 0 0,8-1 0 0 0,15 2 0 0 0,15 3 0 0 0,8 7 0 0 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16.5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36406 1745 16383 0 0,'0'-5'0'0'0,"-4"-1"0"0"0,-2-4 0 0 0,0 4 0 0 0,6 8 0 0 0,7 7 0 0 0,3 7 0 0 0,3 6 0 0 0,1 2 0 0 0,-4 3 0 0 0,2 0 0 0 0,-1 0 0 0 0,-2 1 0 0 0,-4-1 0 0 0,-2-9 0 0 0,-1-13 0 0 0,7-15 0 0 0,7-10 0 0 0,5-11 0 0 0,4-5 0 0 0,-3-5 0 0 0,-1 1 0 0 0,1 2 0 0 0,1 3 0 0 0,0 12 0 0 0,-2 14 0 0 0,-6 14 0 0 0,-1 14 0 0 0,-2 8 0 0 0,-4 9 0 0 0,-3 3 0 0 0,-3-2 0 0 0,-1-2 0 0 0,0-2 0 0 0,-2-4 0 0 0,0-1 0 0 0,5-5 0 0 0,6-12 0 0 0,5-7 0 0 0,10-9 0 0 0,4-4 0 0 0,-2-4 0 0 0,3-5 0 0 0,0-3 0 0 0,1 1 0 0 0,-7 5 0 0 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18.22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33017 1191 16383 0 0,'-4'0'0'0'0,"-7"0"0"0"0,-4 0 0 0 0,-6 4 0 0 0,2 6 0 0 0,-1 2 0 0 0,4 2 0 0 0,-1 4 0 0 0,3 3 0 0 0,8 3 0 0 0,10 1 0 0 0,9 1 0 0 0,5-4 0 0 0,6-6 0 0 0,2-1 0 0 0,1-3 0 0 0,1-3 0 0 0,0-9 0 0 0,-1-3 0 0 0,-5-6 0 0 0,-1-2 0 0 0,0-2 0 0 0,0-5 0 0 0,2 2 0 0 0,1 3 0 0 0,-4-1 0 0 0,0 3 0 0 0,-4-2 0 0 0,-5-3 0 0 0,-4-3 0 0 0,-7-3 0 0 0,-9 3 0 0 0,-7 4 0 0 0,-5 4 0 0 0,-3 5 0 0 0,-3 3 0 0 0,0 2 0 0 0,-1 2 0 0 0,1-1 0 0 0,0 1 0 0 0,0 0 0 0 0,1 4 0 0 0,4 6 0 0 0,6 1 0 0 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18.23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33364 1188 16383 0 0,'0'-4'0'0'0,"4"-2"0"0"0,7 0 0 0 0,0-3 0 0 0,8 0 0 0 0,5-3 0 0 0,3 1 0 0 0,1 2 0 0 0,0-2 0 0 0,0 1 0 0 0,-5-2 0 0 0,-2 0 0 0 0,0 4 0 0 0,-4 1 0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5T14:16:10.32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9122 1323 16383 0 0,'-3'0'0'0'0,"-4"0"0"0"0,-4 3 0 0 0,-3 1 0 0 0,-2 0 0 0 0,2-1 0 0 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18.2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33602 900 16383 0 0,'4'0'0'0'0,"7"0"0"0"0,5 0 0 0 0,4 0 0 0 0,4 0 0 0 0,6 0 0 0 0,2 0 0 0 0,1 0 0 0 0,-2 0 0 0 0,-1 0 0 0 0,-1 0 0 0 0,-1 4 0 0 0,-2 6 0 0 0,-4 6 0 0 0,-7 5 0 0 0,-5 2 0 0 0,-9-2 0 0 0,-5 0 0 0 0,-6-4 0 0 0,-10 0 0 0 0,-6-3 0 0 0,2-5 0 0 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18.2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33335 1588 16383 0 0,'-18'17'0'0'0,"-10"11"0"0"0,0 5 0 0 0,0 1 0 0 0,5-1 0 0 0,6-2 0 0 0,10-1 0 0 0,12-2 0 0 0,8 0 0 0 0,7-2 0 0 0,9-5 0 0 0,8-5 0 0 0,2-6 0 0 0,0-5 0 0 0,-4-3 0 0 0,2-2 0 0 0,-1-5 0 0 0,-2-11 0 0 0,-8-7 0 0 0,-3-4 0 0 0,-5-2 0 0 0,-6 0 0 0 0,-6 0 0 0 0,-3 1 0 0 0,-6 1 0 0 0,-8 0 0 0 0,-6 5 0 0 0,-4 6 0 0 0,-4 6 0 0 0,-1 4 0 0 0,-1 4 0 0 0,-1 2 0 0 0,1 5 0 0 0,0 2 0 0 0,0 4 0 0 0,1 5 0 0 0,4 4 0 0 0,7-2 0 0 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18.3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33629 1879 16383 0 0,'0'4'0'0'0,"0"6"0"0"0,0 6 0 0 0,4 4 0 0 0,2 4 0 0 0,4 2 0 0 0,5 0 0 0 0,4-3 0 0 0,3-2 0 0 0,7 0 0 0 0,7 2 0 0 0,3-5 0 0 0,2 1 0 0 0,-1 0 0 0 0,-2-2 0 0 0,-4-9 0 0 0,-8-6 0 0 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18.3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33995 2064 16383 0 0,'0'4'0'0'0,"5"6"0"0"0,5 6 0 0 0,1 5 0 0 0,4 2 0 0 0,3 3 0 0 0,-1 1 0 0 0,0-5 0 0 0,-2-1 0 0 0,1-4 0 0 0,-3 0 0 0 0,-12-4 0 0 0,-11-4 0 0 0,-12-3 0 0 0,-7 2 0 0 0,-7-1 0 0 0,-7-2 0 0 0,-5-1 0 0 0,-2-1 0 0 0,2-2 0 0 0,10 0 0 0 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18.3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32724 1879 16383 0 0,'-4'0'0'0'0,"-7"4"0"0"0,-4 2 0 0 0,-6 4 0 0 0,-2 0 0 0 0,1 3 0 0 0,2 4 0 0 0,-2 3 0 0 0,0 3 0 0 0,2 2 0 0 0,2-4 0 0 0,2 0 0 0 0,5 0 0 0 0,9 1 0 0 0,8-3 0 0 0,9-1 0 0 0,14-3 0 0 0,11 1 0 0 0,8-4 0 0 0,4-2 0 0 0,-2-4 0 0 0,0-7 0 0 0,-6-4 0 0 0,-4-4 0 0 0,-6-7 0 0 0,-7-3 0 0 0,-6-4 0 0 0,-9-7 0 0 0,-7-2 0 0 0,-14-1 0 0 0,-9-3 0 0 0,-11 5 0 0 0,-8 2 0 0 0,-13 7 0 0 0,-5 7 0 0 0,-7 6 0 0 0,2 9 0 0 0,8 9 0 0 0,7 7 0 0 0,12 6 0 0 0,12 3 0 0 0,9 2 0 0 0,6-4 0 0 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18.3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32587 2143 16383 0 0,'-4'0'0'0'0,"-2"5"0"0"0,-4 0 0 0 0,-5 5 0 0 0,-4 5 0 0 0,-8 4 0 0 0,-7 4 0 0 0,-8 1 0 0 0,-5 2 0 0 0,1 1 0 0 0,3-5 0 0 0,6-1 0 0 0,4-4 0 0 0,3-1 0 0 0,3-3 0 0 0,5 1 0 0 0,3-2 0 0 0,13-8 0 0 0,11-4 0 0 0,6-2 0 0 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18.37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32170 2170 16383 0 0,'0'4'0'0'0,"-4"2"0"0"0,-6 4 0 0 0,-2 5 0 0 0,-2 4 0 0 0,0 8 0 0 0,-1 3 0 0 0,-3 2 0 0 0,2-1 0 0 0,-1-1 0 0 0,2-1 0 0 0,5-2 0 0 0,3 0 0 0 0,2 0 0 0 0,12-6 0 0 0,14-5 0 0 0,11-7 0 0 0,5-8 0 0 0,5-4 0 0 0,8-7 0 0 0,14-1 0 0 0,-4 1 0 0 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18.39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34659 1346 16383 0 0,'0'5'0'0'0,"0"5"0"0"0,0 6 0 0 0,0 4 0 0 0,0 4 0 0 0,-5 1 0 0 0,0 2 0 0 0,-1 4 0 0 0,1 2 0 0 0,2 0 0 0 0,1-2 0 0 0,1-1 0 0 0,1-2 0 0 0,0-1 0 0 0,0-1 0 0 0,-4 0 0 0 0,-2 0 0 0 0,-4-9 0 0 0,0-12 0 0 0,1-11 0 0 0,3-9 0 0 0,2-11 0 0 0,1-5 0 0 0,2-6 0 0 0,1-2 0 0 0,0-2 0 0 0,5 0 0 0 0,6 0 0 0 0,5 1 0 0 0,0 4 0 0 0,2 3 0 0 0,2 3 0 0 0,2 2 0 0 0,-2 2 0 0 0,-1 4 0 0 0,1 3 0 0 0,-2-1 0 0 0,-1 4 0 0 0,2-1 0 0 0,1 4 0 0 0,3 3 0 0 0,1 4 0 0 0,1 2 0 0 0,1 3 0 0 0,0 5 0 0 0,1 2 0 0 0,-1 5 0 0 0,-4 4 0 0 0,-2 5 0 0 0,-4 3 0 0 0,-9 2 0 0 0,-10 1 0 0 0,-10 1 0 0 0,-6-1 0 0 0,-9 1 0 0 0,-4 0 0 0 0,-1-5 0 0 0,0-6 0 0 0,2-2 0 0 0,2-2 0 0 0,1-4 0 0 0,5-8 0 0 0,12-3 0 0 0,7-2 0 0 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18.41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35504 1376 16383 0 0,'-9'4'0'0'0,"-3"11"0"0"0,-4 7 0 0 0,-3-1 0 0 0,1 6 0 0 0,0 2 0 0 0,-2 1 0 0 0,2-1 0 0 0,5 0 0 0 0,0 3 0 0 0,2 1 0 0 0,3-1 0 0 0,3-1 0 0 0,6 11 0 0 0,8 8 0 0 0,7-1 0 0 0,5-3 0 0 0,3-11 0 0 0,2-10 0 0 0,1-14 0 0 0,5-14 0 0 0,5-10 0 0 0,6-13 0 0 0,4-5 0 0 0,-5 2 0 0 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18.42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35190 1188 16383 0 0,'4'0'0'0'0,"6"0"0"0"0,6-4 0 0 0,5-2 0 0 0,7 0 0 0 0,7-3 0 0 0,3 0 0 0 0,0-3 0 0 0,-4 1 0 0 0,3 2 0 0 0,3-2 0 0 0,-1 1 0 0 0,-2 2 0 0 0,-3-2 0 0 0,1 1 0 0 0,-1 2 0 0 0,-1 6 0 0 0,-3 9 0 0 0,-6 1 0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6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4366 2857 16383 0 0,'4'0'0'0'0,"6"-4"0"0"0,2-7 0 0 0,-2 0 0 0 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18.44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35740 1667 16383 0 0,'0'4'0'0'0,"0"7"0"0"0,0 4 0 0 0,0 6 0 0 0,5-2 0 0 0,1 1 0 0 0,4 1 0 0 0,0 1 0 0 0,3 2 0 0 0,4-3 0 0 0,3-10 0 0 0,3-12 0 0 0,6-9 0 0 0,3-7 0 0 0,0-6 0 0 0,-1-3 0 0 0,-6-2 0 0 0,-6 0 0 0 0,-4 9 0 0 0,-2 12 0 0 0,-5 11 0 0 0,-4 10 0 0 0,-1 12 0 0 0,-3 5 0 0 0,0 6 0 0 0,-1 2 0 0 0,0 2 0 0 0,-4 4 0 0 0,-1-2 0 0 0,0 5 0 0 0,1 4 0 0 0,2 1 0 0 0,-3 0 0 0 0,-6 1 0 0 0,-4 0 0 0 0,0-6 0 0 0,-1-1 0 0 0,-3-5 0 0 0,-2-5 0 0 0,-2-4 0 0 0,-1-3 0 0 0,0-8 0 0 0,-2-6 0 0 0,1-7 0 0 0,-5-4 0 0 0,-5-8 0 0 0,-6-12 0 0 0,-5-8 0 0 0,2-9 0 0 0,4-8 0 0 0,8-1 0 0 0,15 2 0 0 0,15 3 0 0 0,8 7 0 0 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18.45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36406 1745 16383 0 0,'0'-5'0'0'0,"-4"-1"0"0"0,-2-4 0 0 0,0 4 0 0 0,6 8 0 0 0,7 7 0 0 0,3 7 0 0 0,3 6 0 0 0,1 2 0 0 0,-4 3 0 0 0,2 0 0 0 0,-1 0 0 0 0,-2 1 0 0 0,-4-1 0 0 0,-2-9 0 0 0,-1-13 0 0 0,7-15 0 0 0,7-10 0 0 0,5-11 0 0 0,4-5 0 0 0,-3-5 0 0 0,-1 1 0 0 0,1 2 0 0 0,1 3 0 0 0,0 12 0 0 0,-2 14 0 0 0,-6 14 0 0 0,-1 14 0 0 0,-2 8 0 0 0,-4 9 0 0 0,-3 3 0 0 0,-3-2 0 0 0,-1-2 0 0 0,0-2 0 0 0,-2-4 0 0 0,0-1 0 0 0,5-5 0 0 0,6-12 0 0 0,5-7 0 0 0,10-9 0 0 0,4-4 0 0 0,-2-4 0 0 0,3-5 0 0 0,0-3 0 0 0,1 1 0 0 0,-7 5 0 0 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1:44.45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24556 6165 16383 0 0,'-4'0'0'0'0,"-7"0"0"0"0,-6 0 0 0 0,1 4 0 0 0,2 7 0 0 0,4 5 0 0 0,4 6 0 0 0,2 2 0 0 0,2 2 0 0 0,2 2 0 0 0,1 5 0 0 0,-1 1 0 0 0,1 4 0 0 0,0 0 0 0 0,4 3 0 0 0,1 4 0 0 0,0-2 0 0 0,-1 1 0 0 0,-2-2 0 0 0,4-4 0 0 0,0-3 0 0 0,4 1 0 0 0,-1-1 0 0 0,-1-2 0 0 0,-2 2 0 0 0,1 1 0 0 0,1 2 0 0 0,-2 5 0 0 0,-3-1 0 0 0,-1-3 0 0 0,-6-3 0 0 0,-2 0 0 0 0,-1 0 0 0 0,1-2 0 0 0,2-2 0 0 0,-4-3 0 0 0,-1 0 0 0 0,2-2 0 0 0,1 0 0 0 0,2-1 0 0 0,1 1 0 0 0,1-1 0 0 0,1 1 0 0 0,0 4 0 0 0,0 2 0 0 0,1-1 0 0 0,-1 0 0 0 0,-5 2 0 0 0,0 1 0 0 0,-1 4 0 0 0,1-1 0 0 0,-3-2 0 0 0,0-3 0 0 0,1-2 0 0 0,-2-2 0 0 0,-1-1 0 0 0,3-1 0 0 0,-4-1 0 0 0,2 5 0 0 0,1 2 0 0 0,3-1 0 0 0,1-1 0 0 0,-2-1 0 0 0,-1-1 0 0 0,1-1 0 0 0,2-1 0 0 0,1 0 0 0 0,2 0 0 0 0,0-1 0 0 0,-4 1 0 0 0,-1 0 0 0 0,1-1 0 0 0,0 1 0 0 0,2 0 0 0 0,1 0 0 0 0,1 0 0 0 0,1-1 0 0 0,5-3 0 0 0,5-12 0 0 0,7-6 0 0 0,4-5 0 0 0,9-3 0 0 0,2 1 0 0 0,6-1 0 0 0,6 0 0 0 0,-1 2 0 0 0,2 0 0 0 0,2-4 0 0 0,-2-1 0 0 0,5 0 0 0 0,3 1 0 0 0,-3 2 0 0 0,-1 1 0 0 0,1 1 0 0 0,0 1 0 0 0,6 0 0 0 0,3 4 0 0 0,-1 3 0 0 0,1-1 0 0 0,-2-1 0 0 0,-6-2 0 0 0,-2-1 0 0 0,-1-1 0 0 0,-3 0 0 0 0,-1-1 0 0 0,2 0 0 0 0,2-1 0 0 0,1 1 0 0 0,-2 0 0 0 0,-5 0 0 0 0,0 0 0 0 0,1 0 0 0 0,4 0 0 0 0,1 0 0 0 0,3 0 0 0 0,-3 0 0 0 0,-5-5 0 0 0,-1-1 0 0 0,-3 0 0 0 0,1 2 0 0 0,-1 0 0 0 0,-4 2 0 0 0,-2 1 0 0 0,-3 1 0 0 0,-1 0 0 0 0,-7 4 0 0 0,3 3 0 0 0,2-1 0 0 0,0-1 0 0 0,1-2 0 0 0,0-1 0 0 0,-1-1 0 0 0,1 0 0 0 0,-6-6 0 0 0,-1-1 0 0 0,-4-5 0 0 0,-6-4 0 0 0,-4-5 0 0 0,2-3 0 0 0,-2-8 0 0 0,-1-2 0 0 0,-2 0 0 0 0,3-4 0 0 0,0 0 0 0 0,-1 1 0 0 0,-1-1 0 0 0,2-5 0 0 0,1-3 0 0 0,3-4 0 0 0,5 2 0 0 0,-1 0 0 0 0,1-1 0 0 0,-1-2 0 0 0,-4-1 0 0 0,-3-6 0 0 0,-3 2 0 0 0,-3-3 0 0 0,-2 0 0 0 0,0-5 0 0 0,-5-1 0 0 0,-2 7 0 0 0,-4 3 0 0 0,0 2 0 0 0,2 0 0 0 0,-3 1 0 0 0,1-1 0 0 0,3 4 0 0 0,2 6 0 0 0,3 0 0 0 0,1 4 0 0 0,1-2 0 0 0,-3-2 0 0 0,-2 0 0 0 0,1 4 0 0 0,1-1 0 0 0,1 1 0 0 0,1 3 0 0 0,1 2 0 0 0,1 3 0 0 0,0 2 0 0 0,0 0 0 0 0,0 2 0 0 0,-4 4 0 0 0,-2 2 0 0 0,-4 4 0 0 0,-1 0 0 0 0,-3 3 0 0 0,2-1 0 0 0,1-2 0 0 0,0 1 0 0 0,0-2 0 0 0,-2 3 0 0 0,-3 3 0 0 0,-3 0 0 0 0,-4 0 0 0 0,-2 4 0 0 0,-1-3 0 0 0,-2 1 0 0 0,1 2 0 0 0,-1 1 0 0 0,1 3 0 0 0,0-3 0 0 0,-5 0 0 0 0,-1 0 0 0 0,-5 1 0 0 0,1 3 0 0 0,1 0 0 0 0,-2-3 0 0 0,1-2 0 0 0,-3 2 0 0 0,-3 0 0 0 0,-4 2 0 0 0,-12 1 0 0 0,-5 1 0 0 0,-1 1 0 0 0,2 0 0 0 0,2 0 0 0 0,7 1 0 0 0,8-1 0 0 0,3 0 0 0 0,-1 0 0 0 0,3 0 0 0 0,-1 0 0 0 0,3 0 0 0 0,-2 0 0 0 0,1-4 0 0 0,4-2 0 0 0,-2 0 0 0 0,2 1 0 0 0,1 2 0 0 0,3 1 0 0 0,-2 1 0 0 0,-1 0 0 0 0,2 1 0 0 0,2 1 0 0 0,1-1 0 0 0,2 5 0 0 0,0 1 0 0 0,1 0 0 0 0,0-6 0 0 0,1-3 0 0 0,-1 0 0 0 0,5 4 0 0 0,6 2 0 0 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1:44.45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24475 5904 16383 0 0,'-5'-4'0'0'0,"-5"-2"0"0"0,-2-5 0 0 0,1-4 0 0 0,3-5 0 0 0,3-3 0 0 0,2-2 0 0 0,1-2 0 0 0,2-5 0 0 0,4-2 0 0 0,3 0 0 0 0,-1 2 0 0 0,4 1 0 0 0,0-3 0 0 0,-2 0 0 0 0,2-3 0 0 0,0-1 0 0 0,-2-2 0 0 0,-2 0 0 0 0,2 3 0 0 0,0 4 0 0 0,-2-3 0 0 0,-1 1 0 0 0,-2-3 0 0 0,3-4 0 0 0,1 0 0 0 0,-2-1 0 0 0,0-3 0 0 0,2 2 0 0 0,1-1 0 0 0,-1 3 0 0 0,2-1 0 0 0,1 3 0 0 0,-3-1 0 0 0,3-3 0 0 0,0 1 0 0 0,-3 4 0 0 0,-1-1 0 0 0,-3 2 0 0 0,-5-1 0 0 0,-4 0 0 0 0,0 4 0 0 0,1 2 0 0 0,-3-3 0 0 0,0 2 0 0 0,0 1 0 0 0,3 1 0 0 0,1 2 0 0 0,3 2 0 0 0,0 1 0 0 0,0 0 0 0 0,2 0 0 0 0,-1 1 0 0 0,5-5 0 0 0,1-2 0 0 0,0 1 0 0 0,-1 0 0 0 0,3 2 0 0 0,0 1 0 0 0,-1 1 0 0 0,-2 1 0 0 0,-1 0 0 0 0,2 5 0 0 0,6 6 0 0 0,9 10 0 0 0,10 7 0 0 0,10 2 0 0 0,6 2 0 0 0,5-1 0 0 0,-3-1 0 0 0,1-1 0 0 0,0 0 0 0 0,5-2 0 0 0,3 1 0 0 0,0-1 0 0 0,5 0 0 0 0,4-5 0 0 0,6-1 0 0 0,-2 0 0 0 0,2 1 0 0 0,1 1 0 0 0,-2 2 0 0 0,0 1 0 0 0,-2 1 0 0 0,-6 0 0 0 0,2 0 0 0 0,-2 5 0 0 0,-3 1 0 0 0,-2 5 0 0 0,-3 0 0 0 0,-1-2 0 0 0,-1-2 0 0 0,0-3 0 0 0,-6-1 0 0 0,-1-2 0 0 0,1-1 0 0 0,1 0 0 0 0,1-1 0 0 0,-3 1 0 0 0,-1-1 0 0 0,-3 1 0 0 0,0 0 0 0 0,-3-5 0 0 0,-3-1 0 0 0,-4 0 0 0 0,-3 2 0 0 0,-1 0 0 0 0,-2 7 0 0 0,-1 2 0 0 0,0 0 0 0 0,-4 4 0 0 0,-6 5 0 0 0,-6 5 0 0 0,-5 4 0 0 0,-3 2 0 0 0,-1 1 0 0 0,-2 6 0 0 0,-5 2 0 0 0,-1 4 0 0 0,-4 1 0 0 0,-1-3 0 0 0,-2 3 0 0 0,1-2 0 0 0,-2 3 0 0 0,2-1 0 0 0,3-3 0 0 0,-2 2 0 0 0,2-1 0 0 0,2 2 0 0 0,3 4 0 0 0,2 8 0 0 0,1 0 0 0 0,2 0 0 0 0,5 2 0 0 0,1 4 0 0 0,0 2 0 0 0,4-4 0 0 0,0-8 0 0 0,-2-1 0 0 0,-2-1 0 0 0,-2-3 0 0 0,-7 1 0 0 0,-2-3 0 0 0,-1-3 0 0 0,1 1 0 0 0,2-1 0 0 0,0 1 0 0 0,2 5 0 0 0,0 3 0 0 0,1 3 0 0 0,0 3 0 0 0,-4-3 0 0 0,-2 3 0 0 0,-4 3 0 0 0,-1 0 0 0 0,-2 1 0 0 0,0-5 0 0 0,-2-11 0 0 0,2-8 0 0 0,-2-5 0 0 0,2-2 0 0 0,3-1 0 0 0,3 0 0 0 0,3 0 0 0 0,2 2 0 0 0,2-1 0 0 0,-5 6 0 0 0,0 2 0 0 0,0 4 0 0 0,-4 1 0 0 0,0-2 0 0 0,2-2 0 0 0,1-3 0 0 0,2-2 0 0 0,2-10 0 0 0,1-8 0 0 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1:44.45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24492 6165 16383 0 0,'-4'-4'0'0'0,"-7"-2"0"0"0,-10 0 0 0 0,-6 1 0 0 0,-3 2 0 0 0,-2 1 0 0 0,2 1 0 0 0,-5 0 0 0 0,0 1 0 0 0,-4 5 0 0 0,-4 1 0 0 0,-4 0 0 0 0,-3-1 0 0 0,-2 3 0 0 0,-1 0 0 0 0,3-1 0 0 0,6-2 0 0 0,1-1 0 0 0,4-2 0 0 0,-1-1 0 0 0,2-1 0 0 0,2-1 0 0 0,-1 1 0 0 0,1 0 0 0 0,-3-1 0 0 0,-3 1 0 0 0,-5 0 0 0 0,-2 0 0 0 0,-3 0 0 0 0,4 0 0 0 0,0 0 0 0 0,-1 0 0 0 0,-1 0 0 0 0,-1 0 0 0 0,4 0 0 0 0,0 0 0 0 0,4 0 0 0 0,4 0 0 0 0,0 0 0 0 0,-2 0 0 0 0,1 0 0 0 0,-2 0 0 0 0,-3 0 0 0 0,6-5 0 0 0,1-1 0 0 0,2 1 0 0 0,-2 0 0 0 0,1 2 0 0 0,-2 1 0 0 0,1 0 0 0 0,-3 2 0 0 0,2 0 0 0 0,2 0 0 0 0,-1 0 0 0 0,1 1 0 0 0,3-1 0 0 0,1 0 0 0 0,3 0 0 0 0,2 0 0 0 0,0 0 0 0 0,2 0 0 0 0,-1 0 0 0 0,1 0 0 0 0,0 0 0 0 0,-1 0 0 0 0,5 5 0 0 0,6 5 0 0 0,6 7 0 0 0,4 4 0 0 0,3 8 0 0 0,8 3 0 0 0,1 2 0 0 0,1 3 0 0 0,4-4 0 0 0,-1 1 0 0 0,-1 4 0 0 0,-3 5 0 0 0,-7 4 0 0 0,-3 3 0 0 0,-5-2 0 0 0,-2 0 0 0 0,-3 0 0 0 0,-3 2 0 0 0,-5 2 0 0 0,-2 0 0 0 0,-1 1 0 0 0,2 1 0 0 0,2-1 0 0 0,4 1 0 0 0,0-4 0 0 0,3-2 0 0 0,4-5 0 0 0,4 0 0 0 0,2 2 0 0 0,3 2 0 0 0,-4 2 0 0 0,0-2 0 0 0,-5-1 0 0 0,-4-3 0 0 0,-1 1 0 0 0,-2 1 0 0 0,-2 2 0 0 0,-3 3 0 0 0,-2 1 0 0 0,-2-7 0 0 0,-1-3 0 0 0,0-3 0 0 0,0 1 0 0 0,4-2 0 0 0,2-2 0 0 0,4-3 0 0 0,1-2 0 0 0,2-2 0 0 0,5-1 0 0 0,3 0 0 0 0,2-1 0 0 0,3 0 0 0 0,6-4 0 0 0,1-1 0 0 0,1-1 0 0 0,-2 3 0 0 0,4-5 0 0 0,-1 1 0 0 0,-1 1 0 0 0,8-3 0 0 0,5 1 0 0 0,8-4 0 0 0,10-3 0 0 0,6-4 0 0 0,5-8 0 0 0,9-3 0 0 0,7-2 0 0 0,16 1 0 0 0,7-3 0 0 0,3-1 0 0 0,0 1 0 0 0,-2-2 0 0 0,-8 0 0 0 0,-3 3 0 0 0,-1-3 0 0 0,-5 0 0 0 0,-1 2 0 0 0,-3 3 0 0 0,0 2 0 0 0,3 1 0 0 0,-2 1 0 0 0,1 6 0 0 0,-2 1 0 0 0,0 0 0 0 0,-5 4 0 0 0,-1 0 0 0 0,12 7 0 0 0,3 1 0 0 0,-8 2 0 0 0,-5-3 0 0 0,-6 1 0 0 0,-7-3 0 0 0,-4-4 0 0 0,-4-3 0 0 0,-6-4 0 0 0,0-3 0 0 0,3 0 0 0 0,-1-2 0 0 0,3 1 0 0 0,2-1 0 0 0,-1 0 0 0 0,-3 1 0 0 0,-4-1 0 0 0,-4 6 0 0 0,-7-4 0 0 0,-4-1 0 0 0,0-1 0 0 0,6-1 0 0 0,1 1 0 0 0,7 0 0 0 0,1 1 0 0 0,-1-1 0 0 0,-2 1 0 0 0,-1 4 0 0 0,-3 7 0 0 0,-10 1 0 0 0,-8 3 0 0 0,-11-1 0 0 0,-5 2 0 0 0,-7-2 0 0 0,-1 1 0 0 0,2 3 0 0 0,-2 3 0 0 0,1 2 0 0 0,3 2 0 0 0,-2 1 0 0 0,1 1 0 0 0,3 0 0 0 0,1 1 0 0 0,-1-1 0 0 0,-1 0 0 0 0,2 0 0 0 0,1 5 0 0 0,2 1 0 0 0,1 0 0 0 0,2 3 0 0 0,0 5 0 0 0,0-1 0 0 0,0 3 0 0 0,1 3 0 0 0,-1-2 0 0 0,0 1 0 0 0,0-3 0 0 0,0-4 0 0 0,0-3 0 0 0,5 0 0 0 0,1 0 0 0 0,4 3 0 0 0,1-1 0 0 0,3 3 0 0 0,-2-1 0 0 0,3-3 0 0 0,-2-2 0 0 0,2 1 0 0 0,-2 0 0 0 0,-3-1 0 0 0,-3-3 0 0 0,-3-1 0 0 0,-2-2 0 0 0,-2 0 0 0 0,0-2 0 0 0,0 1 0 0 0,-1-1 0 0 0,0 1 0 0 0,1 4 0 0 0,0 6 0 0 0,-1 2 0 0 0,1 3 0 0 0,0-1 0 0 0,0-3 0 0 0,0-4 0 0 0,0 3 0 0 0,0-2 0 0 0,0-1 0 0 0,0 2 0 0 0,0-1 0 0 0,0 0 0 0 0,0-3 0 0 0,-4-2 0 0 0,-2-2 0 0 0,0 0 0 0 0,1-1 0 0 0,-2-1 0 0 0,-2 1 0 0 0,2-1 0 0 0,2 1 0 0 0,2-1 0 0 0,1 1 0 0 0,1 0 0 0 0,6-5 0 0 0,6-6 0 0 0,5-5 0 0 0,6-6 0 0 0,7-2 0 0 0,8 2 0 0 0,3 0 0 0 0,3 0 0 0 0,4 3 0 0 0,-2 0 0 0 0,1-1 0 0 0,-4 3 0 0 0,2 0 0 0 0,1-2 0 0 0,3-3 0 0 0,-3-1 0 0 0,1-2 0 0 0,1-2 0 0 0,2 0 0 0 0,1 0 0 0 0,3 0 0 0 0,-5-1 0 0 0,0 1 0 0 0,4 4 0 0 0,4 2 0 0 0,0 0 0 0 0,1-2 0 0 0,-6 0 0 0 0,-1-2 0 0 0,3 4 0 0 0,3 0 0 0 0,1 0 0 0 0,-6-2 0 0 0,4-1 0 0 0,0-1 0 0 0,1 4 0 0 0,0 0 0 0 0,-1 0 0 0 0,-5 3 0 0 0,-2 0 0 0 0,0-1 0 0 0,1 2 0 0 0,2-1 0 0 0,0-1 0 0 0,2-2 0 0 0,5-3 0 0 0,1-1 0 0 0,1-6 0 0 0,-6-2 0 0 0,-7 0 0 0 0,-8 1 0 0 0,-5 1 0 0 0,-4 2 0 0 0,-3 0 0 0 0,-1 2 0 0 0,0 0 0 0 0,-1 0 0 0 0,1 0 0 0 0,-5-4 0 0 0,-1-11 0 0 0,-4-8 0 0 0,-4-3 0 0 0,-1-8 0 0 0,-1-2 0 0 0,-3 1 0 0 0,3-3 0 0 0,-2-5 0 0 0,-1-3 0 0 0,-2-4 0 0 0,-2-2 0 0 0,-1-1 0 0 0,-6-6 0 0 0,-2-1 0 0 0,-5-5 0 0 0,-5 0 0 0 0,-4 1 0 0 0,-3-1 0 0 0,-3-4 0 0 0,4 1 0 0 0,0-2 0 0 0,0-2 0 0 0,3 1 0 0 0,6 4 0 0 0,-1 4 0 0 0,3 0 0 0 0,3 0 0 0 0,3 3 0 0 0,3 2 0 0 0,-4 6 0 0 0,0 3 0 0 0,0 1 0 0 0,2-1 0 0 0,-3-1 0 0 0,-1-1 0 0 0,-3-1 0 0 0,-4-1 0 0 0,-5-1 0 0 0,2 5 0 0 0,-2 1 0 0 0,0 4 0 0 0,1 6 0 0 0,6 4 0 0 0,-1 3 0 0 0,2 3 0 0 0,4 1 0 0 0,3 1 0 0 0,2 0 0 0 0,2 5 0 0 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1:44.45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26750 6430 16383 0 0,'-5'0'0'0'0,"-1"5"0"0"0,5 1 0 0 0,11 0 0 0 0,14-2 0 0 0,16 4 0 0 0,11 0 0 0 0,5-1 0 0 0,7-2 0 0 0,7-1 0 0 0,9-3 0 0 0,1 0 0 0 0,0-1 0 0 0,1-4 0 0 0,-1-3 0 0 0,-4-3 0 0 0,-1-1 0 0 0,-5 1 0 0 0,0 3 0 0 0,-8 3 0 0 0,0 1 0 0 0,-2 2 0 0 0,3-4 0 0 0,-1 0 0 0 0,-1-1 0 0 0,2 2 0 0 0,5 1 0 0 0,4-3 0 0 0,-6-1 0 0 0,0 1 0 0 0,-2 1 0 0 0,-3 2 0 0 0,-7 1 0 0 0,-4 1 0 0 0,-6 1 0 0 0,-5 0 0 0 0,-1 0 0 0 0,-2 1 0 0 0,-3-1 0 0 0,-2 0 0 0 0,-2 0 0 0 0,-1 0 0 0 0,-1 1 0 0 0,0-1 0 0 0,-1 0 0 0 0,-4 4 0 0 0,-2 7 0 0 0,1 1 0 0 0,1-2 0 0 0,1-2 0 0 0,2-3 0 0 0,-4 3 0 0 0,0 4 0 0 0,-5 5 0 0 0,0 4 0 0 0,-2 3 0 0 0,0 2 0 0 0,-1 1 0 0 0,-4 1 0 0 0,1 0 0 0 0,0 4 0 0 0,2-3 0 0 0,-1 2 0 0 0,2 1 0 0 0,0 4 0 0 0,-4 5 0 0 0,-2 5 0 0 0,1-1 0 0 0,1-4 0 0 0,-3 1 0 0 0,-1 2 0 0 0,-3 2 0 0 0,-5 3 0 0 0,-2 3 0 0 0,-1-4 0 0 0,1-1 0 0 0,1 2 0 0 0,2 0 0 0 0,-4 7 0 0 0,-1 2 0 0 0,-3-4 0 0 0,-1-2 0 0 0,-2-1 0 0 0,0 1 0 0 0,3 4 0 0 0,-1-2 0 0 0,0-2 0 0 0,3 1 0 0 0,3-1 0 0 0,2 0 0 0 0,1 1 0 0 0,1-5 0 0 0,2 0 0 0 0,-1 0 0 0 0,0 1 0 0 0,1 1 0 0 0,-1-3 0 0 0,0 0 0 0 0,1-4 0 0 0,-1-5 0 0 0,0-4 0 0 0,0-3 0 0 0,0-2 0 0 0,0-2 0 0 0,0-1 0 0 0,0 0 0 0 0,-5-5 0 0 0,-10-5 0 0 0,-12-2 0 0 0,-11-2 0 0 0,-3-4 0 0 0,-8-3 0 0 0,-10-3 0 0 0,-8-1 0 0 0,-2-1 0 0 0,1 0 0 0 0,-1-1 0 0 0,2 0 0 0 0,-1 1 0 0 0,1 0 0 0 0,-1-1 0 0 0,-3-3 0 0 0,-3-2 0 0 0,-2 0 0 0 0,-8-3 0 0 0,-2-1 0 0 0,5 2 0 0 0,1-2 0 0 0,1 0 0 0 0,5 2 0 0 0,6-2 0 0 0,5 1 0 0 0,5 1 0 0 0,2 3 0 0 0,7 1 0 0 0,2 3 0 0 0,0 0 0 0 0,-1 6 0 0 0,3 1 0 0 0,1 0 0 0 0,2-1 0 0 0,-1-6 0 0 0,3-2 0 0 0,-1-2 0 0 0,2 1 0 0 0,3 1 0 0 0,3 0 0 0 0,2 2 0 0 0,3 0 0 0 0,0 1 0 0 0,2 0 0 0 0,0 0 0 0 0,-1 0 0 0 0,6 5 0 0 0,0 1 0 0 0,0 0 0 0 0,-1-1 0 0 0,4-2 0 0 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1:44.4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22097 7117 16383 0 0,'-5'0'0'0'0,"-6"0"0"0"0,-5 0 0 0 0,-5 0 0 0 0,-3 0 0 0 0,-3 5 0 0 0,-1 1 0 0 0,5 4 0 0 0,6 6 0 0 0,1 3 0 0 0,3 4 0 0 0,4 3 0 0 0,0 1 0 0 0,4 0 0 0 0,9-3 0 0 0,8-3 0 0 0,7-3 0 0 0,8-6 0 0 0,5-5 0 0 0,2-3 0 0 0,-1-3 0 0 0,-1-5 0 0 0,-2-8 0 0 0,-1 0 0 0 0,-6-4 0 0 0,-2 1 0 0 0,-9-2 0 0 0,-6-1 0 0 0,-10-4 0 0 0,-12 3 0 0 0,-9 0 0 0 0,-4 3 0 0 0,-2 4 0 0 0,-5 4 0 0 0,-1 4 0 0 0,2 2 0 0 0,6 7 0 0 0,8 6 0 0 0,9 6 0 0 0,5 5 0 0 0,4 3 0 0 0,7-2 0 0 0,3-2 0 0 0,5-3 0 0 0,5-5 0 0 0,9-5 0 0 0,4-3 0 0 0,2-8 0 0 0,0-3 0 0 0,-1-5 0 0 0,-1-5 0 0 0,-6-5 0 0 0,-7-3 0 0 0,-11-2 0 0 0,-10-1 0 0 0,-11 3 0 0 0,-5 12 0 0 0,-6 11 0 0 0,-2 15 0 0 0,4 11 0 0 0,1 4 0 0 0,5 3 0 0 0,9 0 0 0 0,12-1 0 0 0,9-5 0 0 0,3-12 0 0 0,3-9 0 0 0,4-9 0 0 0,-3-8 0 0 0,1-8 0 0 0,-4-4 0 0 0,-4-3 0 0 0,-9-1 0 0 0,-14-1 0 0 0,-9 0 0 0 0,-11 6 0 0 0,-10 5 0 0 0,-6 12 0 0 0,0 11 0 0 0,4 8 0 0 0,8 13 0 0 0,11 5 0 0 0,9 2 0 0 0,12 1 0 0 0,16-2 0 0 0,14-5 0 0 0,12-4 0 0 0,4-5 0 0 0,-1-11 0 0 0,-2-10 0 0 0,-5-10 0 0 0,-7-7 0 0 0,-9-9 0 0 0,-8-5 0 0 0,-9 4 0 0 0,-11 7 0 0 0,-3 12 0 0 0,0 12 0 0 0,2 11 0 0 0,3 3 0 0 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1:44.4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24688 7250 16383 0 0,'-4'0'0'0'0,"-7"0"0"0"0,-5 0 0 0 0,-5 4 0 0 0,1 7 0 0 0,-1 1 0 0 0,4 3 0 0 0,4 3 0 0 0,10 4 0 0 0,4 2 0 0 0,7-2 0 0 0,7-1 0 0 0,6-4 0 0 0,3-1 0 0 0,2-2 0 0 0,2-4 0 0 0,0-3 0 0 0,0-4 0 0 0,0-6 0 0 0,0-7 0 0 0,-6-7 0 0 0,-5-5 0 0 0,-7-3 0 0 0,-8 2 0 0 0,-11 1 0 0 0,-7 4 0 0 0,-10 5 0 0 0,-6 1 0 0 0,-1 1 0 0 0,-1 4 0 0 0,2 2 0 0 0,6 7 0 0 0,3 3 0 0 0,6 5 0 0 0,5 6 0 0 0,4 4 0 0 0,5 4 0 0 0,6-3 0 0 0,8-4 0 0 0,11-6 0 0 0,7-4 0 0 0,2-8 0 0 0,1-4 0 0 0,-1-6 0 0 0,-5-5 0 0 0,-7-5 0 0 0,-12 2 0 0 0,-11 3 0 0 0,-15 5 0 0 0,-7 4 0 0 0,-5 8 0 0 0,-2 9 0 0 0,5 11 0 0 0,3 6 0 0 0,6 4 0 0 0,5 1 0 0 0,6 0 0 0 0,8-6 0 0 0,10-7 0 0 0,11-7 0 0 0,12-6 0 0 0,4-7 0 0 0,-3-10 0 0 0,-4-6 0 0 0,-6-6 0 0 0,-8-2 0 0 0,-6-3 0 0 0,-10 0 0 0 0,-9 4 0 0 0,-12 1 0 0 0,-8 6 0 0 0,-7 4 0 0 0,-2 6 0 0 0,0 3 0 0 0,2 7 0 0 0,8 8 0 0 0,8 6 0 0 0,3 5 0 0 0,5 4 0 0 0,8 1 0 0 0,10-3 0 0 0,8-7 0 0 0,12-10 0 0 0,5-6 0 0 0,2-8 0 0 0,-5-8 0 0 0,-6-5 0 0 0,-4-4 0 0 0,-3-3 0 0 0,-10 4 0 0 0,-10 5 0 0 0,-14 6 0 0 0,-7 5 0 0 0,-5 9 0 0 0,-1 7 0 0 0,5 13 0 0 0,2 6 0 0 0,6 3 0 0 0,6 1 0 0 0,9-5 0 0 0,11-7 0 0 0,8-7 0 0 0,6-5 0 0 0,4-10 0 0 0,3-8 0 0 0,-4-7 0 0 0,-1-5 0 0 0,-5-4 0 0 0,-5-2 0 0 0,-9 4 0 0 0,-6 2 0 0 0,-7 4 0 0 0,-6 5 0 0 0,-6 10 0 0 0,-3 9 0 0 0,-3 14 0 0 0,4 7 0 0 0,6 9 0 0 0,5 2 0 0 0,5 0 0 0 0,13-7 0 0 0,10-14 0 0 0,6-13 0 0 0,1-17 0 0 0,0-11 0 0 0,-4-11 0 0 0,-5-3 0 0 0,-5 0 0 0 0,-8 6 0 0 0,-10 9 0 0 0,-7 8 0 0 0,-5 11 0 0 0,0 16 0 0 0,0 10 0 0 0,2 10 0 0 0,6 5 0 0 0,9 0 0 0 0,14-5 0 0 0,11-14 0 0 0,1-14 0 0 0,-4-12 0 0 0,1-10 0 0 0,-3-1 0 0 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1:44.46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22516 7303 16383 0 0,'5'0'0'0'0,"5"0"0"0"0,7 0 0 0 0,4 0 0 0 0,3 0 0 0 0,3 0 0 0 0,0 0 0 0 0,-3 4 0 0 0,-2 2 0 0 0,0 0 0 0 0,1-1 0 0 0,1-2 0 0 0,5-1 0 0 0,-1 4 0 0 0,-2 0 0 0 0,4 0 0 0 0,2-2 0 0 0,4 4 0 0 0,1 0 0 0 0,3-1 0 0 0,-1 2 0 0 0,-2 0 0 0 0,-3-1 0 0 0,-3-2 0 0 0,-2-3 0 0 0,-1-1 0 0 0,8-1 0 0 0,3-1 0 0 0,-1-1 0 0 0,2 1 0 0 0,-1 0 0 0 0,-3-1 0 0 0,-2 1 0 0 0,-3 0 0 0 0,-2 0 0 0 0,-2 0 0 0 0,0 0 0 0 0,-1 0 0 0 0,1 4 0 0 0,-1 3 0 0 0,1-2 0 0 0,4 0 0 0 0,1-2 0 0 0,1-1 0 0 0,-2-1 0 0 0,4 0 0 0 0,-4 3 0 0 0,-8 2 0 0 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1:44.46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23760 7303 16383 0 0,'4'0'0'0'0,"7"4"0"0"0,5 7 0 0 0,5 1 0 0 0,8 3 0 0 0,8 3 0 0 0,3-1 0 0 0,3 2 0 0 0,3 1 0 0 0,0-3 0 0 0,-1 1 0 0 0,-2-2 0 0 0,1-5 0 0 0,-4 0 0 0 0,-3 4 0 0 0,-12-1 0 0 0,-16-3 0 0 0,-13 1 0 0 0,-16-2 0 0 0,-18-1 0 0 0,-6 1 0 0 0,-6-1 0 0 0,-3-2 0 0 0,-2-2 0 0 0,4-1 0 0 0,6-3 0 0 0,7 4 0 0 0,8 1 0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6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3678 8437 16383 0 0,'4'0'0'0'0,"6"0"0"0"0,24 0 0 0 0,23 0 0 0 0,15 0 0 0 0,14-4 0 0 0,9-2 0 0 0,2-4 0 0 0,2-1 0 0 0,2-2 0 0 0,-4 1 0 0 0,-4-2 0 0 0,0 1 0 0 0,-4 3 0 0 0,-2-1 0 0 0,-4 1 0 0 0,2 2 0 0 0,0 3 0 0 0,2 2 0 0 0,6 2 0 0 0,3 0 0 0 0,8-3 0 0 0,4-2 0 0 0,5 1 0 0 0,2 1 0 0 0,-2 1 0 0 0,-2 2 0 0 0,-2 0 0 0 0,-7 0 0 0 0,-2 6 0 0 0,-2 1 0 0 0,-7 4 0 0 0,-3 1 0 0 0,2-2 0 0 0,-1 2 0 0 0,-3-1 0 0 0,2-2 0 0 0,-5-2 0 0 0,-4 1 0 0 0,-1 1 0 0 0,-2-2 0 0 0,-4-1 0 0 0,-6-2 0 0 0,-1-2 0 0 0,-2-5 0 0 0,1-2 0 0 0,-6 1 0 0 0,-4-5 0 0 0,-3 1 0 0 0,0-3 0 0 0,4 0 0 0 0,1 3 0 0 0,0 2 0 0 0,4 3 0 0 0,0-3 0 0 0,4 1 0 0 0,-5 0 0 0 0,-8 2 0 0 0,-9 1 0 0 0,-6 2 0 0 0,-6 0 0 0 0,-11 1 0 0 0,-10 0 0 0 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1:44.46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25056 7408 16383 0 0,'5'0'0'0'0,"5"0"0"0"0,7 0 0 0 0,4 5 0 0 0,8 1 0 0 0,3 0 0 0 0,2-2 0 0 0,-2 0 0 0 0,4-2 0 0 0,0-1 0 0 0,-1-1 0 0 0,2 0 0 0 0,-1 0 0 0 0,-1 0 0 0 0,-3 0 0 0 0,-2-1 0 0 0,-5 6 0 0 0,-4 1 0 0 0,5 0 0 0 0,2-2 0 0 0,1 0 0 0 0,0-2 0 0 0,-1-1 0 0 0,1-1 0 0 0,-2 0 0 0 0,1 0 0 0 0,-1 0 0 0 0,0-1 0 0 0,0 1 0 0 0,-1 0 0 0 0,1 0 0 0 0,0 5 0 0 0,0 1 0 0 0,-1-1 0 0 0,6 0 0 0 0,1-2 0 0 0,-1-1 0 0 0,4 0 0 0 0,1-2 0 0 0,-3 0 0 0 0,-1 0 0 0 0,-2 0 0 0 0,-2-1 0 0 0,-2 1 0 0 0,-4 0 0 0 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1:44.4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26194 7329 16383 0 0,'9'0'0'0'0,"8"0"0"0"0,5 5 0 0 0,9 1 0 0 0,2-1 0 0 0,6 5 0 0 0,5-1 0 0 0,0 3 0 0 0,-4 0 0 0 0,-3 2 0 0 0,-8 4 0 0 0,-5-2 0 0 0,-6 1 0 0 0,-11 3 0 0 0,-7 1 0 0 0,-12-1 0 0 0,-8-1 0 0 0,-11-3 0 0 0,-4 0 0 0 0,-6-2 0 0 0,-4-4 0 0 0,-4-4 0 0 0,2 2 0 0 0,4 0 0 0 0,0 3 0 0 0,8 4 0 0 0,9-1 0 0 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1:44.4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23900 6562 16383 0 0,'4'0'0'0'0,"7"-5"0"0"0,5-1 0 0 0,-4 0 0 0 0,-8 6 0 0 0,-11 3 0 0 0,-3 5 0 0 0,-5 7 0 0 0,-4-1 0 0 0,-3 3 0 0 0,1 3 0 0 0,0 3 0 0 0,0 1 0 0 0,-2-2 0 0 0,-2-6 0 0 0,0-1 0 0 0,-1 2 0 0 0,-6 3 0 0 0,-1 2 0 0 0,0 2 0 0 0,1 1 0 0 0,2 2 0 0 0,1 0 0 0 0,1 0 0 0 0,1 0 0 0 0,0-4 0 0 0,5-2 0 0 0,1-4 0 0 0,0-5 0 0 0,4-10 0 0 0,9-9 0 0 0,10-3 0 0 0,5-5 0 0 0,6-5 0 0 0,10 2 0 0 0,6-1 0 0 0,-3-2 0 0 0,-1 3 0 0 0,1-1 0 0 0,-1 0 0 0 0,5 1 0 0 0,2 1 0 0 0,1-3 0 0 0,2-1 0 0 0,2 2 0 0 0,2 5 0 0 0,0-1 0 0 0,-3-1 0 0 0,2 2 0 0 0,-1-2 0 0 0,3-3 0 0 0,-2 3 0 0 0,-2 3 0 0 0,-2 0 0 0 0,-4 2 0 0 0,-1 2 0 0 0,-1 4 0 0 0,-2 2 0 0 0,5 1 0 0 0,2 2 0 0 0,4 0 0 0 0,0 6 0 0 0,-2 0 0 0 0,-1 0 0 0 0,-8 4 0 0 0,-2 0 0 0 0,-2-2 0 0 0,0 2 0 0 0,2 0 0 0 0,0-2 0 0 0,1 2 0 0 0,1-1 0 0 0,1-1 0 0 0,0 2 0 0 0,0-1 0 0 0,0-1 0 0 0,-5 2 0 0 0,-1 4 0 0 0,-4 4 0 0 0,-1-1 0 0 0,-3 1 0 0 0,1 3 0 0 0,-2 1 0 0 0,-3 3 0 0 0,-3 0 0 0 0,-2 2 0 0 0,-3 0 0 0 0,4 0 0 0 0,6-4 0 0 0,4-7 0 0 0,-3-10 0 0 0,-5-10 0 0 0,-3-10 0 0 0,2-2 0 0 0,0-3 0 0 0,4 1 0 0 0,4 0 0 0 0,5 3 0 0 0,-1-1 0 0 0,-3-2 0 0 0,-1-3 0 0 0,-1-2 0 0 0,-4-2 0 0 0,-8 8 0 0 0,-4 12 0 0 0,-1 11 0 0 0,0 8 0 0 0,0 8 0 0 0,1 4 0 0 0,2 2 0 0 0,4 1 0 0 0,3 0 0 0 0,0-1 0 0 0,-2 1 0 0 0,0-1 0 0 0,-2-1 0 0 0,-5 0 0 0 0,-12-5 0 0 0,-7-10 0 0 0,-5-8 0 0 0,-7-4 0 0 0,-7-7 0 0 0,-1-2 0 0 0,-6-4 0 0 0,-6 0 0 0 0,-1 2 0 0 0,-1-1 0 0 0,4 1 0 0 0,7 2 0 0 0,6 4 0 0 0,5 1 0 0 0,13 2 0 0 0,15 2 0 0 0,13 5 0 0 0,5 1 0 0 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1:44.4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20297 7011 16383 0 0,'-5'0'0'0'0,"-6"5"0"0"0,0 6 0 0 0,-4 1 0 0 0,1 3 0 0 0,-2 3 0 0 0,-3 4 0 0 0,3 7 0 0 0,3 3 0 0 0,-1 5 0 0 0,3 1 0 0 0,-2 3 0 0 0,1 0 0 0 0,-1 1 0 0 0,0 3 0 0 0,4-2 0 0 0,3-3 0 0 0,2-4 0 0 0,6-9 0 0 0,8-12 0 0 0,7-15 0 0 0,5-6 0 0 0,3-7 0 0 0,2-6 0 0 0,-4-4 0 0 0,-1 6 0 0 0,1 6 0 0 0,-5 10 0 0 0,1 4 0 0 0,-5 7 0 0 0,2 2 0 0 0,1-6 0 0 0,3-9 0 0 0,3-8 0 0 0,-3-7 0 0 0,-5-5 0 0 0,-5-3 0 0 0,-3-1 0 0 0,-9-2 0 0 0,-8 5 0 0 0,-7 7 0 0 0,-5 10 0 0 0,-3 11 0 0 0,-2 5 0 0 0,3 5 0 0 0,2 6 0 0 0,-1 3 0 0 0,4 2 0 0 0,6 7 0 0 0,8-3 0 0 0,11-2 0 0 0,4 0 0 0 0,5-1 0 0 0,4-4 0 0 0,4-6 0 0 0,2-6 0 0 0,2-5 0 0 0,0-3 0 0 0,1-6 0 0 0,0-3 0 0 0,-1-4 0 0 0,1-1 0 0 0,-6-3 0 0 0,-1-3 0 0 0,1-3 0 0 0,0-3 0 0 0,-3-6 0 0 0,-5-3 0 0 0,0 0 0 0 0,-3 1 0 0 0,-3 1 0 0 0,-3 1 0 0 0,3 2 0 0 0,-1 0 0 0 0,-1 1 0 0 0,-6 10 0 0 0,-4 16 0 0 0,-5 13 0 0 0,-1 14 0 0 0,1 12 0 0 0,2 8 0 0 0,3 10 0 0 0,1 5 0 0 0,6 1 0 0 0,3 3 0 0 0,-1 1 0 0 0,0 2 0 0 0,-1-2 0 0 0,-1-6 0 0 0,-2-6 0 0 0,-5-1 0 0 0,-2-7 0 0 0,0-5 0 0 0,-3-15 0 0 0,-1-16 0 0 0,2-10 0 0 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1:44.4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20558 7488 16383 0 0,'5'4'0'0'0,"5"2"0"0"0,7 5 0 0 0,4-1 0 0 0,8 4 0 0 0,3-1 0 0 0,6-3 0 0 0,1 2 0 0 0,3-2 0 0 0,-2-2 0 0 0,-6-2 0 0 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1:44.4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20981 7197 16383 0 0,'0'4'0'0'0,"5"7"0"0"0,6 10 0 0 0,5 6 0 0 0,5 8 0 0 0,-1 11 0 0 0,-4 8 0 0 0,0 2 0 0 0,-3-2 0 0 0,-9-6 0 0 0,-4-3 0 0 0,-7-4 0 0 0,-7-4 0 0 0,-1-9 0 0 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1:44.4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20955 7594 16383 0 0,'5'0'0'0'0,"10"0"0"0"0,12 0 0 0 0,15-4 0 0 0,14-7 0 0 0,7-5 0 0 0,-8-1 0 0 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1:44.4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25640 2885 16383 0 0,'-4'0'0'0'0,"-7"0"0"0"0,-5 0 0 0 0,-1 4 0 0 0,3 7 0 0 0,0 10 0 0 0,-3 10 0 0 0,1 10 0 0 0,4 7 0 0 0,-1 4 0 0 0,2-2 0 0 0,3-5 0 0 0,7-6 0 0 0,13-9 0 0 0,5-14 0 0 0,8-15 0 0 0,9-8 0 0 0,3-11 0 0 0,5-12 0 0 0,5-9 0 0 0,-3-4 0 0 0,-7 1 0 0 0,-6 4 0 0 0,-8 3 0 0 0,-8 13 0 0 0,-7 14 0 0 0,-4 13 0 0 0,-4 10 0 0 0,0 8 0 0 0,3-1 0 0 0,10-4 0 0 0,8-4 0 0 0,5-11 0 0 0,3-9 0 0 0,0-4 0 0 0,-4-4 0 0 0,-2 4 0 0 0,0 4 0 0 0,-5 7 0 0 0,-4 9 0 0 0,-6 11 0 0 0,2 7 0 0 0,-2 8 0 0 0,-2 2 0 0 0,-2 3 0 0 0,-2 10 0 0 0,-1 4 0 0 0,-1-2 0 0 0,0-1 0 0 0,0-5 0 0 0,0-6 0 0 0,-1-15 0 0 0,1-15 0 0 0,0-15 0 0 0,0-16 0 0 0,4-18 0 0 0,2-16 0 0 0,0-9 0 0 0,-1-6 0 0 0,-2-2 0 0 0,4 4 0 0 0,4 2 0 0 0,6 4 0 0 0,4 13 0 0 0,4 9 0 0 0,5 7 0 0 0,4 5 0 0 0,-1 6 0 0 0,5 7 0 0 0,-1 1 0 0 0,3 8 0 0 0,-1 5 0 0 0,-3 6 0 0 0,-2 7 0 0 0,-3 6 0 0 0,-6 4 0 0 0,-8 3 0 0 0,-7 7 0 0 0,-14 1 0 0 0,-11 0 0 0 0,-16-1 0 0 0,-13-2 0 0 0,-12-6 0 0 0,-10-3 0 0 0,-3-5 0 0 0,1-6 0 0 0,12-8 0 0 0,15-6 0 0 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1:44.47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30083 7567 16383 0 0,'5'0'0'0'0,"5"5"0"0"0,7 1 0 0 0,4 0 0 0 0,3 7 0 0 0,-2 7 0 0 0,0 5 0 0 0,0 6 0 0 0,-3 3 0 0 0,-1 5 0 0 0,-3 1 0 0 0,-4-3 0 0 0,1-7 0 0 0,-2-18 0 0 0,1-16 0 0 0,5-15 0 0 0,-1-20 0 0 0,1-6 0 0 0,3-6 0 0 0,2 7 0 0 0,3 5 0 0 0,2 10 0 0 0,0 10 0 0 0,1 8 0 0 0,5 6 0 0 0,1 3 0 0 0,1 3 0 0 0,2 1 0 0 0,0 0 0 0 0,-1-5 0 0 0,-7 3 0 0 0,-3 6 0 0 0,-6 6 0 0 0,-7 6 0 0 0,-5 4 0 0 0,-3 4 0 0 0,-3 1 0 0 0,-2 1 0 0 0,0 0 0 0 0,0 0 0 0 0,0-5 0 0 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1:44.47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30984 7064 16383 0 0,'-4'0'0'0'0,"-7"0"0"0"0,-5 0 0 0 0,-5 0 0 0 0,-4 0 0 0 0,3 5 0 0 0,10 6 0 0 0,7 10 0 0 0,3 1 0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67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4410 7011 16383 0 0,'-4'0'0'0'0,"-7"0"0"0"0,-5 0 0 0 0,-4 0 0 0 0,-4 5 0 0 0,-1 1 0 0 0,-2 4 0 0 0,-4 5 0 0 0,-2 4 0 0 0,-4 12 0 0 0,-9 10 0 0 0,4 2 0 0 0,8-2 0 0 0,6-3 0 0 0,8-4 0 0 0,7-3 0 0 0,1 1 0 0 0,3 1 0 0 0,8-2 0 0 0,7 3 0 0 0,4 1 0 0 0,4-2 0 0 0,9-2 0 0 0,4 2 0 0 0,7 1 0 0 0,2-2 0 0 0,4-1 0 0 0,-1 2 0 0 0,-3 0 0 0 0,-2-5 0 0 0,-3-3 0 0 0,2-6 0 0 0,-1-6 0 0 0,4-1 0 0 0,9-3 0 0 0,1-2 0 0 0,2-7 0 0 0,5-4 0 0 0,3-1 0 0 0,5 1 0 0 0,-3-4 0 0 0,-7-1 0 0 0,-4 2 0 0 0,-5 2 0 0 0,-1-3 0 0 0,-3-4 0 0 0,1-1 0 0 0,-2-2 0 0 0,-3-2 0 0 0,-7-4 0 0 0,-4-2 0 0 0,-1-2 0 0 0,0-1 0 0 0,0 0 0 0 0,2-1 0 0 0,-4-4 0 0 0,-5-1 0 0 0,-6 0 0 0 0,-3-3 0 0 0,-4 0 0 0 0,-1-3 0 0 0,-6 1 0 0 0,-6 6 0 0 0,-6 4 0 0 0,-9-1 0 0 0,-4 2 0 0 0,-6 3 0 0 0,-6 0 0 0 0,-4 0 0 0 0,-4-1 0 0 0,-1 0 0 0 0,-2-1 0 0 0,0 4 0 0 0,0 1 0 0 0,0 4 0 0 0,5 4 0 0 0,2 1 0 0 0,4 1 0 0 0,0 4 0 0 0,3 5 0 0 0,4 5 0 0 0,4 5 0 0 0,2 5 0 0 0,1 6 0 0 0,7-2 0 0 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1:44.47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31116 7601 16383 0 0,'4'0'0'0'0,"7"5"0"0"0,10 1 0 0 0,6 0 0 0 0,8-1 0 0 0,2-7 0 0 0,0-2 0 0 0,-3 0 0 0 0,-6-5 0 0 0,-8-5 0 0 0,-8-5 0 0 0,-5-3 0 0 0,-5-3 0 0 0,-11 3 0 0 0,-13 0 0 0 0,-8 5 0 0 0,-3 9 0 0 0,-1 6 0 0 0,1 8 0 0 0,2 12 0 0 0,6 8 0 0 0,2 3 0 0 0,6 7 0 0 0,10 6 0 0 0,10 5 0 0 0,10 8 0 0 0,8 4 0 0 0,3 1 0 0 0,4-1 0 0 0,-4 4 0 0 0,-1 0 0 0 0,-5-2 0 0 0,-5-6 0 0 0,-9-4 0 0 0,-11-5 0 0 0,-12-2 0 0 0,-8-4 0 0 0,-9-4 0 0 0,-2-8 0 0 0,5-4 0 0 0,4-7 0 0 0,6-10 0 0 0,8-11 0 0 0,10-14 0 0 0,11-14 0 0 0,18-14 0 0 0,19-8 0 0 0,16-15 0 0 0,11-7 0 0 0,7-2 0 0 0,5-4 0 0 0,2-3 0 0 0,-9-1 0 0 0,-8 11 0 0 0,-6 3 0 0 0,-9 1 0 0 0,-9-2 0 0 0,-11-1 0 0 0,-7-3 0 0 0,-3-1 0 0 0,-6 3 0 0 0,0 6 0 0 0,-3 18 0 0 0,-4 28 0 0 0,1 30 0 0 0,-1 29 0 0 0,-2 17 0 0 0,-3 13 0 0 0,-1 10 0 0 0,3 4 0 0 0,5-1 0 0 0,1-10 0 0 0,2-17 0 0 0,5-16 0 0 0,2-20 0 0 0,3-13 0 0 0,2-6 0 0 0,1-7 0 0 0,0-3 0 0 0,0-2 0 0 0,1 4 0 0 0,-5 10 0 0 0,-2 9 0 0 0,0 8 0 0 0,-3 6 0 0 0,-1-1 0 0 0,2 0 0 0 0,3-3 0 0 0,1-4 0 0 0,1-5 0 0 0,7-9 0 0 0,6-8 0 0 0,-2-13 0 0 0,1-2 0 0 0,-1-7 0 0 0,-1-7 0 0 0,-7-6 0 0 0,-3-6 0 0 0,-6-2 0 0 0,-6-3 0 0 0,-5-1 0 0 0,-4 0 0 0 0,-6 0 0 0 0,-4 5 0 0 0,-4 6 0 0 0,-1 15 0 0 0,2 18 0 0 0,7 19 0 0 0,4 22 0 0 0,6 15 0 0 0,7 14 0 0 0,6 10 0 0 0,3 7 0 0 0,-1 1 0 0 0,-1-10 0 0 0,-3-6 0 0 0,-5-9 0 0 0,-5-9 0 0 0,-13-12 0 0 0,-10-15 0 0 0,-2-11 0 0 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1:44.47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32438 7489 16383 0 0,'0'-4'0'0'0,"4"-7"0"0"0,3-5 0 0 0,7-1 0 0 0,8 3 0 0 0,8 0 0 0 0,13 1 0 0 0,13 4 0 0 0,10 3 0 0 0,4 2 0 0 0,3 7 0 0 0,-1 7 0 0 0,-5 2 0 0 0,-13-1 0 0 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1:44.47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25404 11668 16383 0 0,'-5'5'0'0'0,"-5"1"0"0"0,-2 4 0 0 0,-3 5 0 0 0,-4 5 0 0 0,2 3 0 0 0,3 3 0 0 0,5 1 0 0 0,3 0 0 0 0,3 1 0 0 0,2 4 0 0 0,6-2 0 0 0,1-3 0 0 0,5-6 0 0 0,5-1 0 0 0,5-5 0 0 0,2-4 0 0 0,3-5 0 0 0,1-7 0 0 0,-4-9 0 0 0,-1-2 0 0 0,-5-8 0 0 0,-4-6 0 0 0,-10-7 0 0 0,-10-3 0 0 0,-12 1 0 0 0,-13 1 0 0 0,-5 2 0 0 0,-6 6 0 0 0,1 9 0 0 0,2 5 0 0 0,-1 7 0 0 0,2 7 0 0 0,3 9 0 0 0,12 6 0 0 0,15 1 0 0 0,18-3 0 0 0,16-4 0 0 0,5-3 0 0 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1:44.47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25559 11430 16383 0 0,'0'5'0'0'0,"0"5"0"0"0,0 11 0 0 0,0 11 0 0 0,0 9 0 0 0,0 2 0 0 0,0 3 0 0 0,0 7 0 0 0,0 4 0 0 0,0 1 0 0 0,0-4 0 0 0,4-7 0 0 0,7-12 0 0 0,5-11 0 0 0,5-11 0 0 0,4-6 0 0 0,1-5 0 0 0,2-3 0 0 0,0-1 0 0 0,0-5 0 0 0,-5-6 0 0 0,-1 0 0 0 0,-1 1 0 0 0,-3 8 0 0 0,-5 9 0 0 0,0 4 0 0 0,2 0 0 0 0,4 3 0 0 0,2-1 0 0 0,3 4 0 0 0,6-3 0 0 0,3-2 0 0 0,0-3 0 0 0,3-2 0 0 0,-3-8 0 0 0,-4-2 0 0 0,-2-6 0 0 0,-5-4 0 0 0,-7-6 0 0 0,-6-3 0 0 0,-9-6 0 0 0,-8-3 0 0 0,-9 4 0 0 0,-14 2 0 0 0,-7 6 0 0 0,-6 7 0 0 0,-4 10 0 0 0,1 10 0 0 0,4 9 0 0 0,9 6 0 0 0,11 5 0 0 0,9 2 0 0 0,16-4 0 0 0,16-6 0 0 0,16-6 0 0 0,0-5 0 0 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1:44.47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26405 11828 16383 0 0,'0'5'0'0'0,"0"5"0"0"0,0 7 0 0 0,0 4 0 0 0,0 3 0 0 0,0 3 0 0 0,5-4 0 0 0,10-6 0 0 0,12-5 0 0 0,6-1 0 0 0,7-2 0 0 0,0-2 0 0 0,-1-3 0 0 0,-3-2 0 0 0,-8-5 0 0 0,-8-8 0 0 0,-8-6 0 0 0,-6-9 0 0 0,-4-5 0 0 0,-7-1 0 0 0,-6-1 0 0 0,-8 2 0 0 0,-3 5 0 0 0,1 3 0 0 0,9 5 0 0 0,15 6 0 0 0,17 5 0 0 0,9 4 0 0 0,9 2 0 0 0,-2 1 0 0 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1:44.47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27014 11909 16383 0 0,'0'-5'0'0'0,"5"-6"0"0"0,5-5 0 0 0,7-5 0 0 0,4-4 0 0 0,8-1 0 0 0,3-2 0 0 0,2 10 0 0 0,-2 6 0 0 0,0 11 0 0 0,-7 10 0 0 0,-2 12 0 0 0,-6 8 0 0 0,-5 3 0 0 0,-5 1 0 0 0,-4-1 0 0 0,3-10 0 0 0,4-14 0 0 0,6-12 0 0 0,8-16 0 0 0,6-3 0 0 0,1-3 0 0 0,1 4 0 0 0,-1 0 0 0 0,-1 4 0 0 0,-6 10 0 0 0,-2 6 0 0 0,-5 8 0 0 0,-1 7 0 0 0,2 7 0 0 0,2-1 0 0 0,7-3 0 0 0,3-4 0 0 0,6-5 0 0 0,6-3 0 0 0,-5-3 0 0 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1:44.47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11986 7556 16383 0 0,'-4'0'0'0'0,"-7"0"0"0"0,-5 0 0 0 0,4-4 0 0 0,9-7 0 0 0,9-1 0 0 0,13-3 0 0 0,13-3 0 0 0,4-4 0 0 0,7-2 0 0 0,4-2 0 0 0,3-1 0 0 0,3-1 0 0 0,-3 5 0 0 0,3 2 0 0 0,-3-1 0 0 0,-4 0 0 0 0,-3-2 0 0 0,-2-1 0 0 0,0-1 0 0 0,2 4 0 0 0,-1 2 0 0 0,1 3 0 0 0,-7 1 0 0 0,-4 2 0 0 0,-4 0 0 0 0,2 2 0 0 0,2-2 0 0 0,-1 2 0 0 0,4-2 0 0 0,4 2 0 0 0,6 2 0 0 0,4-1 0 0 0,7-3 0 0 0,8-4 0 0 0,2 0 0 0 0,3 0 0 0 0,5-2 0 0 0,2-2 0 0 0,3-2 0 0 0,1-2 0 0 0,1 4 0 0 0,0 1 0 0 0,0 0 0 0 0,0 3 0 0 0,32 0 0 0 0,15-1 0 0 0,0 2 0 0 0,-9 0 0 0 0,-6-2 0 0 0,-9-2 0 0 0,-8 2 0 0 0,-7 0 0 0 0,-4 3 0 0 0,-4 0 0 0 0,-6-2 0 0 0,3 2 0 0 0,1-1 0 0 0,1 3 0 0 0,5 3 0 0 0,3 0 0 0 0,-2 0 0 0 0,5 4 0 0 0,-1 2 0 0 0,3 2 0 0 0,0 1 0 0 0,-3 2 0 0 0,-3 0 0 0 0,-7 1 0 0 0,-3-1 0 0 0,-1 1 0 0 0,0 4 0 0 0,-4 1 0 0 0,0 4 0 0 0,5 1 0 0 0,5 3 0 0 0,-4-1 0 0 0,3-3 0 0 0,3 2 0 0 0,-1-2 0 0 0,5 3 0 0 0,5-2 0 0 0,1 3 0 0 0,-2-2 0 0 0,1-2 0 0 0,-1 1 0 0 0,-2-1 0 0 0,1 2 0 0 0,-1 0 0 0 0,-6 1 0 0 0,0 0 0 0 0,0-4 0 0 0,-1 2 0 0 0,-5 4 0 0 0,-2-1 0 0 0,4 2 0 0 0,2 2 0 0 0,-4 4 0 0 0,-1-3 0 0 0,-5 0 0 0 0,0 2 0 0 0,-4-3 0 0 0,-5 0 0 0 0,-3-3 0 0 0,-7 0 0 0 0,-9-2 0 0 0,-7-3 0 0 0,-5 1 0 0 0,-3-2 0 0 0,-21-1 0 0 0,-25-3 0 0 0,-10-2 0 0 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1:44.4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18733 6773 16383 0 0,'4'0'0'0'0,"11"0"0"0"0,12 5 0 0 0,11 6 0 0 0,12 0 0 0 0,16 4 0 0 0,6 4 0 0 0,4 3 0 0 0,4-2 0 0 0,1-1 0 0 0,-4 3 0 0 0,-6 0 0 0 0,-6 3 0 0 0,-9-5 0 0 0,-5-4 0 0 0,-7-1 0 0 0,-11 2 0 0 0,-6 2 0 0 0,-8 2 0 0 0,-12-1 0 0 0,-6-1 0 0 0,-5 2 0 0 0,-5 1 0 0 0,-6 2 0 0 0,-5-3 0 0 0,-4-1 0 0 0,-2-3 0 0 0,-1-1 0 0 0,-1-2 0 0 0,0 0 0 0 0,-4-2 0 0 0,-2-2 0 0 0,-4-4 0 0 0,0 2 0 0 0,2-1 0 0 0,3 0 0 0 0,1 2 0 0 0,3-1 0 0 0,1 0 0 0 0,1-3 0 0 0,5 3 0 0 0,2 4 0 0 0,4 10 0 0 0,5 1 0 0 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1:44.4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20876 16333 16383 0 0,'0'-4'0'0'0,"4"-7"0"0"0,7-5 0 0 0,5-10 0 0 0,10-5 0 0 0,9-5 0 0 0,3-7 0 0 0,5 0 0 0 0,-1-3 0 0 0,-3 3 0 0 0,-8 0 0 0 0,-4-3 0 0 0,-3 2 0 0 0,-1 5 0 0 0,-4 3 0 0 0,-1 4 0 0 0,2 7 0 0 0,-4 13 0 0 0,-4 12 0 0 0,-3 16 0 0 0,0 10 0 0 0,-1 9 0 0 0,-2 4 0 0 0,-1 3 0 0 0,-3 1 0 0 0,-5-4 0 0 0,-3-3 0 0 0,0 1 0 0 0,1-1 0 0 0,-3 2 0 0 0,-1 0 0 0 0,2-3 0 0 0,2 3 0 0 0,1-2 0 0 0,-2-6 0 0 0,-1-8 0 0 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1:44.4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23786 14078 16383 0 0,'-4'-4'0'0'0,"-2"-7"0"0"0,0-5 0 0 0,6-1 0 0 0,7-1 0 0 0,7-3 0 0 0,11 3 0 0 0,5-1 0 0 0,2 4 0 0 0,1 3 0 0 0,-2 0 0 0 0,0 2 0 0 0,-2 7 0 0 0,-1 4 0 0 0,-1 7 0 0 0,-4 6 0 0 0,-7 5 0 0 0,-1 5 0 0 0,-8 6 0 0 0,-5 4 0 0 0,-12 4 0 0 0,-14 10 0 0 0,-16 6 0 0 0,-6-7 0 0 0,-4-1 0 0 0,2-5 0 0 0,8-4 0 0 0,8-9 0 0 0,8-4 0 0 0,14-7 0 0 0,12-1 0 0 0,15-4 0 0 0,14-3 0 0 0,16-4 0 0 0,8-2 0 0 0,5-2 0 0 0,-4-1 0 0 0,2-1 0 0 0,-4 5 0 0 0,-11 1 0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67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6230 7038 16383 0 0,'-4'0'0'0'0,"-6"0"0"0"0,-6 0 0 0 0,-5 0 0 0 0,-2 0 0 0 0,-34 9 0 0 0,-15 7 0 0 0,-9 10 0 0 0,-4 9 0 0 0,4 8 0 0 0,11 0 0 0 0,13-2 0 0 0,17-4 0 0 0,10-3 0 0 0,10-4 0 0 0,5-2 0 0 0,4-2 0 0 0,4 0 0 0 0,4-1 0 0 0,2 0 0 0 0,1 0 0 0 0,0 1 0 0 0,6-1 0 0 0,9 6 0 0 0,8 0 0 0 0,8 1 0 0 0,3-2 0 0 0,5 0 0 0 0,4-2 0 0 0,5-1 0 0 0,1-1 0 0 0,7-4 0 0 0,3-3 0 0 0,-1-3 0 0 0,4-5 0 0 0,8-4 0 0 0,2-8 0 0 0,6-8 0 0 0,3-7 0 0 0,1-5 0 0 0,-10-4 0 0 0,-2-6 0 0 0,-10-2 0 0 0,-6 0 0 0 0,-4 1 0 0 0,-5 2 0 0 0,-6 5 0 0 0,-6 4 0 0 0,-8 0 0 0 0,-8-1 0 0 0,-7 0 0 0 0,-6-2 0 0 0,2 0 0 0 0,-5-2 0 0 0,-3 1 0 0 0,-1-1 0 0 0,0-1 0 0 0,-8 1 0 0 0,-11 5 0 0 0,-15-4 0 0 0,-15-1 0 0 0,-7-2 0 0 0,-20-3 0 0 0,-10-2 0 0 0,2 5 0 0 0,6 2 0 0 0,9 7 0 0 0,7 6 0 0 0,10 0 0 0 0,11 8 0 0 0,12 8 0 0 0,12 4 0 0 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1:44.4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26750 15425 16383 0 0,'-5'5'0'0'0,"-1"5"0"0"0,0 7 0 0 0,2 8 0 0 0,0 11 0 0 0,2 6 0 0 0,1 7 0 0 0,1-1 0 0 0,0-4 0 0 0,5-10 0 0 0,5-10 0 0 0,7-14 0 0 0,9-9 0 0 0,5-4 0 0 0,1-6 0 0 0,-4-7 0 0 0,-3 0 0 0 0,-1-2 0 0 0,0 6 0 0 0,-3 11 0 0 0,-2 9 0 0 0,-4 13 0 0 0,1 11 0 0 0,-3 11 0 0 0,-4 1 0 0 0,-3 3 0 0 0,-2-2 0 0 0,-3-4 0 0 0,-1-5 0 0 0,-5 1 0 0 0,-1-6 0 0 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1:44.4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23893 17280 16383 0 0,'0'5'0'0'0,"0"5"0"0"0,0 7 0 0 0,5 4 0 0 0,5 8 0 0 0,11 8 0 0 0,16 2 0 0 0,5 4 0 0 0,5 4 0 0 0,9 3 0 0 0,-2 1 0 0 0,0 3 0 0 0,-4 0 0 0 0,-8 0 0 0 0,-4 0 0 0 0,-11 1 0 0 0,-8-1 0 0 0,-8-5 0 0 0,-11-5 0 0 0,-14-7 0 0 0,-14-4 0 0 0,-16-9 0 0 0,-14-7 0 0 0,-6-3 0 0 0,-2-8 0 0 0,-3-5 0 0 0,6-12 0 0 0,4-8 0 0 0,8-6 0 0 0,12-8 0 0 0,13-12 0 0 0,11-7 0 0 0,12-4 0 0 0,17-2 0 0 0,18 0 0 0 0,14-4 0 0 0,13 0 0 0 0,5 1 0 0 0,0 6 0 0 0,-5 4 0 0 0,-8 1 0 0 0,-9 4 0 0 0,-11 2 0 0 0,-11-2 0 0 0,-13 3 0 0 0,-13 4 0 0 0,-14 4 0 0 0,-13 4 0 0 0,-10 2 0 0 0,-7 1 0 0 0,1 7 0 0 0,-1 5 0 0 0,4 6 0 0 0,5 10 0 0 0,5 9 0 0 0,8 12 0 0 0,5 2 0 0 0,2 7 0 0 0,4 7 0 0 0,5 7 0 0 0,4-5 0 0 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1:44.4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22093 15982 16383 0 0,'-5'0'0'0'0,"4"0"0"0"0,6 0 0 0 0,11 0 0 0 0,17 0 0 0 0,12 0 0 0 0,12 0 0 0 0,9 0 0 0 0,9 0 0 0 0,8 0 0 0 0,0-5 0 0 0,0-1 0 0 0,-6 0 0 0 0,-6 2 0 0 0,-12 0 0 0 0,-10 2 0 0 0,-9 1 0 0 0,-7 1 0 0 0,-5 0 0 0 0,-2-5 0 0 0,-5-5 0 0 0,-7-2 0 0 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1:44.4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23098 15663 16383 0 0,'0'5'0'0'0,"5"6"0"0"0,5 5 0 0 0,7 0 0 0 0,8 3 0 0 0,6 2 0 0 0,1 1 0 0 0,5 3 0 0 0,0-4 0 0 0,-1-4 0 0 0,-7-2 0 0 0,-3-3 0 0 0,-7 1 0 0 0,-7 3 0 0 0,-9 4 0 0 0,-10 2 0 0 0,-9 2 0 0 0,-5-2 0 0 0,-9-1 0 0 0,-4-4 0 0 0,-1-5 0 0 0,2-5 0 0 0,1-2 0 0 0,6-4 0 0 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1:44.48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24316 15161 16383 0 0,'-5'0'0'0'0,"-5"0"0"0"0,-2 4 0 0 0,1 11 0 0 0,3 17 0 0 0,8 12 0 0 0,3 7 0 0 0,1 0 0 0 0,5-4 0 0 0,0-2 0 0 0,-1 2 0 0 0,-1 1 0 0 0,-3-2 0 0 0,-2-1 0 0 0,0-2 0 0 0,-7-14 0 0 0,-1-17 0 0 0,-5-18 0 0 0,-4-14 0 0 0,-1-3 0 0 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1:44.48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23892 15452 16383 0 0,'0'4'0'0'0,"0"7"0"0"0,4 10 0 0 0,7 6 0 0 0,10 3 0 0 0,6 6 0 0 0,3 5 0 0 0,2 1 0 0 0,-6-2 0 0 0,-2 1 0 0 0,-5 2 0 0 0,-2 0 0 0 0,-3-5 0 0 0,0-7 0 0 0,3-10 0 0 0,3-12 0 0 0,2-18 0 0 0,7-16 0 0 0,3-8 0 0 0,0-3 0 0 0,0-1 0 0 0,-1 3 0 0 0,-6 1 0 0 0,-3 3 0 0 0,-5 6 0 0 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1:44.48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25676 15875 16383 0 0,'-5'0'0'0'0,"-6"0"0"0"0,-5 0 0 0 0,-5 0 0 0 0,-4 0 0 0 0,-1 0 0 0 0,-2 0 0 0 0,-27 5 0 0 0,-14 1 0 0 0,-4 4 0 0 0,1 1 0 0 0,8-2 0 0 0,2 2 0 0 0,1 0 0 0 0,12 1 0 0 0,10 0 0 0 0,6-2 0 0 0,5-4 0 0 0,16-2 0 0 0,14-2 0 0 0,8-1 0 0 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1:44.48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25168 15743 16383 0 0,'-4'0'0'0'0,"-7"0"0"0"0,-5 0 0 0 0,-6 0 0 0 0,-2 0 0 0 0,-2 4 0 0 0,-2 7 0 0 0,-5 5 0 0 0,-5 10 0 0 0,-2 4 0 0 0,-3 7 0 0 0,2 2 0 0 0,3-2 0 0 0,8-3 0 0 0,9-1 0 0 0,8-3 0 0 0,11-6 0 0 0,10-3 0 0 0,13-5 0 0 0,12-5 0 0 0,5-4 0 0 0,5 1 0 0 0,5-1 0 0 0,3-2 0 0 0,-8-1 0 0 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1:44.49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24052 16219 16383 0 0,'0'5'0'0'0,"0"5"0"0"0,0 7 0 0 0,-4 36 0 0 0,-7 27 0 0 0,-5 1 0 0 0,-1 0 0 0 0,-1-10 0 0 0,2-21 0 0 0,3-28 0 0 0,5-27 0 0 0,3-22 0 0 0,3-6 0 0 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1:44.49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23971 16245 16383 0 0,'0'5'0'0'0,"5"6"0"0"0,5 5 0 0 0,7 5 0 0 0,9 4 0 0 0,4 1 0 0 0,7 6 0 0 0,1 2 0 0 0,4 0 0 0 0,-1-1 0 0 0,-3-7 0 0 0,-4-3 0 0 0,-2-5 0 0 0,-12-10 0 0 0,-8-12 0 0 0,-12-13 0 0 0,-20-14 0 0 0,-14-10 0 0 0,-3 1 0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67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7870 7091 16383 0 0,'-4'0'0'0'0,"-7"0"0"0"0,-5 0 0 0 0,-4 0 0 0 0,-4 0 0 0 0,-6 0 0 0 0,-6 0 0 0 0,-47 26 0 0 0,-17 14 0 0 0,3 4 0 0 0,10 8 0 0 0,15-1 0 0 0,16 4 0 0 0,12-2 0 0 0,15-2 0 0 0,11-5 0 0 0,9-6 0 0 0,6-5 0 0 0,4 0 0 0 0,6-1 0 0 0,6-3 0 0 0,5-1 0 0 0,4-2 0 0 0,3-1 0 0 0,6-1 0 0 0,11-1 0 0 0,7-3 0 0 0,13-3 0 0 0,9-3 0 0 0,5-1 0 0 0,4-2 0 0 0,-3-4 0 0 0,2-3 0 0 0,2-3 0 0 0,-4-2 0 0 0,-3-1 0 0 0,0-5 0 0 0,-3-1 0 0 0,-2-1 0 0 0,-7-2 0 0 0,-6 0 0 0 0,-3 1 0 0 0,-3-2 0 0 0,1 0 0 0 0,-6-6 0 0 0,-5-6 0 0 0,-1-3 0 0 0,-2-6 0 0 0,-4-2 0 0 0,-2-5 0 0 0,-7 1 0 0 0,-3 1 0 0 0,-5 3 0 0 0,-10-3 0 0 0,-10 2 0 0 0,-9-3 0 0 0,-6 0 0 0 0,-10 3 0 0 0,-3-2 0 0 0,-10 5 0 0 0,-7 3 0 0 0,-8-2 0 0 0,-3-1 0 0 0,-9 1 0 0 0,-6 1 0 0 0,-8 1 0 0 0,1 5 0 0 0,-3 7 0 0 0,0 2 0 0 0,6 2 0 0 0,11 9 0 0 0,9 4 0 0 0,5 7 0 0 0,4 10 0 0 0,9 3 0 0 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1:44.49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24003 16193 16383 0 0,'-9'0'0'0'0,"-8"0"0"0"0,-10 0 0 0 0,-4 4 0 0 0,2 7 0 0 0,2 10 0 0 0,5 6 0 0 0,2 3 0 0 0,0 1 0 0 0,3 0 0 0 0,0-1 0 0 0,-1-1 0 0 0,-3-5 0 0 0,3-3 0 0 0,-6-4 0 0 0,-2-5 0 0 0,3-5 0 0 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1:44.49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21252 13229 16383 0 0,'-23'0'0'0'0,"-16"5"0"0"0,-21 5 0 0 0,-8 11 0 0 0,-7 11 0 0 0,-4 9 0 0 0,-7 11 0 0 0,-21 24 0 0 0,-10 13 0 0 0,-4 6 0 0 0,0 3 0 0 0,8 0 0 0 0,0-3 0 0 0,0 0 0 0 0,7-2 0 0 0,2 2 0 0 0,-3 2 0 0 0,2-1 0 0 0,5 1 0 0 0,7 2 0 0 0,9-1 0 0 0,15 0 0 0 0,10 2 0 0 0,10-2 0 0 0,9 0 0 0 0,12 6 0 0 0,9 4 0 0 0,10 7 0 0 0,5 6 0 0 0,8 5 0 0 0,8 5 0 0 0,7 2 0 0 0,4 2 0 0 0,3 0 0 0 0,6 1 0 0 0,3-10 0 0 0,4-3 0 0 0,9-4 0 0 0,5-5 0 0 0,4-2 0 0 0,5-3 0 0 0,10-6 0 0 0,3-2 0 0 0,10-1 0 0 0,10 2 0 0 0,12 2 0 0 0,9-4 0 0 0,5 4 0 0 0,3 3 0 0 0,4-3 0 0 0,-1-5 0 0 0,0-7 0 0 0,-8-4 0 0 0,-1-13 0 0 0,-7-20 0 0 0,-22-18 0 0 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1:44.49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21325 13416 16383 0 0,'5'0'0'0'0,"6"-4"0"0"0,10-2 0 0 0,10 0 0 0 0,6 1 0 0 0,4 2 0 0 0,10 1 0 0 0,5 1 0 0 0,6 0 0 0 0,3 1 0 0 0,3 1 0 0 0,4-1 0 0 0,4 0 0 0 0,-3 0 0 0 0,1 0 0 0 0,5-4 0 0 0,-1-2 0 0 0,5-4 0 0 0,1-6 0 0 0,5 1 0 0 0,-4-2 0 0 0,3 2 0 0 0,3 3 0 0 0,1 4 0 0 0,3 4 0 0 0,4 1 0 0 0,-2 3 0 0 0,-4 0 0 0 0,1 5 0 0 0,-6 2 0 0 0,-5-1 0 0 0,-2 0 0 0 0,-7 2 0 0 0,-1 0 0 0 0,-5-1 0 0 0,1 3 0 0 0,1-1 0 0 0,4 4 0 0 0,-3-2 0 0 0,5 3 0 0 0,4-2 0 0 0,1-2 0 0 0,2-3 0 0 0,4-3 0 0 0,1-2 0 0 0,-1-1 0 0 0,4-1 0 0 0,-1 4 0 0 0,-6 6 0 0 0,-4 1 0 0 0,-1 4 0 0 0,-1-1 0 0 0,-5 1 0 0 0,0-1 0 0 0,0 1 0 0 0,-3-1 0 0 0,-3 0 0 0 0,-1-1 0 0 0,3 1 0 0 0,3-1 0 0 0,-1 1 0 0 0,1 3 0 0 0,1 3 0 0 0,-2-1 0 0 0,1 0 0 0 0,-3-3 0 0 0,-5-5 0 0 0,2 1 0 0 0,2 3 0 0 0,-5-1 0 0 0,5 2 0 0 0,4-3 0 0 0,4 2 0 0 0,-2 3 0 0 0,4-2 0 0 0,4 1 0 0 0,0 2 0 0 0,-3-2 0 0 0,-3 1 0 0 0,-4 1 0 0 0,-1 3 0 0 0,-8 1 0 0 0,-6-2 0 0 0,-3-1 0 0 0,-6 1 0 0 0,-3 2 0 0 0,1 5 0 0 0,2 3 0 0 0,-8 1 0 0 0,-2 4 0 0 0,3 5 0 0 0,-2 0 0 0 0,2 2 0 0 0,3 4 0 0 0,3 1 0 0 0,-1 4 0 0 0,4 0 0 0 0,3-3 0 0 0,2 4 0 0 0,1 1 0 0 0,-5 6 0 0 0,3 2 0 0 0,1-1 0 0 0,0 3 0 0 0,1 4 0 0 0,-6 5 0 0 0,-6 3 0 0 0,-1 3 0 0 0,-4 5 0 0 0,-4-1 0 0 0,-3-2 0 0 0,-7 4 0 0 0,-4 1 0 0 0,-4-5 0 0 0,-6-3 0 0 0,-5 0 0 0 0,-3 0 0 0 0,-2 0 0 0 0,3 5 0 0 0,1 7 0 0 0,0 2 0 0 0,3 8 0 0 0,1 5 0 0 0,-2 3 0 0 0,-1 7 0 0 0,2 1 0 0 0,0 4 0 0 0,-1 4 0 0 0,-7 4 0 0 0,-3 4 0 0 0,-1 5 0 0 0,-5 4 0 0 0,0 0 0 0 0,-4-2 0 0 0,-3 0 0 0 0,-9 2 0 0 0,-9-3 0 0 0,-4-8 0 0 0,-4-12 0 0 0,-4-13 0 0 0,-3-14 0 0 0,2-14 0 0 0,4-16 0 0 0,5-13 0 0 0,0-10 0 0 0,6-8 0 0 0,5-8 0 0 0,6-8 0 0 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19.95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33017 1191 16383 0 0,'-4'0'0'0'0,"-7"0"0"0"0,-4 0 0 0 0,-6 4 0 0 0,2 6 0 0 0,-1 2 0 0 0,4 2 0 0 0,-1 4 0 0 0,3 3 0 0 0,8 3 0 0 0,10 1 0 0 0,9 1 0 0 0,5-4 0 0 0,6-6 0 0 0,2-1 0 0 0,1-3 0 0 0,1-3 0 0 0,0-9 0 0 0,-1-3 0 0 0,-5-6 0 0 0,-1-2 0 0 0,0-2 0 0 0,0-5 0 0 0,2 2 0 0 0,1 3 0 0 0,-4-1 0 0 0,0 3 0 0 0,-4-2 0 0 0,-5-3 0 0 0,-4-3 0 0 0,-7-3 0 0 0,-9 3 0 0 0,-7 4 0 0 0,-5 4 0 0 0,-3 5 0 0 0,-3 3 0 0 0,0 2 0 0 0,-1 2 0 0 0,1-1 0 0 0,0 1 0 0 0,0 0 0 0 0,1 4 0 0 0,4 6 0 0 0,6 1 0 0 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19.97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33364 1188 16383 0 0,'0'-4'0'0'0,"4"-2"0"0"0,7 0 0 0 0,0-3 0 0 0,8 0 0 0 0,5-3 0 0 0,3 1 0 0 0,1 2 0 0 0,0-2 0 0 0,0 1 0 0 0,-5-2 0 0 0,-2 0 0 0 0,0 4 0 0 0,-4 1 0 0 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19.99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33602 900 16383 0 0,'4'0'0'0'0,"7"0"0"0"0,5 0 0 0 0,4 0 0 0 0,4 0 0 0 0,6 0 0 0 0,2 0 0 0 0,1 0 0 0 0,-2 0 0 0 0,-1 0 0 0 0,-1 0 0 0 0,-1 4 0 0 0,-2 6 0 0 0,-4 6 0 0 0,-7 5 0 0 0,-5 2 0 0 0,-9-2 0 0 0,-5 0 0 0 0,-6-4 0 0 0,-10 0 0 0 0,-6-3 0 0 0,2-5 0 0 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20.00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33335 1588 16383 0 0,'-18'17'0'0'0,"-10"11"0"0"0,0 5 0 0 0,0 1 0 0 0,5-1 0 0 0,6-2 0 0 0,10-1 0 0 0,12-2 0 0 0,8 0 0 0 0,7-2 0 0 0,9-5 0 0 0,8-5 0 0 0,2-6 0 0 0,0-5 0 0 0,-4-3 0 0 0,2-2 0 0 0,-1-5 0 0 0,-2-11 0 0 0,-8-7 0 0 0,-3-4 0 0 0,-5-2 0 0 0,-6 0 0 0 0,-6 0 0 0 0,-3 1 0 0 0,-6 1 0 0 0,-8 0 0 0 0,-6 5 0 0 0,-4 6 0 0 0,-4 6 0 0 0,-1 4 0 0 0,-1 4 0 0 0,-1 2 0 0 0,1 5 0 0 0,0 2 0 0 0,0 4 0 0 0,1 5 0 0 0,4 4 0 0 0,7-2 0 0 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20.0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33629 1879 16383 0 0,'0'4'0'0'0,"0"6"0"0"0,0 6 0 0 0,4 4 0 0 0,2 4 0 0 0,4 2 0 0 0,5 0 0 0 0,4-3 0 0 0,3-2 0 0 0,7 0 0 0 0,7 2 0 0 0,3-5 0 0 0,2 1 0 0 0,-1 0 0 0 0,-2-2 0 0 0,-4-9 0 0 0,-8-6 0 0 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20.0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33995 2064 16383 0 0,'0'4'0'0'0,"5"6"0"0"0,5 6 0 0 0,1 5 0 0 0,4 2 0 0 0,3 3 0 0 0,-1 1 0 0 0,0-5 0 0 0,-2-1 0 0 0,1-4 0 0 0,-3 0 0 0 0,-12-4 0 0 0,-11-4 0 0 0,-12-3 0 0 0,-7 2 0 0 0,-7-1 0 0 0,-7-2 0 0 0,-5-1 0 0 0,-2-1 0 0 0,2-2 0 0 0,10 0 0 0 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20.0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32724 1879 16383 0 0,'-4'0'0'0'0,"-7"4"0"0"0,-4 2 0 0 0,-6 4 0 0 0,-2 0 0 0 0,1 3 0 0 0,2 4 0 0 0,-2 3 0 0 0,0 3 0 0 0,2 2 0 0 0,2-4 0 0 0,2 0 0 0 0,5 0 0 0 0,9 1 0 0 0,8-3 0 0 0,9-1 0 0 0,14-3 0 0 0,11 1 0 0 0,8-4 0 0 0,4-2 0 0 0,-2-4 0 0 0,0-7 0 0 0,-6-4 0 0 0,-4-4 0 0 0,-6-7 0 0 0,-7-3 0 0 0,-6-4 0 0 0,-9-7 0 0 0,-7-2 0 0 0,-14-1 0 0 0,-9-3 0 0 0,-11 5 0 0 0,-8 2 0 0 0,-13 7 0 0 0,-5 7 0 0 0,-7 6 0 0 0,2 9 0 0 0,8 9 0 0 0,7 7 0 0 0,12 6 0 0 0,12 3 0 0 0,9 2 0 0 0,6-4 0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15:52:23.67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6180 6057 16383 0 0,'-4'-5'0'0'0,"-7"-1"0"0"0,-5-4 0 0 0,-13 4 0 0 0,-11 8 0 0 0,-2 3 0 0 0,-8 14 0 0 0,-13 8 0 0 0,4 4 0 0 0,4 6 0 0 0,6 0 0 0 0,8 4 0 0 0,5-2 0 0 0,10-2 0 0 0,5-4 0 0 0,5-2 0 0 0,6-3 0 0 0,9-1 0 0 0,9 3 0 0 0,8 2 0 0 0,5-1 0 0 0,8 3 0 0 0,3 0 0 0 0,2 0 0 0 0,2-3 0 0 0,5-2 0 0 0,0-1 0 0 0,1-1 0 0 0,3-1 0 0 0,-2-4 0 0 0,-4-3 0 0 0,4-3 0 0 0,5-1 0 0 0,6-2 0 0 0,-1-4 0 0 0,4-4 0 0 0,5-2 0 0 0,1 3 0 0 0,3 0 0 0 0,-1-5 0 0 0,-2-3 0 0 0,-4-1 0 0 0,-3 0 0 0 0,-1 0 0 0 0,-7-3 0 0 0,-6-6 0 0 0,-2 0 0 0 0,-4-2 0 0 0,-2-4 0 0 0,-4-3 0 0 0,-2-3 0 0 0,-1 4 0 0 0,-2 0 0 0 0,1-1 0 0 0,-5-1 0 0 0,-2-6 0 0 0,-3-2 0 0 0,-6-5 0 0 0,2-6 0 0 0,-3 0 0 0 0,-2-1 0 0 0,-7 1 0 0 0,-4-1 0 0 0,-5-2 0 0 0,-9 2 0 0 0,-12-1 0 0 0,-13 3 0 0 0,-9 8 0 0 0,-3 0 0 0 0,-7 2 0 0 0,-5 1 0 0 0,-9 2 0 0 0,-1 0 0 0 0,-4 5 0 0 0,-3 2 0 0 0,1 5 0 0 0,-4-1 0 0 0,-4 4 0 0 0,4 3 0 0 0,4 8 0 0 0,3 3 0 0 0,1 7 0 0 0,6 10 0 0 0,6 7 0 0 0,15-2 0 0 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20.0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32587 2143 16383 0 0,'-4'0'0'0'0,"-2"5"0"0"0,-4 0 0 0 0,-5 5 0 0 0,-4 5 0 0 0,-8 4 0 0 0,-7 4 0 0 0,-8 1 0 0 0,-5 2 0 0 0,1 1 0 0 0,3-5 0 0 0,6-1 0 0 0,4-4 0 0 0,3-1 0 0 0,3-3 0 0 0,5 1 0 0 0,3-2 0 0 0,13-8 0 0 0,11-4 0 0 0,6-2 0 0 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20.0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32170 2170 16383 0 0,'0'4'0'0'0,"-4"2"0"0"0,-6 4 0 0 0,-2 5 0 0 0,-2 4 0 0 0,0 8 0 0 0,-1 3 0 0 0,-3 2 0 0 0,2-1 0 0 0,-1-1 0 0 0,2-1 0 0 0,5-2 0 0 0,3 0 0 0 0,2 0 0 0 0,12-6 0 0 0,14-5 0 0 0,11-7 0 0 0,5-8 0 0 0,5-4 0 0 0,8-7 0 0 0,14-1 0 0 0,-4 1 0 0 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20.0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34659 1346 16383 0 0,'0'5'0'0'0,"0"5"0"0"0,0 6 0 0 0,0 4 0 0 0,0 4 0 0 0,-5 1 0 0 0,0 2 0 0 0,-1 4 0 0 0,1 2 0 0 0,2 0 0 0 0,1-2 0 0 0,1-1 0 0 0,1-2 0 0 0,0-1 0 0 0,0-1 0 0 0,-4 0 0 0 0,-2 0 0 0 0,-4-9 0 0 0,0-12 0 0 0,1-11 0 0 0,3-9 0 0 0,2-11 0 0 0,1-5 0 0 0,2-6 0 0 0,1-2 0 0 0,0-2 0 0 0,5 0 0 0 0,6 0 0 0 0,5 1 0 0 0,0 4 0 0 0,2 3 0 0 0,2 3 0 0 0,2 2 0 0 0,-2 2 0 0 0,-1 4 0 0 0,1 3 0 0 0,-2-1 0 0 0,-1 4 0 0 0,2-1 0 0 0,1 4 0 0 0,3 3 0 0 0,1 4 0 0 0,1 2 0 0 0,1 3 0 0 0,0 5 0 0 0,1 2 0 0 0,-1 5 0 0 0,-4 4 0 0 0,-2 5 0 0 0,-4 3 0 0 0,-9 2 0 0 0,-10 1 0 0 0,-10 1 0 0 0,-6-1 0 0 0,-9 1 0 0 0,-4 0 0 0 0,-1-5 0 0 0,0-6 0 0 0,2-2 0 0 0,2-2 0 0 0,1-4 0 0 0,5-8 0 0 0,12-3 0 0 0,7-2 0 0 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20.11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35504 1376 16383 0 0,'-9'4'0'0'0,"-3"11"0"0"0,-4 7 0 0 0,-3-1 0 0 0,1 6 0 0 0,0 2 0 0 0,-2 1 0 0 0,2-1 0 0 0,5 0 0 0 0,0 3 0 0 0,2 1 0 0 0,3-1 0 0 0,3-1 0 0 0,6 11 0 0 0,8 8 0 0 0,7-1 0 0 0,5-3 0 0 0,3-11 0 0 0,2-10 0 0 0,1-14 0 0 0,5-14 0 0 0,5-10 0 0 0,6-13 0 0 0,4-5 0 0 0,-5 2 0 0 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20.12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35190 1188 16383 0 0,'4'0'0'0'0,"6"0"0"0"0,6-4 0 0 0,5-2 0 0 0,7 0 0 0 0,7-3 0 0 0,3 0 0 0 0,0-3 0 0 0,-4 1 0 0 0,3 2 0 0 0,3-2 0 0 0,-1 1 0 0 0,-2 2 0 0 0,-3-2 0 0 0,1 1 0 0 0,-1 2 0 0 0,-1 6 0 0 0,-3 9 0 0 0,-6 1 0 0 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20.14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35740 1667 16383 0 0,'0'4'0'0'0,"0"7"0"0"0,0 4 0 0 0,0 6 0 0 0,5-2 0 0 0,1 1 0 0 0,4 1 0 0 0,0 1 0 0 0,3 2 0 0 0,4-3 0 0 0,3-10 0 0 0,3-12 0 0 0,6-9 0 0 0,3-7 0 0 0,0-6 0 0 0,-1-3 0 0 0,-6-2 0 0 0,-6 0 0 0 0,-4 9 0 0 0,-2 12 0 0 0,-5 11 0 0 0,-4 10 0 0 0,-1 12 0 0 0,-3 5 0 0 0,0 6 0 0 0,-1 2 0 0 0,0 2 0 0 0,-4 4 0 0 0,-1-2 0 0 0,0 5 0 0 0,1 4 0 0 0,2 1 0 0 0,-3 0 0 0 0,-6 1 0 0 0,-4 0 0 0 0,0-6 0 0 0,-1-1 0 0 0,-3-5 0 0 0,-2-5 0 0 0,-2-4 0 0 0,-1-3 0 0 0,0-8 0 0 0,-2-6 0 0 0,1-7 0 0 0,-5-4 0 0 0,-5-8 0 0 0,-6-12 0 0 0,-5-8 0 0 0,2-9 0 0 0,4-8 0 0 0,8-1 0 0 0,15 2 0 0 0,15 3 0 0 0,8 7 0 0 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20.15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36406 1745 16383 0 0,'0'-5'0'0'0,"-4"-1"0"0"0,-2-4 0 0 0,0 4 0 0 0,6 8 0 0 0,7 7 0 0 0,3 7 0 0 0,3 6 0 0 0,1 2 0 0 0,-4 3 0 0 0,2 0 0 0 0,-1 0 0 0 0,-2 1 0 0 0,-4-1 0 0 0,-2-9 0 0 0,-1-13 0 0 0,7-15 0 0 0,7-10 0 0 0,5-11 0 0 0,4-5 0 0 0,-3-5 0 0 0,-1 1 0 0 0,1 2 0 0 0,1 3 0 0 0,0 12 0 0 0,-2 14 0 0 0,-6 14 0 0 0,-1 14 0 0 0,-2 8 0 0 0,-4 9 0 0 0,-3 3 0 0 0,-3-2 0 0 0,-1-2 0 0 0,0-2 0 0 0,-2-4 0 0 0,0-1 0 0 0,5-5 0 0 0,6-12 0 0 0,5-7 0 0 0,10-9 0 0 0,4-4 0 0 0,-2-4 0 0 0,3-5 0 0 0,0-3 0 0 0,1 1 0 0 0,-7 5 0 0 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21.3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33017 1191 16383 0 0,'-4'0'0'0'0,"-7"0"0"0"0,-4 0 0 0 0,-6 4 0 0 0,2 6 0 0 0,-1 2 0 0 0,4 2 0 0 0,-1 4 0 0 0,3 3 0 0 0,8 3 0 0 0,10 1 0 0 0,9 1 0 0 0,5-4 0 0 0,6-6 0 0 0,2-1 0 0 0,1-3 0 0 0,1-3 0 0 0,0-9 0 0 0,-1-3 0 0 0,-5-6 0 0 0,-1-2 0 0 0,0-2 0 0 0,0-5 0 0 0,2 2 0 0 0,1 3 0 0 0,-4-1 0 0 0,0 3 0 0 0,-4-2 0 0 0,-5-3 0 0 0,-4-3 0 0 0,-7-3 0 0 0,-9 3 0 0 0,-7 4 0 0 0,-5 4 0 0 0,-3 5 0 0 0,-3 3 0 0 0,0 2 0 0 0,-1 2 0 0 0,1-1 0 0 0,0 1 0 0 0,0 0 0 0 0,1 4 0 0 0,4 6 0 0 0,6 1 0 0 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21.39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33364 1188 16383 0 0,'0'-4'0'0'0,"4"-2"0"0"0,7 0 0 0 0,0-3 0 0 0,8 0 0 0 0,5-3 0 0 0,3 1 0 0 0,1 2 0 0 0,0-2 0 0 0,0 1 0 0 0,-5-2 0 0 0,-2 0 0 0 0,0 4 0 0 0,-4 1 0 0 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3T13:02:21.3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33602 900 16383 0 0,'4'0'0'0'0,"7"0"0"0"0,5 0 0 0 0,4 0 0 0 0,4 0 0 0 0,6 0 0 0 0,2 0 0 0 0,1 0 0 0 0,-2 0 0 0 0,-1 0 0 0 0,-1 0 0 0 0,-1 4 0 0 0,-2 6 0 0 0,-4 6 0 0 0,-7 5 0 0 0,-5 2 0 0 0,-9-2 0 0 0,-5 0 0 0 0,-6-4 0 0 0,-10 0 0 0 0,-6-3 0 0 0,2-5 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CBEA48-73D8-4623-8CAA-DD18C9D05440}" type="datetimeFigureOut">
              <a:t>19.05.2022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BF0AD-925B-4372-B7CE-E2AA5194CE5F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3759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60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55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89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ek" descr="Obrazek">
            <a:extLst>
              <a:ext uri="{FF2B5EF4-FFF2-40B4-BE49-F238E27FC236}">
                <a16:creationId xmlns:a16="http://schemas.microsoft.com/office/drawing/2014/main" id="{86C08F7B-26BF-4BC2-A525-99093109C0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30657" y="2417885"/>
            <a:ext cx="5330687" cy="11957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48EBBB-74C4-439C-9892-737F1FC7D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4694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37707125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pod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kst tytułowy"/>
          <p:cNvSpPr txBox="1"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anchor="b"/>
          <a:lstStyle/>
          <a:p>
            <a:r>
              <a:rPr lang="pl-PL"/>
              <a:t>Kliknij, aby edytować styl</a:t>
            </a:r>
            <a:endParaRPr dirty="0"/>
          </a:p>
        </p:txBody>
      </p:sp>
      <p:sp>
        <p:nvSpPr>
          <p:cNvPr id="20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2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2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2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2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27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Zdjęcie (poziom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tudenci UWr - fot. Magdalena Marcula - Biuro ds. Promocji UWr (340).jpg"/>
          <p:cNvSpPr>
            <a:spLocks noGrp="1"/>
          </p:cNvSpPr>
          <p:nvPr>
            <p:ph type="pic" idx="21"/>
          </p:nvPr>
        </p:nvSpPr>
        <p:spPr>
          <a:xfrm>
            <a:off x="1562984" y="342900"/>
            <a:ext cx="9129174" cy="430823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pl-PL"/>
              <a:t>Kliknij ikonę, aby dodać obraz</a:t>
            </a:r>
            <a:endParaRPr/>
          </a:p>
        </p:txBody>
      </p:sp>
      <p:sp>
        <p:nvSpPr>
          <p:cNvPr id="30" name="Tekst tytułowy"/>
          <p:cNvSpPr txBox="1">
            <a:spLocks noGrp="1"/>
          </p:cNvSpPr>
          <p:nvPr>
            <p:ph type="title"/>
          </p:nvPr>
        </p:nvSpPr>
        <p:spPr>
          <a:xfrm>
            <a:off x="317500" y="4756150"/>
            <a:ext cx="11557000" cy="10033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  <a:endParaRPr/>
          </a:p>
        </p:txBody>
      </p:sp>
      <p:sp>
        <p:nvSpPr>
          <p:cNvPr id="31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317500" y="5721350"/>
            <a:ext cx="11557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2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2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2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2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27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(na górz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kst tytułowy"/>
          <p:cNvSpPr txBox="1">
            <a:spLocks noGrp="1"/>
          </p:cNvSpPr>
          <p:nvPr>
            <p:ph type="title"/>
          </p:nvPr>
        </p:nvSpPr>
        <p:spPr>
          <a:xfrm>
            <a:off x="742261" y="1221145"/>
            <a:ext cx="10502901" cy="1143001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Zdjęcie (pionow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tudenci UWr - fot. Magdalena Marcula - Biuro ds. Promocji UWr (298).jpg"/>
          <p:cNvSpPr>
            <a:spLocks noGrp="1"/>
          </p:cNvSpPr>
          <p:nvPr>
            <p:ph type="pic" idx="21"/>
          </p:nvPr>
        </p:nvSpPr>
        <p:spPr>
          <a:xfrm>
            <a:off x="6096000" y="476250"/>
            <a:ext cx="5861539" cy="57340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pl-PL"/>
              <a:t>Kliknij ikonę, aby dodać obraz</a:t>
            </a:r>
            <a:endParaRPr/>
          </a:p>
        </p:txBody>
      </p:sp>
      <p:sp>
        <p:nvSpPr>
          <p:cNvPr id="49" name="Tekst tytułowy"/>
          <p:cNvSpPr txBox="1">
            <a:spLocks noGrp="1"/>
          </p:cNvSpPr>
          <p:nvPr>
            <p:ph type="title"/>
          </p:nvPr>
        </p:nvSpPr>
        <p:spPr>
          <a:xfrm>
            <a:off x="825500" y="476250"/>
            <a:ext cx="5111750" cy="2774950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/>
          </a:p>
        </p:txBody>
      </p:sp>
      <p:sp>
        <p:nvSpPr>
          <p:cNvPr id="50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825500" y="3346450"/>
            <a:ext cx="5111750" cy="28638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2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2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2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2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27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kst tytułowy"/>
          <p:cNvSpPr txBox="1">
            <a:spLocks noGrp="1"/>
          </p:cNvSpPr>
          <p:nvPr>
            <p:ph type="title"/>
          </p:nvPr>
        </p:nvSpPr>
        <p:spPr>
          <a:xfrm>
            <a:off x="844550" y="914279"/>
            <a:ext cx="10502900" cy="1143001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  <a:endParaRPr/>
          </a:p>
        </p:txBody>
      </p:sp>
      <p:sp>
        <p:nvSpPr>
          <p:cNvPr id="68" name="Treść - poziom 1…"/>
          <p:cNvSpPr txBox="1">
            <a:spLocks noGrp="1"/>
          </p:cNvSpPr>
          <p:nvPr>
            <p:ph type="body" idx="1"/>
          </p:nvPr>
        </p:nvSpPr>
        <p:spPr>
          <a:xfrm>
            <a:off x="844550" y="2146300"/>
            <a:ext cx="10502900" cy="4175369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punktory ze zdjęc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ot. DHull_Gmach_P7A3155.jpg"/>
          <p:cNvSpPr>
            <a:spLocks noGrp="1"/>
          </p:cNvSpPr>
          <p:nvPr>
            <p:ph type="pic" idx="21"/>
          </p:nvPr>
        </p:nvSpPr>
        <p:spPr>
          <a:xfrm>
            <a:off x="6206135" y="1065139"/>
            <a:ext cx="5742612" cy="529928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pl-PL"/>
              <a:t>Kliknij ikonę, aby dodać obraz</a:t>
            </a:r>
            <a:endParaRPr/>
          </a:p>
        </p:txBody>
      </p:sp>
      <p:sp>
        <p:nvSpPr>
          <p:cNvPr id="78" name="Tekst tytułowy"/>
          <p:cNvSpPr txBox="1">
            <a:spLocks noGrp="1"/>
          </p:cNvSpPr>
          <p:nvPr>
            <p:ph type="title"/>
          </p:nvPr>
        </p:nvSpPr>
        <p:spPr>
          <a:xfrm>
            <a:off x="243254" y="316523"/>
            <a:ext cx="5836879" cy="1268912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  <a:endParaRPr dirty="0"/>
          </a:p>
        </p:txBody>
      </p:sp>
      <p:sp>
        <p:nvSpPr>
          <p:cNvPr id="79" name="Treść - poziom 1…"/>
          <p:cNvSpPr txBox="1">
            <a:spLocks noGrp="1"/>
          </p:cNvSpPr>
          <p:nvPr>
            <p:ph type="body" sz="half" idx="1"/>
          </p:nvPr>
        </p:nvSpPr>
        <p:spPr>
          <a:xfrm>
            <a:off x="243254" y="1716221"/>
            <a:ext cx="5836880" cy="4648200"/>
          </a:xfrm>
          <a:prstGeom prst="rect">
            <a:avLst/>
          </a:prstGeom>
        </p:spPr>
        <p:txBody>
          <a:bodyPr/>
          <a:lstStyle>
            <a:lvl1pPr marL="279400" indent="-279400">
              <a:spcBef>
                <a:spcPts val="2250"/>
              </a:spcBef>
              <a:buClrTx/>
              <a:defRPr sz="1900"/>
            </a:lvl1pPr>
            <a:lvl2pPr marL="558800" indent="-279400">
              <a:spcBef>
                <a:spcPts val="2250"/>
              </a:spcBef>
              <a:buClrTx/>
              <a:defRPr sz="1900"/>
            </a:lvl2pPr>
            <a:lvl3pPr marL="838200" indent="-279400">
              <a:spcBef>
                <a:spcPts val="2250"/>
              </a:spcBef>
              <a:buClrTx/>
              <a:defRPr sz="1900"/>
            </a:lvl3pPr>
            <a:lvl4pPr marL="1117600" indent="-279400">
              <a:spcBef>
                <a:spcPts val="2250"/>
              </a:spcBef>
              <a:buClrTx/>
              <a:defRPr sz="1900"/>
            </a:lvl4pPr>
            <a:lvl5pPr marL="1397000" indent="-279400">
              <a:spcBef>
                <a:spcPts val="2250"/>
              </a:spcBef>
              <a:buClrTx/>
              <a:defRPr sz="19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3505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reść - poziom 1…"/>
          <p:cNvSpPr txBox="1">
            <a:spLocks noGrp="1"/>
          </p:cNvSpPr>
          <p:nvPr>
            <p:ph type="body" idx="1"/>
          </p:nvPr>
        </p:nvSpPr>
        <p:spPr>
          <a:xfrm>
            <a:off x="844550" y="1056054"/>
            <a:ext cx="10502900" cy="50800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/>
          </a:p>
        </p:txBody>
      </p:sp>
      <p:pic>
        <p:nvPicPr>
          <p:cNvPr id="89" name="Obrazek" descr="Obrazek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96200" y="172278"/>
            <a:ext cx="2811544" cy="6306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Zdjęcie (3 sztuk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4D8A3178.jpg"/>
          <p:cNvSpPr>
            <a:spLocks noGrp="1"/>
          </p:cNvSpPr>
          <p:nvPr>
            <p:ph type="pic" sz="quarter" idx="21"/>
          </p:nvPr>
        </p:nvSpPr>
        <p:spPr>
          <a:xfrm>
            <a:off x="7880350" y="3429000"/>
            <a:ext cx="4008958" cy="27749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pl-PL"/>
              <a:t>Kliknij ikonę, aby dodać obraz</a:t>
            </a:r>
            <a:endParaRPr/>
          </a:p>
        </p:txBody>
      </p:sp>
      <p:sp>
        <p:nvSpPr>
          <p:cNvPr id="98" name="4D8A6740.jpg"/>
          <p:cNvSpPr>
            <a:spLocks noGrp="1"/>
          </p:cNvSpPr>
          <p:nvPr>
            <p:ph type="pic" sz="half" idx="22"/>
          </p:nvPr>
        </p:nvSpPr>
        <p:spPr>
          <a:xfrm>
            <a:off x="7880350" y="476250"/>
            <a:ext cx="4008957" cy="277495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pl-PL"/>
              <a:t>Kliknij ikonę, aby dodać obraz</a:t>
            </a:r>
            <a:endParaRPr/>
          </a:p>
        </p:txBody>
      </p:sp>
      <p:sp>
        <p:nvSpPr>
          <p:cNvPr id="99" name="4D8A3773 x.jpg"/>
          <p:cNvSpPr>
            <a:spLocks noGrp="1"/>
          </p:cNvSpPr>
          <p:nvPr>
            <p:ph type="pic" idx="23"/>
          </p:nvPr>
        </p:nvSpPr>
        <p:spPr>
          <a:xfrm>
            <a:off x="302692" y="476250"/>
            <a:ext cx="7387158" cy="57340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pl-PL"/>
              <a:t>Kliknij ikonę, aby dodać obraz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–Janek Jabłonka"/>
          <p:cNvSpPr txBox="1">
            <a:spLocks noGrp="1"/>
          </p:cNvSpPr>
          <p:nvPr>
            <p:ph type="body" sz="quarter" idx="21"/>
          </p:nvPr>
        </p:nvSpPr>
        <p:spPr>
          <a:xfrm>
            <a:off x="1193800" y="4476750"/>
            <a:ext cx="9810750" cy="33855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1600" i="1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8" name="„Wpisz tu cytat.”"/>
          <p:cNvSpPr txBox="1">
            <a:spLocks noGrp="1"/>
          </p:cNvSpPr>
          <p:nvPr>
            <p:ph type="body" sz="quarter" idx="22"/>
          </p:nvPr>
        </p:nvSpPr>
        <p:spPr>
          <a:xfrm>
            <a:off x="1193800" y="3038475"/>
            <a:ext cx="981075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djęcie full screen">
    <p:bg>
      <p:bgPr>
        <a:blipFill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Budynki UWr - fot. Magdalena Marcula - gmach główny (10).JPG"/>
          <p:cNvSpPr>
            <a:spLocks noGrp="1"/>
          </p:cNvSpPr>
          <p:nvPr>
            <p:ph type="pic" idx="21"/>
          </p:nvPr>
        </p:nvSpPr>
        <p:spPr>
          <a:xfrm>
            <a:off x="-3175" y="0"/>
            <a:ext cx="12192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pl-PL"/>
              <a:t>Kliknij ikonę, aby dodać obraz</a:t>
            </a:r>
            <a:endParaRPr/>
          </a:p>
        </p:txBody>
      </p:sp>
      <p:pic>
        <p:nvPicPr>
          <p:cNvPr id="118" name="Obrazek" descr="Obrazek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96200" y="172278"/>
            <a:ext cx="2811544" cy="6306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4014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001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6938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93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70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446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551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655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212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9385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0506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0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769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9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172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32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9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7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9369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ek" descr="Obrazek">
            <a:extLst>
              <a:ext uri="{FF2B5EF4-FFF2-40B4-BE49-F238E27FC236}">
                <a16:creationId xmlns:a16="http://schemas.microsoft.com/office/drawing/2014/main" id="{AFE916C6-D2B1-4858-B829-2923DBB48025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096200" y="172278"/>
            <a:ext cx="2811544" cy="630672"/>
          </a:xfrm>
          <a:prstGeom prst="rect">
            <a:avLst/>
          </a:prstGeom>
          <a:ln w="12700">
            <a:miter lim="400000"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50" r:id="rId3"/>
    <p:sldLayoutId id="2147483651" r:id="rId4"/>
    <p:sldLayoutId id="2147483654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  <p:sldLayoutId id="2147483673" r:id="rId13"/>
  </p:sldLayoutIdLst>
  <p:transition spd="med"/>
  <p:txStyles>
    <p:titleStyle>
      <a:lvl1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75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350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525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700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875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9050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2225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400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575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143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286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3429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4572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5715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6858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8001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9144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738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61.png"/><Relationship Id="rId13" Type="http://schemas.openxmlformats.org/officeDocument/2006/relationships/customXml" Target="../ink/ink89.xml"/><Relationship Id="rId18" Type="http://schemas.openxmlformats.org/officeDocument/2006/relationships/image" Target="../media/image2902.png"/><Relationship Id="rId3" Type="http://schemas.openxmlformats.org/officeDocument/2006/relationships/customXml" Target="../ink/ink84.xml"/><Relationship Id="rId21" Type="http://schemas.openxmlformats.org/officeDocument/2006/relationships/customXml" Target="../ink/ink93.xml"/><Relationship Id="rId7" Type="http://schemas.openxmlformats.org/officeDocument/2006/relationships/customXml" Target="../ink/ink86.xml"/><Relationship Id="rId12" Type="http://schemas.openxmlformats.org/officeDocument/2006/relationships/image" Target="../media/image2781.png"/><Relationship Id="rId17" Type="http://schemas.openxmlformats.org/officeDocument/2006/relationships/customXml" Target="../ink/ink91.xml"/><Relationship Id="rId2" Type="http://schemas.openxmlformats.org/officeDocument/2006/relationships/image" Target="../media/image38.jpeg"/><Relationship Id="rId16" Type="http://schemas.openxmlformats.org/officeDocument/2006/relationships/image" Target="../media/image2892.png"/><Relationship Id="rId20" Type="http://schemas.openxmlformats.org/officeDocument/2006/relationships/image" Target="../media/image29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62.png"/><Relationship Id="rId11" Type="http://schemas.openxmlformats.org/officeDocument/2006/relationships/customXml" Target="../ink/ink88.xml"/><Relationship Id="rId5" Type="http://schemas.openxmlformats.org/officeDocument/2006/relationships/customXml" Target="../ink/ink85.xml"/><Relationship Id="rId15" Type="http://schemas.openxmlformats.org/officeDocument/2006/relationships/customXml" Target="../ink/ink90.xml"/><Relationship Id="rId10" Type="http://schemas.openxmlformats.org/officeDocument/2006/relationships/image" Target="../media/image2872.png"/><Relationship Id="rId19" Type="http://schemas.openxmlformats.org/officeDocument/2006/relationships/customXml" Target="../ink/ink92.xml"/><Relationship Id="rId4" Type="http://schemas.openxmlformats.org/officeDocument/2006/relationships/image" Target="../media/image2852.png"/><Relationship Id="rId9" Type="http://schemas.openxmlformats.org/officeDocument/2006/relationships/customXml" Target="../ink/ink87.xml"/><Relationship Id="rId14" Type="http://schemas.openxmlformats.org/officeDocument/2006/relationships/image" Target="../media/image2882.png"/><Relationship Id="rId22" Type="http://schemas.openxmlformats.org/officeDocument/2006/relationships/image" Target="../media/image283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pxJ82SYeko?start=6723&amp;feature=oembed" TargetMode="External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20.png"/><Relationship Id="rId18" Type="http://schemas.openxmlformats.org/officeDocument/2006/relationships/customXml" Target="../ink/ink102.xml"/><Relationship Id="rId26" Type="http://schemas.openxmlformats.org/officeDocument/2006/relationships/customXml" Target="../ink/ink106.xml"/><Relationship Id="rId39" Type="http://schemas.openxmlformats.org/officeDocument/2006/relationships/image" Target="../media/image2950.png"/><Relationship Id="rId21" Type="http://schemas.openxmlformats.org/officeDocument/2006/relationships/image" Target="../media/image2860.png"/><Relationship Id="rId34" Type="http://schemas.openxmlformats.org/officeDocument/2006/relationships/customXml" Target="../ink/ink110.xml"/><Relationship Id="rId42" Type="http://schemas.openxmlformats.org/officeDocument/2006/relationships/customXml" Target="../ink/ink114.xml"/><Relationship Id="rId47" Type="http://schemas.openxmlformats.org/officeDocument/2006/relationships/image" Target="../media/image2990.png"/><Relationship Id="rId50" Type="http://schemas.openxmlformats.org/officeDocument/2006/relationships/customXml" Target="../ink/ink118.xml"/><Relationship Id="rId55" Type="http://schemas.openxmlformats.org/officeDocument/2006/relationships/image" Target="../media/image3030.png"/><Relationship Id="rId7" Type="http://schemas.openxmlformats.org/officeDocument/2006/relationships/image" Target="../media/image2790.png"/><Relationship Id="rId2" Type="http://schemas.openxmlformats.org/officeDocument/2006/relationships/customXml" Target="../ink/ink94.xml"/><Relationship Id="rId16" Type="http://schemas.openxmlformats.org/officeDocument/2006/relationships/customXml" Target="../ink/ink101.xml"/><Relationship Id="rId29" Type="http://schemas.openxmlformats.org/officeDocument/2006/relationships/image" Target="../media/image2900.png"/><Relationship Id="rId11" Type="http://schemas.openxmlformats.org/officeDocument/2006/relationships/image" Target="../media/image2810.png"/><Relationship Id="rId24" Type="http://schemas.openxmlformats.org/officeDocument/2006/relationships/customXml" Target="../ink/ink105.xml"/><Relationship Id="rId32" Type="http://schemas.openxmlformats.org/officeDocument/2006/relationships/customXml" Target="../ink/ink109.xml"/><Relationship Id="rId37" Type="http://schemas.openxmlformats.org/officeDocument/2006/relationships/image" Target="../media/image2940.png"/><Relationship Id="rId40" Type="http://schemas.openxmlformats.org/officeDocument/2006/relationships/customXml" Target="../ink/ink113.xml"/><Relationship Id="rId45" Type="http://schemas.openxmlformats.org/officeDocument/2006/relationships/image" Target="../media/image2980.png"/><Relationship Id="rId53" Type="http://schemas.openxmlformats.org/officeDocument/2006/relationships/image" Target="../media/image3020.png"/><Relationship Id="rId58" Type="http://schemas.openxmlformats.org/officeDocument/2006/relationships/customXml" Target="../ink/ink122.xml"/><Relationship Id="rId5" Type="http://schemas.openxmlformats.org/officeDocument/2006/relationships/image" Target="../media/image2780.png"/><Relationship Id="rId61" Type="http://schemas.openxmlformats.org/officeDocument/2006/relationships/image" Target="../media/image3060.png"/><Relationship Id="rId19" Type="http://schemas.openxmlformats.org/officeDocument/2006/relationships/image" Target="../media/image2850.png"/><Relationship Id="rId14" Type="http://schemas.openxmlformats.org/officeDocument/2006/relationships/customXml" Target="../ink/ink100.xml"/><Relationship Id="rId22" Type="http://schemas.openxmlformats.org/officeDocument/2006/relationships/customXml" Target="../ink/ink104.xml"/><Relationship Id="rId27" Type="http://schemas.openxmlformats.org/officeDocument/2006/relationships/image" Target="../media/image2890.png"/><Relationship Id="rId30" Type="http://schemas.openxmlformats.org/officeDocument/2006/relationships/customXml" Target="../ink/ink108.xml"/><Relationship Id="rId35" Type="http://schemas.openxmlformats.org/officeDocument/2006/relationships/image" Target="../media/image2930.png"/><Relationship Id="rId43" Type="http://schemas.openxmlformats.org/officeDocument/2006/relationships/image" Target="../media/image2970.png"/><Relationship Id="rId48" Type="http://schemas.openxmlformats.org/officeDocument/2006/relationships/customXml" Target="../ink/ink117.xml"/><Relationship Id="rId56" Type="http://schemas.openxmlformats.org/officeDocument/2006/relationships/customXml" Target="../ink/ink121.xml"/><Relationship Id="rId8" Type="http://schemas.openxmlformats.org/officeDocument/2006/relationships/customXml" Target="../ink/ink97.xml"/><Relationship Id="rId51" Type="http://schemas.openxmlformats.org/officeDocument/2006/relationships/image" Target="../media/image3010.png"/><Relationship Id="rId3" Type="http://schemas.openxmlformats.org/officeDocument/2006/relationships/image" Target="../media/image2770.png"/><Relationship Id="rId12" Type="http://schemas.openxmlformats.org/officeDocument/2006/relationships/customXml" Target="../ink/ink99.xml"/><Relationship Id="rId17" Type="http://schemas.openxmlformats.org/officeDocument/2006/relationships/image" Target="../media/image2840.png"/><Relationship Id="rId25" Type="http://schemas.openxmlformats.org/officeDocument/2006/relationships/image" Target="../media/image2880.png"/><Relationship Id="rId33" Type="http://schemas.openxmlformats.org/officeDocument/2006/relationships/image" Target="../media/image2920.png"/><Relationship Id="rId38" Type="http://schemas.openxmlformats.org/officeDocument/2006/relationships/customXml" Target="../ink/ink112.xml"/><Relationship Id="rId46" Type="http://schemas.openxmlformats.org/officeDocument/2006/relationships/customXml" Target="../ink/ink116.xml"/><Relationship Id="rId59" Type="http://schemas.openxmlformats.org/officeDocument/2006/relationships/image" Target="../media/image3050.png"/><Relationship Id="rId20" Type="http://schemas.openxmlformats.org/officeDocument/2006/relationships/customXml" Target="../ink/ink103.xml"/><Relationship Id="rId41" Type="http://schemas.openxmlformats.org/officeDocument/2006/relationships/image" Target="../media/image2960.png"/><Relationship Id="rId54" Type="http://schemas.openxmlformats.org/officeDocument/2006/relationships/customXml" Target="../ink/ink12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6.xml"/><Relationship Id="rId15" Type="http://schemas.openxmlformats.org/officeDocument/2006/relationships/image" Target="../media/image2830.png"/><Relationship Id="rId23" Type="http://schemas.openxmlformats.org/officeDocument/2006/relationships/image" Target="../media/image2870.png"/><Relationship Id="rId28" Type="http://schemas.openxmlformats.org/officeDocument/2006/relationships/customXml" Target="../ink/ink107.xml"/><Relationship Id="rId36" Type="http://schemas.openxmlformats.org/officeDocument/2006/relationships/customXml" Target="../ink/ink111.xml"/><Relationship Id="rId49" Type="http://schemas.openxmlformats.org/officeDocument/2006/relationships/image" Target="../media/image3000.png"/><Relationship Id="rId57" Type="http://schemas.openxmlformats.org/officeDocument/2006/relationships/image" Target="../media/image3040.png"/><Relationship Id="rId10" Type="http://schemas.openxmlformats.org/officeDocument/2006/relationships/customXml" Target="../ink/ink98.xml"/><Relationship Id="rId31" Type="http://schemas.openxmlformats.org/officeDocument/2006/relationships/image" Target="../media/image2910.png"/><Relationship Id="rId44" Type="http://schemas.openxmlformats.org/officeDocument/2006/relationships/customXml" Target="../ink/ink115.xml"/><Relationship Id="rId52" Type="http://schemas.openxmlformats.org/officeDocument/2006/relationships/customXml" Target="../ink/ink119.xml"/><Relationship Id="rId60" Type="http://schemas.openxmlformats.org/officeDocument/2006/relationships/customXml" Target="../ink/ink123.xml"/><Relationship Id="rId4" Type="http://schemas.openxmlformats.org/officeDocument/2006/relationships/customXml" Target="../ink/ink95.xml"/><Relationship Id="rId9" Type="http://schemas.openxmlformats.org/officeDocument/2006/relationships/image" Target="../media/image2800.png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30.png"/><Relationship Id="rId21" Type="http://schemas.openxmlformats.org/officeDocument/2006/relationships/image" Target="../media/image4820.png"/><Relationship Id="rId42" Type="http://schemas.openxmlformats.org/officeDocument/2006/relationships/customXml" Target="../ink/ink144.xml"/><Relationship Id="rId63" Type="http://schemas.openxmlformats.org/officeDocument/2006/relationships/image" Target="../media/image5030.png"/><Relationship Id="rId84" Type="http://schemas.openxmlformats.org/officeDocument/2006/relationships/customXml" Target="../ink/ink165.xml"/><Relationship Id="rId138" Type="http://schemas.openxmlformats.org/officeDocument/2006/relationships/customXml" Target="../ink/ink192.xml"/><Relationship Id="rId159" Type="http://schemas.openxmlformats.org/officeDocument/2006/relationships/image" Target="../media/image4640.png"/><Relationship Id="rId170" Type="http://schemas.openxmlformats.org/officeDocument/2006/relationships/customXml" Target="../ink/ink208.xml"/><Relationship Id="rId107" Type="http://schemas.openxmlformats.org/officeDocument/2006/relationships/image" Target="../media/image5250.png"/><Relationship Id="rId11" Type="http://schemas.openxmlformats.org/officeDocument/2006/relationships/image" Target="../media/image4770.png"/><Relationship Id="rId32" Type="http://schemas.openxmlformats.org/officeDocument/2006/relationships/customXml" Target="../ink/ink139.xml"/><Relationship Id="rId53" Type="http://schemas.openxmlformats.org/officeDocument/2006/relationships/image" Target="../media/image4980.png"/><Relationship Id="rId74" Type="http://schemas.openxmlformats.org/officeDocument/2006/relationships/customXml" Target="../ink/ink160.xml"/><Relationship Id="rId128" Type="http://schemas.openxmlformats.org/officeDocument/2006/relationships/customXml" Target="../ink/ink187.xml"/><Relationship Id="rId149" Type="http://schemas.openxmlformats.org/officeDocument/2006/relationships/image" Target="../media/image546.png"/><Relationship Id="rId5" Type="http://schemas.openxmlformats.org/officeDocument/2006/relationships/image" Target="../media/image4740.png"/><Relationship Id="rId95" Type="http://schemas.openxmlformats.org/officeDocument/2006/relationships/image" Target="../media/image5190.png"/><Relationship Id="rId160" Type="http://schemas.openxmlformats.org/officeDocument/2006/relationships/customXml" Target="../ink/ink203.xml"/><Relationship Id="rId22" Type="http://schemas.openxmlformats.org/officeDocument/2006/relationships/customXml" Target="../ink/ink134.xml"/><Relationship Id="rId43" Type="http://schemas.openxmlformats.org/officeDocument/2006/relationships/image" Target="../media/image4930.png"/><Relationship Id="rId64" Type="http://schemas.openxmlformats.org/officeDocument/2006/relationships/customXml" Target="../ink/ink155.xml"/><Relationship Id="rId118" Type="http://schemas.openxmlformats.org/officeDocument/2006/relationships/customXml" Target="../ink/ink182.xml"/><Relationship Id="rId139" Type="http://schemas.openxmlformats.org/officeDocument/2006/relationships/image" Target="../media/image541.png"/><Relationship Id="rId85" Type="http://schemas.openxmlformats.org/officeDocument/2006/relationships/image" Target="../media/image5140.png"/><Relationship Id="rId150" Type="http://schemas.openxmlformats.org/officeDocument/2006/relationships/customXml" Target="../ink/ink198.xml"/><Relationship Id="rId171" Type="http://schemas.openxmlformats.org/officeDocument/2006/relationships/image" Target="../media/image4700.png"/><Relationship Id="rId12" Type="http://schemas.openxmlformats.org/officeDocument/2006/relationships/customXml" Target="../ink/ink129.xml"/><Relationship Id="rId33" Type="http://schemas.openxmlformats.org/officeDocument/2006/relationships/image" Target="../media/image4880.png"/><Relationship Id="rId108" Type="http://schemas.openxmlformats.org/officeDocument/2006/relationships/customXml" Target="../ink/ink177.xml"/><Relationship Id="rId129" Type="http://schemas.openxmlformats.org/officeDocument/2006/relationships/image" Target="../media/image536.png"/><Relationship Id="rId54" Type="http://schemas.openxmlformats.org/officeDocument/2006/relationships/customXml" Target="../ink/ink150.xml"/><Relationship Id="rId75" Type="http://schemas.openxmlformats.org/officeDocument/2006/relationships/image" Target="../media/image5090.png"/><Relationship Id="rId96" Type="http://schemas.openxmlformats.org/officeDocument/2006/relationships/customXml" Target="../ink/ink171.xml"/><Relationship Id="rId140" Type="http://schemas.openxmlformats.org/officeDocument/2006/relationships/customXml" Target="../ink/ink193.xml"/><Relationship Id="rId161" Type="http://schemas.openxmlformats.org/officeDocument/2006/relationships/image" Target="../media/image465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6.xml"/><Relationship Id="rId23" Type="http://schemas.openxmlformats.org/officeDocument/2006/relationships/image" Target="../media/image4830.png"/><Relationship Id="rId28" Type="http://schemas.openxmlformats.org/officeDocument/2006/relationships/customXml" Target="../ink/ink137.xml"/><Relationship Id="rId49" Type="http://schemas.openxmlformats.org/officeDocument/2006/relationships/image" Target="../media/image4960.png"/><Relationship Id="rId114" Type="http://schemas.openxmlformats.org/officeDocument/2006/relationships/customXml" Target="../ink/ink180.xml"/><Relationship Id="rId119" Type="http://schemas.openxmlformats.org/officeDocument/2006/relationships/image" Target="../media/image531.png"/><Relationship Id="rId44" Type="http://schemas.openxmlformats.org/officeDocument/2006/relationships/customXml" Target="../ink/ink145.xml"/><Relationship Id="rId60" Type="http://schemas.openxmlformats.org/officeDocument/2006/relationships/customXml" Target="../ink/ink153.xml"/><Relationship Id="rId65" Type="http://schemas.openxmlformats.org/officeDocument/2006/relationships/image" Target="../media/image5040.png"/><Relationship Id="rId81" Type="http://schemas.openxmlformats.org/officeDocument/2006/relationships/image" Target="../media/image5120.png"/><Relationship Id="rId86" Type="http://schemas.openxmlformats.org/officeDocument/2006/relationships/customXml" Target="../ink/ink166.xml"/><Relationship Id="rId130" Type="http://schemas.openxmlformats.org/officeDocument/2006/relationships/customXml" Target="../ink/ink188.xml"/><Relationship Id="rId135" Type="http://schemas.openxmlformats.org/officeDocument/2006/relationships/image" Target="../media/image539.png"/><Relationship Id="rId151" Type="http://schemas.openxmlformats.org/officeDocument/2006/relationships/image" Target="../media/image547.png"/><Relationship Id="rId156" Type="http://schemas.openxmlformats.org/officeDocument/2006/relationships/customXml" Target="../ink/ink201.xml"/><Relationship Id="rId172" Type="http://schemas.openxmlformats.org/officeDocument/2006/relationships/customXml" Target="../ink/ink209.xml"/><Relationship Id="rId13" Type="http://schemas.openxmlformats.org/officeDocument/2006/relationships/image" Target="../media/image4780.png"/><Relationship Id="rId18" Type="http://schemas.openxmlformats.org/officeDocument/2006/relationships/customXml" Target="../ink/ink132.xml"/><Relationship Id="rId39" Type="http://schemas.openxmlformats.org/officeDocument/2006/relationships/image" Target="../media/image4910.png"/><Relationship Id="rId109" Type="http://schemas.openxmlformats.org/officeDocument/2006/relationships/image" Target="../media/image526.png"/><Relationship Id="rId34" Type="http://schemas.openxmlformats.org/officeDocument/2006/relationships/customXml" Target="../ink/ink140.xml"/><Relationship Id="rId50" Type="http://schemas.openxmlformats.org/officeDocument/2006/relationships/customXml" Target="../ink/ink148.xml"/><Relationship Id="rId55" Type="http://schemas.openxmlformats.org/officeDocument/2006/relationships/image" Target="../media/image4990.png"/><Relationship Id="rId76" Type="http://schemas.openxmlformats.org/officeDocument/2006/relationships/customXml" Target="../ink/ink161.xml"/><Relationship Id="rId97" Type="http://schemas.openxmlformats.org/officeDocument/2006/relationships/image" Target="../media/image520.png"/><Relationship Id="rId104" Type="http://schemas.openxmlformats.org/officeDocument/2006/relationships/customXml" Target="../ink/ink175.xml"/><Relationship Id="rId120" Type="http://schemas.openxmlformats.org/officeDocument/2006/relationships/customXml" Target="../ink/ink183.xml"/><Relationship Id="rId125" Type="http://schemas.openxmlformats.org/officeDocument/2006/relationships/image" Target="../media/image534.png"/><Relationship Id="rId141" Type="http://schemas.openxmlformats.org/officeDocument/2006/relationships/image" Target="../media/image542.png"/><Relationship Id="rId146" Type="http://schemas.openxmlformats.org/officeDocument/2006/relationships/customXml" Target="../ink/ink196.xml"/><Relationship Id="rId167" Type="http://schemas.openxmlformats.org/officeDocument/2006/relationships/image" Target="../media/image4680.png"/><Relationship Id="rId7" Type="http://schemas.openxmlformats.org/officeDocument/2006/relationships/image" Target="../media/image4750.png"/><Relationship Id="rId71" Type="http://schemas.openxmlformats.org/officeDocument/2006/relationships/image" Target="../media/image5070.png"/><Relationship Id="rId92" Type="http://schemas.openxmlformats.org/officeDocument/2006/relationships/customXml" Target="../ink/ink169.xml"/><Relationship Id="rId162" Type="http://schemas.openxmlformats.org/officeDocument/2006/relationships/customXml" Target="../ink/ink204.xml"/><Relationship Id="rId2" Type="http://schemas.openxmlformats.org/officeDocument/2006/relationships/customXml" Target="../ink/ink124.xml"/><Relationship Id="rId29" Type="http://schemas.openxmlformats.org/officeDocument/2006/relationships/image" Target="../media/image4860.png"/><Relationship Id="rId24" Type="http://schemas.openxmlformats.org/officeDocument/2006/relationships/customXml" Target="../ink/ink135.xml"/><Relationship Id="rId40" Type="http://schemas.openxmlformats.org/officeDocument/2006/relationships/customXml" Target="../ink/ink143.xml"/><Relationship Id="rId45" Type="http://schemas.openxmlformats.org/officeDocument/2006/relationships/image" Target="../media/image4940.png"/><Relationship Id="rId66" Type="http://schemas.openxmlformats.org/officeDocument/2006/relationships/customXml" Target="../ink/ink156.xml"/><Relationship Id="rId87" Type="http://schemas.openxmlformats.org/officeDocument/2006/relationships/image" Target="../media/image5150.png"/><Relationship Id="rId110" Type="http://schemas.openxmlformats.org/officeDocument/2006/relationships/customXml" Target="../ink/ink178.xml"/><Relationship Id="rId115" Type="http://schemas.openxmlformats.org/officeDocument/2006/relationships/image" Target="../media/image529.png"/><Relationship Id="rId131" Type="http://schemas.openxmlformats.org/officeDocument/2006/relationships/image" Target="../media/image537.png"/><Relationship Id="rId136" Type="http://schemas.openxmlformats.org/officeDocument/2006/relationships/customXml" Target="../ink/ink191.xml"/><Relationship Id="rId157" Type="http://schemas.openxmlformats.org/officeDocument/2006/relationships/image" Target="../media/image4630.png"/><Relationship Id="rId61" Type="http://schemas.openxmlformats.org/officeDocument/2006/relationships/image" Target="../media/image5020.png"/><Relationship Id="rId82" Type="http://schemas.openxmlformats.org/officeDocument/2006/relationships/customXml" Target="../ink/ink164.xml"/><Relationship Id="rId152" Type="http://schemas.openxmlformats.org/officeDocument/2006/relationships/customXml" Target="../ink/ink199.xml"/><Relationship Id="rId173" Type="http://schemas.openxmlformats.org/officeDocument/2006/relationships/image" Target="../media/image4710.png"/><Relationship Id="rId19" Type="http://schemas.openxmlformats.org/officeDocument/2006/relationships/image" Target="../media/image4810.png"/><Relationship Id="rId14" Type="http://schemas.openxmlformats.org/officeDocument/2006/relationships/customXml" Target="../ink/ink130.xml"/><Relationship Id="rId30" Type="http://schemas.openxmlformats.org/officeDocument/2006/relationships/customXml" Target="../ink/ink138.xml"/><Relationship Id="rId35" Type="http://schemas.openxmlformats.org/officeDocument/2006/relationships/image" Target="../media/image4890.png"/><Relationship Id="rId56" Type="http://schemas.openxmlformats.org/officeDocument/2006/relationships/customXml" Target="../ink/ink151.xml"/><Relationship Id="rId77" Type="http://schemas.openxmlformats.org/officeDocument/2006/relationships/image" Target="../media/image5100.png"/><Relationship Id="rId100" Type="http://schemas.openxmlformats.org/officeDocument/2006/relationships/customXml" Target="../ink/ink173.xml"/><Relationship Id="rId105" Type="http://schemas.openxmlformats.org/officeDocument/2006/relationships/image" Target="../media/image5240.png"/><Relationship Id="rId126" Type="http://schemas.openxmlformats.org/officeDocument/2006/relationships/customXml" Target="../ink/ink186.xml"/><Relationship Id="rId147" Type="http://schemas.openxmlformats.org/officeDocument/2006/relationships/image" Target="../media/image545.png"/><Relationship Id="rId168" Type="http://schemas.openxmlformats.org/officeDocument/2006/relationships/customXml" Target="../ink/ink207.xml"/><Relationship Id="rId8" Type="http://schemas.openxmlformats.org/officeDocument/2006/relationships/customXml" Target="../ink/ink127.xml"/><Relationship Id="rId51" Type="http://schemas.openxmlformats.org/officeDocument/2006/relationships/image" Target="../media/image4970.png"/><Relationship Id="rId72" Type="http://schemas.openxmlformats.org/officeDocument/2006/relationships/customXml" Target="../ink/ink159.xml"/><Relationship Id="rId93" Type="http://schemas.openxmlformats.org/officeDocument/2006/relationships/image" Target="../media/image5180.png"/><Relationship Id="rId98" Type="http://schemas.openxmlformats.org/officeDocument/2006/relationships/customXml" Target="../ink/ink172.xml"/><Relationship Id="rId121" Type="http://schemas.openxmlformats.org/officeDocument/2006/relationships/image" Target="../media/image532.png"/><Relationship Id="rId142" Type="http://schemas.openxmlformats.org/officeDocument/2006/relationships/customXml" Target="../ink/ink194.xml"/><Relationship Id="rId163" Type="http://schemas.openxmlformats.org/officeDocument/2006/relationships/image" Target="../media/image4660.png"/><Relationship Id="rId3" Type="http://schemas.openxmlformats.org/officeDocument/2006/relationships/image" Target="../media/image4730.png"/><Relationship Id="rId25" Type="http://schemas.openxmlformats.org/officeDocument/2006/relationships/image" Target="../media/image4840.png"/><Relationship Id="rId46" Type="http://schemas.openxmlformats.org/officeDocument/2006/relationships/customXml" Target="../ink/ink146.xml"/><Relationship Id="rId67" Type="http://schemas.openxmlformats.org/officeDocument/2006/relationships/image" Target="../media/image5050.png"/><Relationship Id="rId116" Type="http://schemas.openxmlformats.org/officeDocument/2006/relationships/customXml" Target="../ink/ink181.xml"/><Relationship Id="rId137" Type="http://schemas.openxmlformats.org/officeDocument/2006/relationships/image" Target="../media/image540.png"/><Relationship Id="rId158" Type="http://schemas.openxmlformats.org/officeDocument/2006/relationships/customXml" Target="../ink/ink202.xml"/><Relationship Id="rId20" Type="http://schemas.openxmlformats.org/officeDocument/2006/relationships/customXml" Target="../ink/ink133.xml"/><Relationship Id="rId41" Type="http://schemas.openxmlformats.org/officeDocument/2006/relationships/image" Target="../media/image4920.png"/><Relationship Id="rId62" Type="http://schemas.openxmlformats.org/officeDocument/2006/relationships/customXml" Target="../ink/ink154.xml"/><Relationship Id="rId83" Type="http://schemas.openxmlformats.org/officeDocument/2006/relationships/image" Target="../media/image5130.png"/><Relationship Id="rId88" Type="http://schemas.openxmlformats.org/officeDocument/2006/relationships/customXml" Target="../ink/ink167.xml"/><Relationship Id="rId111" Type="http://schemas.openxmlformats.org/officeDocument/2006/relationships/image" Target="../media/image527.png"/><Relationship Id="rId132" Type="http://schemas.openxmlformats.org/officeDocument/2006/relationships/customXml" Target="../ink/ink189.xml"/><Relationship Id="rId153" Type="http://schemas.openxmlformats.org/officeDocument/2006/relationships/image" Target="../media/image548.png"/><Relationship Id="rId174" Type="http://schemas.openxmlformats.org/officeDocument/2006/relationships/customXml" Target="../ink/ink210.xml"/><Relationship Id="rId15" Type="http://schemas.openxmlformats.org/officeDocument/2006/relationships/image" Target="../media/image4790.png"/><Relationship Id="rId36" Type="http://schemas.openxmlformats.org/officeDocument/2006/relationships/customXml" Target="../ink/ink141.xml"/><Relationship Id="rId57" Type="http://schemas.openxmlformats.org/officeDocument/2006/relationships/image" Target="../media/image5000.png"/><Relationship Id="rId106" Type="http://schemas.openxmlformats.org/officeDocument/2006/relationships/customXml" Target="../ink/ink176.xml"/><Relationship Id="rId127" Type="http://schemas.openxmlformats.org/officeDocument/2006/relationships/image" Target="../media/image535.png"/><Relationship Id="rId10" Type="http://schemas.openxmlformats.org/officeDocument/2006/relationships/customXml" Target="../ink/ink128.xml"/><Relationship Id="rId31" Type="http://schemas.openxmlformats.org/officeDocument/2006/relationships/image" Target="../media/image4870.png"/><Relationship Id="rId52" Type="http://schemas.openxmlformats.org/officeDocument/2006/relationships/customXml" Target="../ink/ink149.xml"/><Relationship Id="rId73" Type="http://schemas.openxmlformats.org/officeDocument/2006/relationships/image" Target="../media/image5080.png"/><Relationship Id="rId78" Type="http://schemas.openxmlformats.org/officeDocument/2006/relationships/customXml" Target="../ink/ink162.xml"/><Relationship Id="rId94" Type="http://schemas.openxmlformats.org/officeDocument/2006/relationships/customXml" Target="../ink/ink170.xml"/><Relationship Id="rId99" Type="http://schemas.openxmlformats.org/officeDocument/2006/relationships/image" Target="../media/image521.png"/><Relationship Id="rId101" Type="http://schemas.openxmlformats.org/officeDocument/2006/relationships/image" Target="../media/image5220.png"/><Relationship Id="rId122" Type="http://schemas.openxmlformats.org/officeDocument/2006/relationships/customXml" Target="../ink/ink184.xml"/><Relationship Id="rId143" Type="http://schemas.openxmlformats.org/officeDocument/2006/relationships/image" Target="../media/image543.png"/><Relationship Id="rId148" Type="http://schemas.openxmlformats.org/officeDocument/2006/relationships/customXml" Target="../ink/ink197.xml"/><Relationship Id="rId164" Type="http://schemas.openxmlformats.org/officeDocument/2006/relationships/customXml" Target="../ink/ink205.xml"/><Relationship Id="rId169" Type="http://schemas.openxmlformats.org/officeDocument/2006/relationships/image" Target="../media/image4690.png"/><Relationship Id="rId4" Type="http://schemas.openxmlformats.org/officeDocument/2006/relationships/customXml" Target="../ink/ink125.xml"/><Relationship Id="rId9" Type="http://schemas.openxmlformats.org/officeDocument/2006/relationships/image" Target="../media/image4760.png"/><Relationship Id="rId26" Type="http://schemas.openxmlformats.org/officeDocument/2006/relationships/customXml" Target="../ink/ink136.xml"/><Relationship Id="rId47" Type="http://schemas.openxmlformats.org/officeDocument/2006/relationships/image" Target="../media/image4950.png"/><Relationship Id="rId68" Type="http://schemas.openxmlformats.org/officeDocument/2006/relationships/customXml" Target="../ink/ink157.xml"/><Relationship Id="rId89" Type="http://schemas.openxmlformats.org/officeDocument/2006/relationships/image" Target="../media/image516.png"/><Relationship Id="rId112" Type="http://schemas.openxmlformats.org/officeDocument/2006/relationships/customXml" Target="../ink/ink179.xml"/><Relationship Id="rId133" Type="http://schemas.openxmlformats.org/officeDocument/2006/relationships/image" Target="../media/image538.png"/><Relationship Id="rId154" Type="http://schemas.openxmlformats.org/officeDocument/2006/relationships/customXml" Target="../ink/ink200.xml"/><Relationship Id="rId175" Type="http://schemas.openxmlformats.org/officeDocument/2006/relationships/image" Target="../media/image4720.png"/><Relationship Id="rId16" Type="http://schemas.openxmlformats.org/officeDocument/2006/relationships/customXml" Target="../ink/ink131.xml"/><Relationship Id="rId37" Type="http://schemas.openxmlformats.org/officeDocument/2006/relationships/image" Target="../media/image4900.png"/><Relationship Id="rId58" Type="http://schemas.openxmlformats.org/officeDocument/2006/relationships/customXml" Target="../ink/ink152.xml"/><Relationship Id="rId79" Type="http://schemas.openxmlformats.org/officeDocument/2006/relationships/image" Target="../media/image5110.png"/><Relationship Id="rId102" Type="http://schemas.openxmlformats.org/officeDocument/2006/relationships/customXml" Target="../ink/ink174.xml"/><Relationship Id="rId123" Type="http://schemas.openxmlformats.org/officeDocument/2006/relationships/image" Target="../media/image533.png"/><Relationship Id="rId144" Type="http://schemas.openxmlformats.org/officeDocument/2006/relationships/customXml" Target="../ink/ink195.xml"/><Relationship Id="rId90" Type="http://schemas.openxmlformats.org/officeDocument/2006/relationships/customXml" Target="../ink/ink168.xml"/><Relationship Id="rId165" Type="http://schemas.openxmlformats.org/officeDocument/2006/relationships/image" Target="../media/image4670.png"/><Relationship Id="rId27" Type="http://schemas.openxmlformats.org/officeDocument/2006/relationships/image" Target="../media/image4850.png"/><Relationship Id="rId48" Type="http://schemas.openxmlformats.org/officeDocument/2006/relationships/customXml" Target="../ink/ink147.xml"/><Relationship Id="rId69" Type="http://schemas.openxmlformats.org/officeDocument/2006/relationships/image" Target="../media/image5060.png"/><Relationship Id="rId113" Type="http://schemas.openxmlformats.org/officeDocument/2006/relationships/image" Target="../media/image528.png"/><Relationship Id="rId134" Type="http://schemas.openxmlformats.org/officeDocument/2006/relationships/customXml" Target="../ink/ink190.xml"/><Relationship Id="rId80" Type="http://schemas.openxmlformats.org/officeDocument/2006/relationships/customXml" Target="../ink/ink163.xml"/><Relationship Id="rId155" Type="http://schemas.openxmlformats.org/officeDocument/2006/relationships/image" Target="../media/image2760.png"/><Relationship Id="rId17" Type="http://schemas.openxmlformats.org/officeDocument/2006/relationships/image" Target="../media/image4800.png"/><Relationship Id="rId38" Type="http://schemas.openxmlformats.org/officeDocument/2006/relationships/customXml" Target="../ink/ink142.xml"/><Relationship Id="rId59" Type="http://schemas.openxmlformats.org/officeDocument/2006/relationships/image" Target="../media/image5010.png"/><Relationship Id="rId103" Type="http://schemas.openxmlformats.org/officeDocument/2006/relationships/image" Target="../media/image5230.png"/><Relationship Id="rId124" Type="http://schemas.openxmlformats.org/officeDocument/2006/relationships/customXml" Target="../ink/ink185.xml"/><Relationship Id="rId70" Type="http://schemas.openxmlformats.org/officeDocument/2006/relationships/customXml" Target="../ink/ink158.xml"/><Relationship Id="rId91" Type="http://schemas.openxmlformats.org/officeDocument/2006/relationships/image" Target="../media/image5170.png"/><Relationship Id="rId145" Type="http://schemas.openxmlformats.org/officeDocument/2006/relationships/image" Target="../media/image544.png"/><Relationship Id="rId166" Type="http://schemas.openxmlformats.org/officeDocument/2006/relationships/customXml" Target="../ink/ink206.xml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640.png"/><Relationship Id="rId299" Type="http://schemas.openxmlformats.org/officeDocument/2006/relationships/image" Target="../media/image4550.png"/><Relationship Id="rId21" Type="http://schemas.openxmlformats.org/officeDocument/2006/relationships/image" Target="../media/image3160.png"/><Relationship Id="rId63" Type="http://schemas.openxmlformats.org/officeDocument/2006/relationships/image" Target="../media/image3370.png"/><Relationship Id="rId159" Type="http://schemas.openxmlformats.org/officeDocument/2006/relationships/image" Target="../media/image3850.png"/><Relationship Id="rId324" Type="http://schemas.openxmlformats.org/officeDocument/2006/relationships/customXml" Target="../ink/ink372.xml"/><Relationship Id="rId170" Type="http://schemas.openxmlformats.org/officeDocument/2006/relationships/customXml" Target="../ink/ink295.xml"/><Relationship Id="rId226" Type="http://schemas.openxmlformats.org/officeDocument/2006/relationships/customXml" Target="../ink/ink323.xml"/><Relationship Id="rId268" Type="http://schemas.openxmlformats.org/officeDocument/2006/relationships/customXml" Target="../ink/ink344.xml"/><Relationship Id="rId32" Type="http://schemas.openxmlformats.org/officeDocument/2006/relationships/customXml" Target="../ink/ink226.xml"/><Relationship Id="rId74" Type="http://schemas.openxmlformats.org/officeDocument/2006/relationships/customXml" Target="../ink/ink247.xml"/><Relationship Id="rId128" Type="http://schemas.openxmlformats.org/officeDocument/2006/relationships/customXml" Target="../ink/ink274.xml"/><Relationship Id="rId335" Type="http://schemas.openxmlformats.org/officeDocument/2006/relationships/image" Target="../media/image4720.png"/><Relationship Id="rId5" Type="http://schemas.openxmlformats.org/officeDocument/2006/relationships/image" Target="../media/image3080.png"/><Relationship Id="rId181" Type="http://schemas.openxmlformats.org/officeDocument/2006/relationships/image" Target="../media/image3960.png"/><Relationship Id="rId237" Type="http://schemas.openxmlformats.org/officeDocument/2006/relationships/image" Target="../media/image4240.png"/><Relationship Id="rId279" Type="http://schemas.openxmlformats.org/officeDocument/2006/relationships/image" Target="../media/image4450.png"/><Relationship Id="rId43" Type="http://schemas.openxmlformats.org/officeDocument/2006/relationships/image" Target="../media/image3270.png"/><Relationship Id="rId139" Type="http://schemas.openxmlformats.org/officeDocument/2006/relationships/image" Target="../media/image3750.png"/><Relationship Id="rId290" Type="http://schemas.openxmlformats.org/officeDocument/2006/relationships/customXml" Target="../ink/ink355.xml"/><Relationship Id="rId304" Type="http://schemas.openxmlformats.org/officeDocument/2006/relationships/customXml" Target="../ink/ink362.xml"/><Relationship Id="rId85" Type="http://schemas.openxmlformats.org/officeDocument/2006/relationships/image" Target="../media/image348.png"/><Relationship Id="rId150" Type="http://schemas.openxmlformats.org/officeDocument/2006/relationships/customXml" Target="../ink/ink285.xml"/><Relationship Id="rId192" Type="http://schemas.openxmlformats.org/officeDocument/2006/relationships/customXml" Target="../ink/ink306.xml"/><Relationship Id="rId206" Type="http://schemas.openxmlformats.org/officeDocument/2006/relationships/customXml" Target="../ink/ink313.xml"/><Relationship Id="rId248" Type="http://schemas.openxmlformats.org/officeDocument/2006/relationships/customXml" Target="../ink/ink334.xml"/><Relationship Id="rId12" Type="http://schemas.openxmlformats.org/officeDocument/2006/relationships/customXml" Target="../ink/ink216.xml"/><Relationship Id="rId108" Type="http://schemas.openxmlformats.org/officeDocument/2006/relationships/customXml" Target="../ink/ink264.xml"/><Relationship Id="rId315" Type="http://schemas.openxmlformats.org/officeDocument/2006/relationships/image" Target="../media/image2760.png"/><Relationship Id="rId54" Type="http://schemas.openxmlformats.org/officeDocument/2006/relationships/customXml" Target="../ink/ink237.xml"/><Relationship Id="rId96" Type="http://schemas.openxmlformats.org/officeDocument/2006/relationships/customXml" Target="../ink/ink258.xml"/><Relationship Id="rId161" Type="http://schemas.openxmlformats.org/officeDocument/2006/relationships/image" Target="../media/image3860.png"/><Relationship Id="rId217" Type="http://schemas.openxmlformats.org/officeDocument/2006/relationships/image" Target="../media/image4140.png"/><Relationship Id="rId259" Type="http://schemas.openxmlformats.org/officeDocument/2006/relationships/image" Target="../media/image4350.png"/><Relationship Id="rId23" Type="http://schemas.openxmlformats.org/officeDocument/2006/relationships/image" Target="../media/image3170.png"/><Relationship Id="rId119" Type="http://schemas.openxmlformats.org/officeDocument/2006/relationships/image" Target="../media/image3650.png"/><Relationship Id="rId270" Type="http://schemas.openxmlformats.org/officeDocument/2006/relationships/customXml" Target="../ink/ink345.xml"/><Relationship Id="rId326" Type="http://schemas.openxmlformats.org/officeDocument/2006/relationships/customXml" Target="../ink/ink373.xml"/><Relationship Id="rId65" Type="http://schemas.openxmlformats.org/officeDocument/2006/relationships/image" Target="../media/image3380.png"/><Relationship Id="rId130" Type="http://schemas.openxmlformats.org/officeDocument/2006/relationships/customXml" Target="../ink/ink275.xml"/><Relationship Id="rId172" Type="http://schemas.openxmlformats.org/officeDocument/2006/relationships/customXml" Target="../ink/ink296.xml"/><Relationship Id="rId228" Type="http://schemas.openxmlformats.org/officeDocument/2006/relationships/customXml" Target="../ink/ink324.xml"/><Relationship Id="rId281" Type="http://schemas.openxmlformats.org/officeDocument/2006/relationships/image" Target="../media/image4460.png"/><Relationship Id="rId34" Type="http://schemas.openxmlformats.org/officeDocument/2006/relationships/customXml" Target="../ink/ink227.xml"/><Relationship Id="rId76" Type="http://schemas.openxmlformats.org/officeDocument/2006/relationships/customXml" Target="../ink/ink248.xml"/><Relationship Id="rId141" Type="http://schemas.openxmlformats.org/officeDocument/2006/relationships/image" Target="../media/image3760.png"/><Relationship Id="rId7" Type="http://schemas.openxmlformats.org/officeDocument/2006/relationships/image" Target="../media/image3090.png"/><Relationship Id="rId183" Type="http://schemas.openxmlformats.org/officeDocument/2006/relationships/image" Target="../media/image3970.png"/><Relationship Id="rId239" Type="http://schemas.openxmlformats.org/officeDocument/2006/relationships/image" Target="../media/image4250.png"/><Relationship Id="rId250" Type="http://schemas.openxmlformats.org/officeDocument/2006/relationships/customXml" Target="../ink/ink335.xml"/><Relationship Id="rId292" Type="http://schemas.openxmlformats.org/officeDocument/2006/relationships/customXml" Target="../ink/ink356.xml"/><Relationship Id="rId306" Type="http://schemas.openxmlformats.org/officeDocument/2006/relationships/customXml" Target="../ink/ink363.xml"/><Relationship Id="rId24" Type="http://schemas.openxmlformats.org/officeDocument/2006/relationships/customXml" Target="../ink/ink222.xml"/><Relationship Id="rId45" Type="http://schemas.openxmlformats.org/officeDocument/2006/relationships/image" Target="../media/image3280.png"/><Relationship Id="rId66" Type="http://schemas.openxmlformats.org/officeDocument/2006/relationships/customXml" Target="../ink/ink243.xml"/><Relationship Id="rId87" Type="http://schemas.openxmlformats.org/officeDocument/2006/relationships/image" Target="../media/image3490.png"/><Relationship Id="rId110" Type="http://schemas.openxmlformats.org/officeDocument/2006/relationships/customXml" Target="../ink/ink265.xml"/><Relationship Id="rId131" Type="http://schemas.openxmlformats.org/officeDocument/2006/relationships/image" Target="../media/image3710.png"/><Relationship Id="rId327" Type="http://schemas.openxmlformats.org/officeDocument/2006/relationships/image" Target="../media/image4680.png"/><Relationship Id="rId152" Type="http://schemas.openxmlformats.org/officeDocument/2006/relationships/customXml" Target="../ink/ink286.xml"/><Relationship Id="rId173" Type="http://schemas.openxmlformats.org/officeDocument/2006/relationships/image" Target="../media/image3920.png"/><Relationship Id="rId194" Type="http://schemas.openxmlformats.org/officeDocument/2006/relationships/customXml" Target="../ink/ink307.xml"/><Relationship Id="rId208" Type="http://schemas.openxmlformats.org/officeDocument/2006/relationships/customXml" Target="../ink/ink314.xml"/><Relationship Id="rId229" Type="http://schemas.openxmlformats.org/officeDocument/2006/relationships/image" Target="../media/image4200.png"/><Relationship Id="rId240" Type="http://schemas.openxmlformats.org/officeDocument/2006/relationships/customXml" Target="../ink/ink330.xml"/><Relationship Id="rId261" Type="http://schemas.openxmlformats.org/officeDocument/2006/relationships/image" Target="../media/image4360.png"/><Relationship Id="rId14" Type="http://schemas.openxmlformats.org/officeDocument/2006/relationships/customXml" Target="../ink/ink217.xml"/><Relationship Id="rId35" Type="http://schemas.openxmlformats.org/officeDocument/2006/relationships/image" Target="../media/image3230.png"/><Relationship Id="rId56" Type="http://schemas.openxmlformats.org/officeDocument/2006/relationships/customXml" Target="../ink/ink238.xml"/><Relationship Id="rId77" Type="http://schemas.openxmlformats.org/officeDocument/2006/relationships/image" Target="../media/image3440.png"/><Relationship Id="rId100" Type="http://schemas.openxmlformats.org/officeDocument/2006/relationships/customXml" Target="../ink/ink260.xml"/><Relationship Id="rId282" Type="http://schemas.openxmlformats.org/officeDocument/2006/relationships/customXml" Target="../ink/ink351.xml"/><Relationship Id="rId317" Type="http://schemas.openxmlformats.org/officeDocument/2006/relationships/image" Target="../media/image4630.png"/><Relationship Id="rId8" Type="http://schemas.openxmlformats.org/officeDocument/2006/relationships/customXml" Target="../ink/ink214.xml"/><Relationship Id="rId98" Type="http://schemas.openxmlformats.org/officeDocument/2006/relationships/customXml" Target="../ink/ink259.xml"/><Relationship Id="rId121" Type="http://schemas.openxmlformats.org/officeDocument/2006/relationships/image" Target="../media/image3660.png"/><Relationship Id="rId142" Type="http://schemas.openxmlformats.org/officeDocument/2006/relationships/customXml" Target="../ink/ink281.xml"/><Relationship Id="rId163" Type="http://schemas.openxmlformats.org/officeDocument/2006/relationships/image" Target="../media/image3870.png"/><Relationship Id="rId184" Type="http://schemas.openxmlformats.org/officeDocument/2006/relationships/customXml" Target="../ink/ink302.xml"/><Relationship Id="rId219" Type="http://schemas.openxmlformats.org/officeDocument/2006/relationships/image" Target="../media/image4150.png"/><Relationship Id="rId230" Type="http://schemas.openxmlformats.org/officeDocument/2006/relationships/customXml" Target="../ink/ink325.xml"/><Relationship Id="rId251" Type="http://schemas.openxmlformats.org/officeDocument/2006/relationships/image" Target="../media/image4310.png"/><Relationship Id="rId25" Type="http://schemas.openxmlformats.org/officeDocument/2006/relationships/image" Target="../media/image3180.png"/><Relationship Id="rId46" Type="http://schemas.openxmlformats.org/officeDocument/2006/relationships/customXml" Target="../ink/ink233.xml"/><Relationship Id="rId67" Type="http://schemas.openxmlformats.org/officeDocument/2006/relationships/image" Target="../media/image3390.png"/><Relationship Id="rId272" Type="http://schemas.openxmlformats.org/officeDocument/2006/relationships/customXml" Target="../ink/ink346.xml"/><Relationship Id="rId293" Type="http://schemas.openxmlformats.org/officeDocument/2006/relationships/image" Target="../media/image4520.png"/><Relationship Id="rId307" Type="http://schemas.openxmlformats.org/officeDocument/2006/relationships/image" Target="../media/image4590.png"/><Relationship Id="rId328" Type="http://schemas.openxmlformats.org/officeDocument/2006/relationships/customXml" Target="../ink/ink374.xml"/><Relationship Id="rId88" Type="http://schemas.openxmlformats.org/officeDocument/2006/relationships/customXml" Target="../ink/ink254.xml"/><Relationship Id="rId111" Type="http://schemas.openxmlformats.org/officeDocument/2006/relationships/image" Target="../media/image3610.png"/><Relationship Id="rId132" Type="http://schemas.openxmlformats.org/officeDocument/2006/relationships/customXml" Target="../ink/ink276.xml"/><Relationship Id="rId153" Type="http://schemas.openxmlformats.org/officeDocument/2006/relationships/image" Target="../media/image3820.png"/><Relationship Id="rId174" Type="http://schemas.openxmlformats.org/officeDocument/2006/relationships/customXml" Target="../ink/ink297.xml"/><Relationship Id="rId195" Type="http://schemas.openxmlformats.org/officeDocument/2006/relationships/image" Target="../media/image4030.png"/><Relationship Id="rId209" Type="http://schemas.openxmlformats.org/officeDocument/2006/relationships/image" Target="../media/image4100.png"/><Relationship Id="rId220" Type="http://schemas.openxmlformats.org/officeDocument/2006/relationships/customXml" Target="../ink/ink320.xml"/><Relationship Id="rId241" Type="http://schemas.openxmlformats.org/officeDocument/2006/relationships/image" Target="../media/image4260.png"/><Relationship Id="rId15" Type="http://schemas.openxmlformats.org/officeDocument/2006/relationships/image" Target="../media/image3130.png"/><Relationship Id="rId36" Type="http://schemas.openxmlformats.org/officeDocument/2006/relationships/customXml" Target="../ink/ink228.xml"/><Relationship Id="rId57" Type="http://schemas.openxmlformats.org/officeDocument/2006/relationships/image" Target="../media/image3340.png"/><Relationship Id="rId262" Type="http://schemas.openxmlformats.org/officeDocument/2006/relationships/customXml" Target="../ink/ink341.xml"/><Relationship Id="rId283" Type="http://schemas.openxmlformats.org/officeDocument/2006/relationships/image" Target="../media/image4470.png"/><Relationship Id="rId318" Type="http://schemas.openxmlformats.org/officeDocument/2006/relationships/customXml" Target="../ink/ink369.xml"/><Relationship Id="rId78" Type="http://schemas.openxmlformats.org/officeDocument/2006/relationships/customXml" Target="../ink/ink249.xml"/><Relationship Id="rId99" Type="http://schemas.openxmlformats.org/officeDocument/2006/relationships/image" Target="../media/image3550.png"/><Relationship Id="rId101" Type="http://schemas.openxmlformats.org/officeDocument/2006/relationships/image" Target="../media/image3560.png"/><Relationship Id="rId122" Type="http://schemas.openxmlformats.org/officeDocument/2006/relationships/customXml" Target="../ink/ink271.xml"/><Relationship Id="rId143" Type="http://schemas.openxmlformats.org/officeDocument/2006/relationships/image" Target="../media/image3770.png"/><Relationship Id="rId164" Type="http://schemas.openxmlformats.org/officeDocument/2006/relationships/customXml" Target="../ink/ink292.xml"/><Relationship Id="rId185" Type="http://schemas.openxmlformats.org/officeDocument/2006/relationships/image" Target="../media/image3980.png"/><Relationship Id="rId9" Type="http://schemas.openxmlformats.org/officeDocument/2006/relationships/image" Target="../media/image3100.png"/><Relationship Id="rId210" Type="http://schemas.openxmlformats.org/officeDocument/2006/relationships/customXml" Target="../ink/ink315.xml"/><Relationship Id="rId26" Type="http://schemas.openxmlformats.org/officeDocument/2006/relationships/customXml" Target="../ink/ink223.xml"/><Relationship Id="rId231" Type="http://schemas.openxmlformats.org/officeDocument/2006/relationships/image" Target="../media/image4210.png"/><Relationship Id="rId252" Type="http://schemas.openxmlformats.org/officeDocument/2006/relationships/customXml" Target="../ink/ink336.xml"/><Relationship Id="rId273" Type="http://schemas.openxmlformats.org/officeDocument/2006/relationships/image" Target="../media/image4420.png"/><Relationship Id="rId294" Type="http://schemas.openxmlformats.org/officeDocument/2006/relationships/customXml" Target="../ink/ink357.xml"/><Relationship Id="rId308" Type="http://schemas.openxmlformats.org/officeDocument/2006/relationships/customXml" Target="../ink/ink364.xml"/><Relationship Id="rId329" Type="http://schemas.openxmlformats.org/officeDocument/2006/relationships/image" Target="../media/image4690.png"/><Relationship Id="rId47" Type="http://schemas.openxmlformats.org/officeDocument/2006/relationships/image" Target="../media/image3290.png"/><Relationship Id="rId68" Type="http://schemas.openxmlformats.org/officeDocument/2006/relationships/customXml" Target="../ink/ink244.xml"/><Relationship Id="rId89" Type="http://schemas.openxmlformats.org/officeDocument/2006/relationships/image" Target="../media/image3500.png"/><Relationship Id="rId112" Type="http://schemas.openxmlformats.org/officeDocument/2006/relationships/customXml" Target="../ink/ink266.xml"/><Relationship Id="rId133" Type="http://schemas.openxmlformats.org/officeDocument/2006/relationships/image" Target="../media/image3720.png"/><Relationship Id="rId154" Type="http://schemas.openxmlformats.org/officeDocument/2006/relationships/customXml" Target="../ink/ink287.xml"/><Relationship Id="rId175" Type="http://schemas.openxmlformats.org/officeDocument/2006/relationships/image" Target="../media/image3930.png"/><Relationship Id="rId196" Type="http://schemas.openxmlformats.org/officeDocument/2006/relationships/customXml" Target="../ink/ink308.xml"/><Relationship Id="rId200" Type="http://schemas.openxmlformats.org/officeDocument/2006/relationships/customXml" Target="../ink/ink310.xml"/><Relationship Id="rId16" Type="http://schemas.openxmlformats.org/officeDocument/2006/relationships/customXml" Target="../ink/ink218.xml"/><Relationship Id="rId221" Type="http://schemas.openxmlformats.org/officeDocument/2006/relationships/image" Target="../media/image4160.png"/><Relationship Id="rId242" Type="http://schemas.openxmlformats.org/officeDocument/2006/relationships/customXml" Target="../ink/ink331.xml"/><Relationship Id="rId263" Type="http://schemas.openxmlformats.org/officeDocument/2006/relationships/image" Target="../media/image4370.png"/><Relationship Id="rId284" Type="http://schemas.openxmlformats.org/officeDocument/2006/relationships/customXml" Target="../ink/ink352.xml"/><Relationship Id="rId319" Type="http://schemas.openxmlformats.org/officeDocument/2006/relationships/image" Target="../media/image4640.png"/><Relationship Id="rId37" Type="http://schemas.openxmlformats.org/officeDocument/2006/relationships/image" Target="../media/image3240.png"/><Relationship Id="rId58" Type="http://schemas.openxmlformats.org/officeDocument/2006/relationships/customXml" Target="../ink/ink239.xml"/><Relationship Id="rId79" Type="http://schemas.openxmlformats.org/officeDocument/2006/relationships/image" Target="../media/image3450.png"/><Relationship Id="rId102" Type="http://schemas.openxmlformats.org/officeDocument/2006/relationships/customXml" Target="../ink/ink261.xml"/><Relationship Id="rId123" Type="http://schemas.openxmlformats.org/officeDocument/2006/relationships/image" Target="../media/image3670.png"/><Relationship Id="rId144" Type="http://schemas.openxmlformats.org/officeDocument/2006/relationships/customXml" Target="../ink/ink282.xml"/><Relationship Id="rId330" Type="http://schemas.openxmlformats.org/officeDocument/2006/relationships/customXml" Target="../ink/ink375.xml"/><Relationship Id="rId90" Type="http://schemas.openxmlformats.org/officeDocument/2006/relationships/customXml" Target="../ink/ink255.xml"/><Relationship Id="rId165" Type="http://schemas.openxmlformats.org/officeDocument/2006/relationships/image" Target="../media/image3880.png"/><Relationship Id="rId186" Type="http://schemas.openxmlformats.org/officeDocument/2006/relationships/customXml" Target="../ink/ink303.xml"/><Relationship Id="rId211" Type="http://schemas.openxmlformats.org/officeDocument/2006/relationships/image" Target="../media/image4110.png"/><Relationship Id="rId232" Type="http://schemas.openxmlformats.org/officeDocument/2006/relationships/customXml" Target="../ink/ink326.xml"/><Relationship Id="rId253" Type="http://schemas.openxmlformats.org/officeDocument/2006/relationships/image" Target="../media/image4320.png"/><Relationship Id="rId274" Type="http://schemas.openxmlformats.org/officeDocument/2006/relationships/customXml" Target="../ink/ink347.xml"/><Relationship Id="rId295" Type="http://schemas.openxmlformats.org/officeDocument/2006/relationships/image" Target="../media/image4530.png"/><Relationship Id="rId309" Type="http://schemas.openxmlformats.org/officeDocument/2006/relationships/image" Target="../media/image4600.png"/><Relationship Id="rId27" Type="http://schemas.openxmlformats.org/officeDocument/2006/relationships/image" Target="../media/image3190.png"/><Relationship Id="rId48" Type="http://schemas.openxmlformats.org/officeDocument/2006/relationships/customXml" Target="../ink/ink234.xml"/><Relationship Id="rId69" Type="http://schemas.openxmlformats.org/officeDocument/2006/relationships/image" Target="../media/image3400.png"/><Relationship Id="rId113" Type="http://schemas.openxmlformats.org/officeDocument/2006/relationships/image" Target="../media/image3620.png"/><Relationship Id="rId134" Type="http://schemas.openxmlformats.org/officeDocument/2006/relationships/customXml" Target="../ink/ink277.xml"/><Relationship Id="rId320" Type="http://schemas.openxmlformats.org/officeDocument/2006/relationships/customXml" Target="../ink/ink370.xml"/><Relationship Id="rId80" Type="http://schemas.openxmlformats.org/officeDocument/2006/relationships/customXml" Target="../ink/ink250.xml"/><Relationship Id="rId155" Type="http://schemas.openxmlformats.org/officeDocument/2006/relationships/image" Target="../media/image3830.png"/><Relationship Id="rId176" Type="http://schemas.openxmlformats.org/officeDocument/2006/relationships/customXml" Target="../ink/ink298.xml"/><Relationship Id="rId197" Type="http://schemas.openxmlformats.org/officeDocument/2006/relationships/image" Target="../media/image4040.png"/><Relationship Id="rId201" Type="http://schemas.openxmlformats.org/officeDocument/2006/relationships/image" Target="../media/image4060.png"/><Relationship Id="rId222" Type="http://schemas.openxmlformats.org/officeDocument/2006/relationships/customXml" Target="../ink/ink321.xml"/><Relationship Id="rId243" Type="http://schemas.openxmlformats.org/officeDocument/2006/relationships/image" Target="../media/image4270.png"/><Relationship Id="rId264" Type="http://schemas.openxmlformats.org/officeDocument/2006/relationships/customXml" Target="../ink/ink342.xml"/><Relationship Id="rId285" Type="http://schemas.openxmlformats.org/officeDocument/2006/relationships/image" Target="../media/image4480.png"/><Relationship Id="rId17" Type="http://schemas.openxmlformats.org/officeDocument/2006/relationships/image" Target="../media/image3140.png"/><Relationship Id="rId38" Type="http://schemas.openxmlformats.org/officeDocument/2006/relationships/customXml" Target="../ink/ink229.xml"/><Relationship Id="rId59" Type="http://schemas.openxmlformats.org/officeDocument/2006/relationships/image" Target="../media/image3350.png"/><Relationship Id="rId103" Type="http://schemas.openxmlformats.org/officeDocument/2006/relationships/image" Target="../media/image3570.png"/><Relationship Id="rId124" Type="http://schemas.openxmlformats.org/officeDocument/2006/relationships/customXml" Target="../ink/ink272.xml"/><Relationship Id="rId310" Type="http://schemas.openxmlformats.org/officeDocument/2006/relationships/customXml" Target="../ink/ink365.xml"/><Relationship Id="rId70" Type="http://schemas.openxmlformats.org/officeDocument/2006/relationships/customXml" Target="../ink/ink245.xml"/><Relationship Id="rId91" Type="http://schemas.openxmlformats.org/officeDocument/2006/relationships/image" Target="../media/image3510.png"/><Relationship Id="rId145" Type="http://schemas.openxmlformats.org/officeDocument/2006/relationships/image" Target="../media/image3780.png"/><Relationship Id="rId166" Type="http://schemas.openxmlformats.org/officeDocument/2006/relationships/customXml" Target="../ink/ink293.xml"/><Relationship Id="rId187" Type="http://schemas.openxmlformats.org/officeDocument/2006/relationships/image" Target="../media/image3990.png"/><Relationship Id="rId331" Type="http://schemas.openxmlformats.org/officeDocument/2006/relationships/image" Target="../media/image4700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316.xml"/><Relationship Id="rId233" Type="http://schemas.openxmlformats.org/officeDocument/2006/relationships/image" Target="../media/image4220.png"/><Relationship Id="rId254" Type="http://schemas.openxmlformats.org/officeDocument/2006/relationships/customXml" Target="../ink/ink337.xml"/><Relationship Id="rId28" Type="http://schemas.openxmlformats.org/officeDocument/2006/relationships/customXml" Target="../ink/ink224.xml"/><Relationship Id="rId49" Type="http://schemas.openxmlformats.org/officeDocument/2006/relationships/image" Target="../media/image3300.png"/><Relationship Id="rId114" Type="http://schemas.openxmlformats.org/officeDocument/2006/relationships/customXml" Target="../ink/ink267.xml"/><Relationship Id="rId275" Type="http://schemas.openxmlformats.org/officeDocument/2006/relationships/image" Target="../media/image4430.png"/><Relationship Id="rId296" Type="http://schemas.openxmlformats.org/officeDocument/2006/relationships/customXml" Target="../ink/ink358.xml"/><Relationship Id="rId300" Type="http://schemas.openxmlformats.org/officeDocument/2006/relationships/customXml" Target="../ink/ink360.xml"/><Relationship Id="rId60" Type="http://schemas.openxmlformats.org/officeDocument/2006/relationships/customXml" Target="../ink/ink240.xml"/><Relationship Id="rId81" Type="http://schemas.openxmlformats.org/officeDocument/2006/relationships/image" Target="../media/image3460.png"/><Relationship Id="rId135" Type="http://schemas.openxmlformats.org/officeDocument/2006/relationships/image" Target="../media/image3730.png"/><Relationship Id="rId156" Type="http://schemas.openxmlformats.org/officeDocument/2006/relationships/customXml" Target="../ink/ink288.xml"/><Relationship Id="rId177" Type="http://schemas.openxmlformats.org/officeDocument/2006/relationships/image" Target="../media/image3940.png"/><Relationship Id="rId198" Type="http://schemas.openxmlformats.org/officeDocument/2006/relationships/customXml" Target="../ink/ink309.xml"/><Relationship Id="rId321" Type="http://schemas.openxmlformats.org/officeDocument/2006/relationships/image" Target="../media/image4650.png"/><Relationship Id="rId202" Type="http://schemas.openxmlformats.org/officeDocument/2006/relationships/customXml" Target="../ink/ink311.xml"/><Relationship Id="rId223" Type="http://schemas.openxmlformats.org/officeDocument/2006/relationships/image" Target="../media/image4170.png"/><Relationship Id="rId244" Type="http://schemas.openxmlformats.org/officeDocument/2006/relationships/customXml" Target="../ink/ink332.xml"/><Relationship Id="rId18" Type="http://schemas.openxmlformats.org/officeDocument/2006/relationships/customXml" Target="../ink/ink219.xml"/><Relationship Id="rId39" Type="http://schemas.openxmlformats.org/officeDocument/2006/relationships/image" Target="../media/image3250.png"/><Relationship Id="rId265" Type="http://schemas.openxmlformats.org/officeDocument/2006/relationships/image" Target="../media/image4380.png"/><Relationship Id="rId286" Type="http://schemas.openxmlformats.org/officeDocument/2006/relationships/customXml" Target="../ink/ink353.xml"/><Relationship Id="rId50" Type="http://schemas.openxmlformats.org/officeDocument/2006/relationships/customXml" Target="../ink/ink235.xml"/><Relationship Id="rId104" Type="http://schemas.openxmlformats.org/officeDocument/2006/relationships/customXml" Target="../ink/ink262.xml"/><Relationship Id="rId125" Type="http://schemas.openxmlformats.org/officeDocument/2006/relationships/image" Target="../media/image3680.png"/><Relationship Id="rId146" Type="http://schemas.openxmlformats.org/officeDocument/2006/relationships/customXml" Target="../ink/ink283.xml"/><Relationship Id="rId167" Type="http://schemas.openxmlformats.org/officeDocument/2006/relationships/image" Target="../media/image3890.png"/><Relationship Id="rId188" Type="http://schemas.openxmlformats.org/officeDocument/2006/relationships/customXml" Target="../ink/ink304.xml"/><Relationship Id="rId311" Type="http://schemas.openxmlformats.org/officeDocument/2006/relationships/image" Target="../media/image4610.png"/><Relationship Id="rId332" Type="http://schemas.openxmlformats.org/officeDocument/2006/relationships/customXml" Target="../ink/ink376.xml"/><Relationship Id="rId71" Type="http://schemas.openxmlformats.org/officeDocument/2006/relationships/image" Target="../media/image3410.png"/><Relationship Id="rId92" Type="http://schemas.openxmlformats.org/officeDocument/2006/relationships/customXml" Target="../ink/ink256.xml"/><Relationship Id="rId213" Type="http://schemas.openxmlformats.org/officeDocument/2006/relationships/image" Target="../media/image4120.png"/><Relationship Id="rId234" Type="http://schemas.openxmlformats.org/officeDocument/2006/relationships/customXml" Target="../ink/ink327.xml"/><Relationship Id="rId2" Type="http://schemas.openxmlformats.org/officeDocument/2006/relationships/customXml" Target="../ink/ink211.xml"/><Relationship Id="rId29" Type="http://schemas.openxmlformats.org/officeDocument/2006/relationships/image" Target="../media/image3200.png"/><Relationship Id="rId255" Type="http://schemas.openxmlformats.org/officeDocument/2006/relationships/image" Target="../media/image4330.png"/><Relationship Id="rId276" Type="http://schemas.openxmlformats.org/officeDocument/2006/relationships/customXml" Target="../ink/ink348.xml"/><Relationship Id="rId297" Type="http://schemas.openxmlformats.org/officeDocument/2006/relationships/image" Target="../media/image4540.png"/><Relationship Id="rId40" Type="http://schemas.openxmlformats.org/officeDocument/2006/relationships/customXml" Target="../ink/ink230.xml"/><Relationship Id="rId115" Type="http://schemas.openxmlformats.org/officeDocument/2006/relationships/image" Target="../media/image3630.png"/><Relationship Id="rId136" Type="http://schemas.openxmlformats.org/officeDocument/2006/relationships/customXml" Target="../ink/ink278.xml"/><Relationship Id="rId157" Type="http://schemas.openxmlformats.org/officeDocument/2006/relationships/image" Target="../media/image3840.png"/><Relationship Id="rId178" Type="http://schemas.openxmlformats.org/officeDocument/2006/relationships/customXml" Target="../ink/ink299.xml"/><Relationship Id="rId301" Type="http://schemas.openxmlformats.org/officeDocument/2006/relationships/image" Target="../media/image4560.png"/><Relationship Id="rId322" Type="http://schemas.openxmlformats.org/officeDocument/2006/relationships/customXml" Target="../ink/ink371.xml"/><Relationship Id="rId61" Type="http://schemas.openxmlformats.org/officeDocument/2006/relationships/image" Target="../media/image3360.png"/><Relationship Id="rId82" Type="http://schemas.openxmlformats.org/officeDocument/2006/relationships/customXml" Target="../ink/ink251.xml"/><Relationship Id="rId199" Type="http://schemas.openxmlformats.org/officeDocument/2006/relationships/image" Target="../media/image4050.png"/><Relationship Id="rId203" Type="http://schemas.openxmlformats.org/officeDocument/2006/relationships/image" Target="../media/image4070.png"/><Relationship Id="rId19" Type="http://schemas.openxmlformats.org/officeDocument/2006/relationships/image" Target="../media/image3150.png"/><Relationship Id="rId224" Type="http://schemas.openxmlformats.org/officeDocument/2006/relationships/customXml" Target="../ink/ink322.xml"/><Relationship Id="rId245" Type="http://schemas.openxmlformats.org/officeDocument/2006/relationships/image" Target="../media/image4280.png"/><Relationship Id="rId266" Type="http://schemas.openxmlformats.org/officeDocument/2006/relationships/customXml" Target="../ink/ink343.xml"/><Relationship Id="rId287" Type="http://schemas.openxmlformats.org/officeDocument/2006/relationships/image" Target="../media/image4490.png"/><Relationship Id="rId30" Type="http://schemas.openxmlformats.org/officeDocument/2006/relationships/customXml" Target="../ink/ink225.xml"/><Relationship Id="rId105" Type="http://schemas.openxmlformats.org/officeDocument/2006/relationships/image" Target="../media/image3580.png"/><Relationship Id="rId126" Type="http://schemas.openxmlformats.org/officeDocument/2006/relationships/customXml" Target="../ink/ink273.xml"/><Relationship Id="rId147" Type="http://schemas.openxmlformats.org/officeDocument/2006/relationships/image" Target="../media/image3790.png"/><Relationship Id="rId168" Type="http://schemas.openxmlformats.org/officeDocument/2006/relationships/customXml" Target="../ink/ink294.xml"/><Relationship Id="rId312" Type="http://schemas.openxmlformats.org/officeDocument/2006/relationships/customXml" Target="../ink/ink366.xml"/><Relationship Id="rId333" Type="http://schemas.openxmlformats.org/officeDocument/2006/relationships/image" Target="../media/image4710.png"/><Relationship Id="rId51" Type="http://schemas.openxmlformats.org/officeDocument/2006/relationships/image" Target="../media/image3310.png"/><Relationship Id="rId72" Type="http://schemas.openxmlformats.org/officeDocument/2006/relationships/customXml" Target="../ink/ink246.xml"/><Relationship Id="rId93" Type="http://schemas.openxmlformats.org/officeDocument/2006/relationships/image" Target="../media/image3520.png"/><Relationship Id="rId189" Type="http://schemas.openxmlformats.org/officeDocument/2006/relationships/image" Target="../media/image4000.png"/><Relationship Id="rId3" Type="http://schemas.openxmlformats.org/officeDocument/2006/relationships/image" Target="../media/image3070.png"/><Relationship Id="rId214" Type="http://schemas.openxmlformats.org/officeDocument/2006/relationships/customXml" Target="../ink/ink317.xml"/><Relationship Id="rId235" Type="http://schemas.openxmlformats.org/officeDocument/2006/relationships/image" Target="../media/image4230.png"/><Relationship Id="rId256" Type="http://schemas.openxmlformats.org/officeDocument/2006/relationships/customXml" Target="../ink/ink338.xml"/><Relationship Id="rId277" Type="http://schemas.openxmlformats.org/officeDocument/2006/relationships/image" Target="../media/image4440.png"/><Relationship Id="rId298" Type="http://schemas.openxmlformats.org/officeDocument/2006/relationships/customXml" Target="../ink/ink359.xml"/><Relationship Id="rId116" Type="http://schemas.openxmlformats.org/officeDocument/2006/relationships/customXml" Target="../ink/ink268.xml"/><Relationship Id="rId137" Type="http://schemas.openxmlformats.org/officeDocument/2006/relationships/image" Target="../media/image3740.png"/><Relationship Id="rId158" Type="http://schemas.openxmlformats.org/officeDocument/2006/relationships/customXml" Target="../ink/ink289.xml"/><Relationship Id="rId302" Type="http://schemas.openxmlformats.org/officeDocument/2006/relationships/customXml" Target="../ink/ink361.xml"/><Relationship Id="rId323" Type="http://schemas.openxmlformats.org/officeDocument/2006/relationships/image" Target="../media/image4660.png"/><Relationship Id="rId20" Type="http://schemas.openxmlformats.org/officeDocument/2006/relationships/customXml" Target="../ink/ink220.xml"/><Relationship Id="rId41" Type="http://schemas.openxmlformats.org/officeDocument/2006/relationships/image" Target="../media/image3260.png"/><Relationship Id="rId62" Type="http://schemas.openxmlformats.org/officeDocument/2006/relationships/customXml" Target="../ink/ink241.xml"/><Relationship Id="rId83" Type="http://schemas.openxmlformats.org/officeDocument/2006/relationships/image" Target="../media/image347.png"/><Relationship Id="rId179" Type="http://schemas.openxmlformats.org/officeDocument/2006/relationships/image" Target="../media/image3950.png"/><Relationship Id="rId190" Type="http://schemas.openxmlformats.org/officeDocument/2006/relationships/customXml" Target="../ink/ink305.xml"/><Relationship Id="rId204" Type="http://schemas.openxmlformats.org/officeDocument/2006/relationships/customXml" Target="../ink/ink312.xml"/><Relationship Id="rId225" Type="http://schemas.openxmlformats.org/officeDocument/2006/relationships/image" Target="../media/image4180.png"/><Relationship Id="rId246" Type="http://schemas.openxmlformats.org/officeDocument/2006/relationships/customXml" Target="../ink/ink333.xml"/><Relationship Id="rId267" Type="http://schemas.openxmlformats.org/officeDocument/2006/relationships/image" Target="../media/image4390.png"/><Relationship Id="rId288" Type="http://schemas.openxmlformats.org/officeDocument/2006/relationships/customXml" Target="../ink/ink354.xml"/><Relationship Id="rId106" Type="http://schemas.openxmlformats.org/officeDocument/2006/relationships/customXml" Target="../ink/ink263.xml"/><Relationship Id="rId127" Type="http://schemas.openxmlformats.org/officeDocument/2006/relationships/image" Target="../media/image3690.png"/><Relationship Id="rId313" Type="http://schemas.openxmlformats.org/officeDocument/2006/relationships/image" Target="../media/image4620.png"/><Relationship Id="rId10" Type="http://schemas.openxmlformats.org/officeDocument/2006/relationships/customXml" Target="../ink/ink215.xml"/><Relationship Id="rId31" Type="http://schemas.openxmlformats.org/officeDocument/2006/relationships/image" Target="../media/image3210.png"/><Relationship Id="rId52" Type="http://schemas.openxmlformats.org/officeDocument/2006/relationships/customXml" Target="../ink/ink236.xml"/><Relationship Id="rId73" Type="http://schemas.openxmlformats.org/officeDocument/2006/relationships/image" Target="../media/image3420.png"/><Relationship Id="rId94" Type="http://schemas.openxmlformats.org/officeDocument/2006/relationships/customXml" Target="../ink/ink257.xml"/><Relationship Id="rId148" Type="http://schemas.openxmlformats.org/officeDocument/2006/relationships/customXml" Target="../ink/ink284.xml"/><Relationship Id="rId169" Type="http://schemas.openxmlformats.org/officeDocument/2006/relationships/image" Target="../media/image3900.png"/><Relationship Id="rId334" Type="http://schemas.openxmlformats.org/officeDocument/2006/relationships/customXml" Target="../ink/ink377.xml"/><Relationship Id="rId4" Type="http://schemas.openxmlformats.org/officeDocument/2006/relationships/customXml" Target="../ink/ink212.xml"/><Relationship Id="rId180" Type="http://schemas.openxmlformats.org/officeDocument/2006/relationships/customXml" Target="../ink/ink300.xml"/><Relationship Id="rId215" Type="http://schemas.openxmlformats.org/officeDocument/2006/relationships/image" Target="../media/image4130.png"/><Relationship Id="rId236" Type="http://schemas.openxmlformats.org/officeDocument/2006/relationships/customXml" Target="../ink/ink328.xml"/><Relationship Id="rId257" Type="http://schemas.openxmlformats.org/officeDocument/2006/relationships/image" Target="../media/image4340.png"/><Relationship Id="rId278" Type="http://schemas.openxmlformats.org/officeDocument/2006/relationships/customXml" Target="../ink/ink349.xml"/><Relationship Id="rId303" Type="http://schemas.openxmlformats.org/officeDocument/2006/relationships/image" Target="../media/image4570.png"/><Relationship Id="rId42" Type="http://schemas.openxmlformats.org/officeDocument/2006/relationships/customXml" Target="../ink/ink231.xml"/><Relationship Id="rId84" Type="http://schemas.openxmlformats.org/officeDocument/2006/relationships/customXml" Target="../ink/ink252.xml"/><Relationship Id="rId138" Type="http://schemas.openxmlformats.org/officeDocument/2006/relationships/customXml" Target="../ink/ink279.xml"/><Relationship Id="rId191" Type="http://schemas.openxmlformats.org/officeDocument/2006/relationships/image" Target="../media/image4010.png"/><Relationship Id="rId205" Type="http://schemas.openxmlformats.org/officeDocument/2006/relationships/image" Target="../media/image4080.png"/><Relationship Id="rId247" Type="http://schemas.openxmlformats.org/officeDocument/2006/relationships/image" Target="../media/image4290.png"/><Relationship Id="rId107" Type="http://schemas.openxmlformats.org/officeDocument/2006/relationships/image" Target="../media/image3590.png"/><Relationship Id="rId289" Type="http://schemas.openxmlformats.org/officeDocument/2006/relationships/image" Target="../media/image4500.png"/><Relationship Id="rId11" Type="http://schemas.openxmlformats.org/officeDocument/2006/relationships/image" Target="../media/image3110.png"/><Relationship Id="rId53" Type="http://schemas.openxmlformats.org/officeDocument/2006/relationships/image" Target="../media/image3320.png"/><Relationship Id="rId149" Type="http://schemas.openxmlformats.org/officeDocument/2006/relationships/image" Target="../media/image3800.png"/><Relationship Id="rId314" Type="http://schemas.openxmlformats.org/officeDocument/2006/relationships/customXml" Target="../ink/ink367.xml"/><Relationship Id="rId95" Type="http://schemas.openxmlformats.org/officeDocument/2006/relationships/image" Target="../media/image3530.png"/><Relationship Id="rId160" Type="http://schemas.openxmlformats.org/officeDocument/2006/relationships/customXml" Target="../ink/ink290.xml"/><Relationship Id="rId216" Type="http://schemas.openxmlformats.org/officeDocument/2006/relationships/customXml" Target="../ink/ink318.xml"/><Relationship Id="rId258" Type="http://schemas.openxmlformats.org/officeDocument/2006/relationships/customXml" Target="../ink/ink339.xml"/><Relationship Id="rId22" Type="http://schemas.openxmlformats.org/officeDocument/2006/relationships/customXml" Target="../ink/ink221.xml"/><Relationship Id="rId64" Type="http://schemas.openxmlformats.org/officeDocument/2006/relationships/customXml" Target="../ink/ink242.xml"/><Relationship Id="rId118" Type="http://schemas.openxmlformats.org/officeDocument/2006/relationships/customXml" Target="../ink/ink269.xml"/><Relationship Id="rId325" Type="http://schemas.openxmlformats.org/officeDocument/2006/relationships/image" Target="../media/image4670.png"/><Relationship Id="rId171" Type="http://schemas.openxmlformats.org/officeDocument/2006/relationships/image" Target="../media/image3910.png"/><Relationship Id="rId227" Type="http://schemas.openxmlformats.org/officeDocument/2006/relationships/image" Target="../media/image4190.png"/><Relationship Id="rId269" Type="http://schemas.openxmlformats.org/officeDocument/2006/relationships/image" Target="../media/image4400.png"/><Relationship Id="rId33" Type="http://schemas.openxmlformats.org/officeDocument/2006/relationships/image" Target="../media/image3220.png"/><Relationship Id="rId129" Type="http://schemas.openxmlformats.org/officeDocument/2006/relationships/image" Target="../media/image3700.png"/><Relationship Id="rId280" Type="http://schemas.openxmlformats.org/officeDocument/2006/relationships/customXml" Target="../ink/ink350.xml"/><Relationship Id="rId75" Type="http://schemas.openxmlformats.org/officeDocument/2006/relationships/image" Target="../media/image3430.png"/><Relationship Id="rId140" Type="http://schemas.openxmlformats.org/officeDocument/2006/relationships/customXml" Target="../ink/ink280.xml"/><Relationship Id="rId182" Type="http://schemas.openxmlformats.org/officeDocument/2006/relationships/customXml" Target="../ink/ink301.xml"/><Relationship Id="rId6" Type="http://schemas.openxmlformats.org/officeDocument/2006/relationships/customXml" Target="../ink/ink213.xml"/><Relationship Id="rId238" Type="http://schemas.openxmlformats.org/officeDocument/2006/relationships/customXml" Target="../ink/ink329.xml"/><Relationship Id="rId291" Type="http://schemas.openxmlformats.org/officeDocument/2006/relationships/image" Target="../media/image4510.png"/><Relationship Id="rId305" Type="http://schemas.openxmlformats.org/officeDocument/2006/relationships/image" Target="../media/image4580.png"/><Relationship Id="rId44" Type="http://schemas.openxmlformats.org/officeDocument/2006/relationships/customXml" Target="../ink/ink232.xml"/><Relationship Id="rId86" Type="http://schemas.openxmlformats.org/officeDocument/2006/relationships/customXml" Target="../ink/ink253.xml"/><Relationship Id="rId151" Type="http://schemas.openxmlformats.org/officeDocument/2006/relationships/image" Target="../media/image3810.png"/><Relationship Id="rId193" Type="http://schemas.openxmlformats.org/officeDocument/2006/relationships/image" Target="../media/image4020.png"/><Relationship Id="rId207" Type="http://schemas.openxmlformats.org/officeDocument/2006/relationships/image" Target="../media/image4090.png"/><Relationship Id="rId249" Type="http://schemas.openxmlformats.org/officeDocument/2006/relationships/image" Target="../media/image4300.png"/><Relationship Id="rId13" Type="http://schemas.openxmlformats.org/officeDocument/2006/relationships/image" Target="../media/image3120.png"/><Relationship Id="rId109" Type="http://schemas.openxmlformats.org/officeDocument/2006/relationships/image" Target="../media/image3600.png"/><Relationship Id="rId260" Type="http://schemas.openxmlformats.org/officeDocument/2006/relationships/customXml" Target="../ink/ink340.xml"/><Relationship Id="rId316" Type="http://schemas.openxmlformats.org/officeDocument/2006/relationships/customXml" Target="../ink/ink368.xml"/><Relationship Id="rId55" Type="http://schemas.openxmlformats.org/officeDocument/2006/relationships/image" Target="../media/image3330.png"/><Relationship Id="rId97" Type="http://schemas.openxmlformats.org/officeDocument/2006/relationships/image" Target="../media/image3540.png"/><Relationship Id="rId120" Type="http://schemas.openxmlformats.org/officeDocument/2006/relationships/customXml" Target="../ink/ink270.xml"/><Relationship Id="rId162" Type="http://schemas.openxmlformats.org/officeDocument/2006/relationships/customXml" Target="../ink/ink291.xml"/><Relationship Id="rId218" Type="http://schemas.openxmlformats.org/officeDocument/2006/relationships/customXml" Target="../ink/ink319.xml"/><Relationship Id="rId271" Type="http://schemas.openxmlformats.org/officeDocument/2006/relationships/image" Target="../media/image4410.png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90.xml"/><Relationship Id="rId21" Type="http://schemas.openxmlformats.org/officeDocument/2006/relationships/image" Target="../media/image4710.png"/><Relationship Id="rId42" Type="http://schemas.openxmlformats.org/officeDocument/2006/relationships/customXml" Target="../ink/ink398.xml"/><Relationship Id="rId47" Type="http://schemas.openxmlformats.org/officeDocument/2006/relationships/image" Target="../media/image559.png"/><Relationship Id="rId63" Type="http://schemas.openxmlformats.org/officeDocument/2006/relationships/image" Target="../media/image567.png"/><Relationship Id="rId68" Type="http://schemas.openxmlformats.org/officeDocument/2006/relationships/customXml" Target="../ink/ink411.xml"/><Relationship Id="rId84" Type="http://schemas.openxmlformats.org/officeDocument/2006/relationships/customXml" Target="../ink/ink419.xml"/><Relationship Id="rId89" Type="http://schemas.openxmlformats.org/officeDocument/2006/relationships/image" Target="../media/image580.png"/><Relationship Id="rId16" Type="http://schemas.openxmlformats.org/officeDocument/2006/relationships/customXml" Target="../ink/ink385.xml"/><Relationship Id="rId11" Type="http://schemas.openxmlformats.org/officeDocument/2006/relationships/image" Target="../media/image4660.png"/><Relationship Id="rId32" Type="http://schemas.openxmlformats.org/officeDocument/2006/relationships/customXml" Target="../ink/ink393.xml"/><Relationship Id="rId37" Type="http://schemas.openxmlformats.org/officeDocument/2006/relationships/image" Target="../media/image554.png"/><Relationship Id="rId53" Type="http://schemas.openxmlformats.org/officeDocument/2006/relationships/image" Target="../media/image562.png"/><Relationship Id="rId58" Type="http://schemas.openxmlformats.org/officeDocument/2006/relationships/customXml" Target="../ink/ink406.xml"/><Relationship Id="rId74" Type="http://schemas.openxmlformats.org/officeDocument/2006/relationships/customXml" Target="../ink/ink414.xml"/><Relationship Id="rId79" Type="http://schemas.openxmlformats.org/officeDocument/2006/relationships/image" Target="../media/image575.png"/><Relationship Id="rId5" Type="http://schemas.openxmlformats.org/officeDocument/2006/relationships/image" Target="../media/image4630.png"/><Relationship Id="rId90" Type="http://schemas.openxmlformats.org/officeDocument/2006/relationships/customXml" Target="../ink/ink422.xml"/><Relationship Id="rId95" Type="http://schemas.openxmlformats.org/officeDocument/2006/relationships/image" Target="../media/image583.png"/><Relationship Id="rId22" Type="http://schemas.openxmlformats.org/officeDocument/2006/relationships/customXml" Target="../ink/ink388.xml"/><Relationship Id="rId27" Type="http://schemas.openxmlformats.org/officeDocument/2006/relationships/image" Target="../media/image549.png"/><Relationship Id="rId43" Type="http://schemas.openxmlformats.org/officeDocument/2006/relationships/image" Target="../media/image557.png"/><Relationship Id="rId48" Type="http://schemas.openxmlformats.org/officeDocument/2006/relationships/customXml" Target="../ink/ink401.xml"/><Relationship Id="rId64" Type="http://schemas.openxmlformats.org/officeDocument/2006/relationships/customXml" Target="../ink/ink409.xml"/><Relationship Id="rId69" Type="http://schemas.openxmlformats.org/officeDocument/2006/relationships/image" Target="../media/image570.png"/><Relationship Id="rId80" Type="http://schemas.openxmlformats.org/officeDocument/2006/relationships/customXml" Target="../ink/ink417.xml"/><Relationship Id="rId85" Type="http://schemas.openxmlformats.org/officeDocument/2006/relationships/image" Target="../media/image578.png"/><Relationship Id="rId3" Type="http://schemas.openxmlformats.org/officeDocument/2006/relationships/image" Target="../media/image2760.png"/><Relationship Id="rId12" Type="http://schemas.openxmlformats.org/officeDocument/2006/relationships/customXml" Target="../ink/ink383.xml"/><Relationship Id="rId17" Type="http://schemas.openxmlformats.org/officeDocument/2006/relationships/image" Target="../media/image4690.png"/><Relationship Id="rId25" Type="http://schemas.openxmlformats.org/officeDocument/2006/relationships/image" Target="../media/image4730.png"/><Relationship Id="rId33" Type="http://schemas.openxmlformats.org/officeDocument/2006/relationships/image" Target="../media/image552.png"/><Relationship Id="rId38" Type="http://schemas.openxmlformats.org/officeDocument/2006/relationships/customXml" Target="../ink/ink396.xml"/><Relationship Id="rId46" Type="http://schemas.openxmlformats.org/officeDocument/2006/relationships/customXml" Target="../ink/ink400.xml"/><Relationship Id="rId59" Type="http://schemas.openxmlformats.org/officeDocument/2006/relationships/image" Target="../media/image565.png"/><Relationship Id="rId67" Type="http://schemas.openxmlformats.org/officeDocument/2006/relationships/image" Target="../media/image569.png"/><Relationship Id="rId20" Type="http://schemas.openxmlformats.org/officeDocument/2006/relationships/customXml" Target="../ink/ink387.xml"/><Relationship Id="rId41" Type="http://schemas.openxmlformats.org/officeDocument/2006/relationships/image" Target="../media/image556.png"/><Relationship Id="rId54" Type="http://schemas.openxmlformats.org/officeDocument/2006/relationships/customXml" Target="../ink/ink404.xml"/><Relationship Id="rId62" Type="http://schemas.openxmlformats.org/officeDocument/2006/relationships/customXml" Target="../ink/ink408.xml"/><Relationship Id="rId70" Type="http://schemas.openxmlformats.org/officeDocument/2006/relationships/customXml" Target="../ink/ink412.xml"/><Relationship Id="rId75" Type="http://schemas.openxmlformats.org/officeDocument/2006/relationships/image" Target="../media/image573.png"/><Relationship Id="rId83" Type="http://schemas.openxmlformats.org/officeDocument/2006/relationships/image" Target="../media/image577.png"/><Relationship Id="rId88" Type="http://schemas.openxmlformats.org/officeDocument/2006/relationships/customXml" Target="../ink/ink421.xml"/><Relationship Id="rId91" Type="http://schemas.openxmlformats.org/officeDocument/2006/relationships/image" Target="../media/image581.png"/><Relationship Id="rId96" Type="http://schemas.openxmlformats.org/officeDocument/2006/relationships/customXml" Target="../ink/ink42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80.xml"/><Relationship Id="rId15" Type="http://schemas.openxmlformats.org/officeDocument/2006/relationships/image" Target="../media/image4680.png"/><Relationship Id="rId23" Type="http://schemas.openxmlformats.org/officeDocument/2006/relationships/image" Target="../media/image4720.png"/><Relationship Id="rId28" Type="http://schemas.openxmlformats.org/officeDocument/2006/relationships/customXml" Target="../ink/ink391.xml"/><Relationship Id="rId36" Type="http://schemas.openxmlformats.org/officeDocument/2006/relationships/customXml" Target="../ink/ink395.xml"/><Relationship Id="rId49" Type="http://schemas.openxmlformats.org/officeDocument/2006/relationships/image" Target="../media/image560.png"/><Relationship Id="rId57" Type="http://schemas.openxmlformats.org/officeDocument/2006/relationships/image" Target="../media/image564.png"/><Relationship Id="rId10" Type="http://schemas.openxmlformats.org/officeDocument/2006/relationships/customXml" Target="../ink/ink382.xml"/><Relationship Id="rId31" Type="http://schemas.openxmlformats.org/officeDocument/2006/relationships/image" Target="../media/image551.png"/><Relationship Id="rId44" Type="http://schemas.openxmlformats.org/officeDocument/2006/relationships/customXml" Target="../ink/ink399.xml"/><Relationship Id="rId52" Type="http://schemas.openxmlformats.org/officeDocument/2006/relationships/customXml" Target="../ink/ink403.xml"/><Relationship Id="rId60" Type="http://schemas.openxmlformats.org/officeDocument/2006/relationships/customXml" Target="../ink/ink407.xml"/><Relationship Id="rId65" Type="http://schemas.openxmlformats.org/officeDocument/2006/relationships/image" Target="../media/image568.png"/><Relationship Id="rId73" Type="http://schemas.openxmlformats.org/officeDocument/2006/relationships/image" Target="../media/image572.png"/><Relationship Id="rId78" Type="http://schemas.openxmlformats.org/officeDocument/2006/relationships/customXml" Target="../ink/ink416.xml"/><Relationship Id="rId81" Type="http://schemas.openxmlformats.org/officeDocument/2006/relationships/image" Target="../media/image576.png"/><Relationship Id="rId86" Type="http://schemas.openxmlformats.org/officeDocument/2006/relationships/customXml" Target="../ink/ink420.xml"/><Relationship Id="rId94" Type="http://schemas.openxmlformats.org/officeDocument/2006/relationships/customXml" Target="../ink/ink424.xml"/><Relationship Id="rId4" Type="http://schemas.openxmlformats.org/officeDocument/2006/relationships/customXml" Target="../ink/ink379.xml"/><Relationship Id="rId9" Type="http://schemas.openxmlformats.org/officeDocument/2006/relationships/image" Target="../media/image4650.png"/><Relationship Id="rId13" Type="http://schemas.openxmlformats.org/officeDocument/2006/relationships/image" Target="../media/image4670.png"/><Relationship Id="rId18" Type="http://schemas.openxmlformats.org/officeDocument/2006/relationships/customXml" Target="../ink/ink386.xml"/><Relationship Id="rId39" Type="http://schemas.openxmlformats.org/officeDocument/2006/relationships/image" Target="../media/image555.png"/><Relationship Id="rId34" Type="http://schemas.openxmlformats.org/officeDocument/2006/relationships/customXml" Target="../ink/ink394.xml"/><Relationship Id="rId50" Type="http://schemas.openxmlformats.org/officeDocument/2006/relationships/customXml" Target="../ink/ink402.xml"/><Relationship Id="rId55" Type="http://schemas.openxmlformats.org/officeDocument/2006/relationships/image" Target="../media/image563.png"/><Relationship Id="rId76" Type="http://schemas.openxmlformats.org/officeDocument/2006/relationships/customXml" Target="../ink/ink415.xml"/><Relationship Id="rId97" Type="http://schemas.openxmlformats.org/officeDocument/2006/relationships/image" Target="../media/image584.png"/><Relationship Id="rId7" Type="http://schemas.openxmlformats.org/officeDocument/2006/relationships/image" Target="../media/image4640.png"/><Relationship Id="rId71" Type="http://schemas.openxmlformats.org/officeDocument/2006/relationships/image" Target="../media/image571.png"/><Relationship Id="rId92" Type="http://schemas.openxmlformats.org/officeDocument/2006/relationships/customXml" Target="../ink/ink423.xml"/><Relationship Id="rId2" Type="http://schemas.openxmlformats.org/officeDocument/2006/relationships/customXml" Target="../ink/ink378.xml"/><Relationship Id="rId29" Type="http://schemas.openxmlformats.org/officeDocument/2006/relationships/image" Target="../media/image550.png"/><Relationship Id="rId24" Type="http://schemas.openxmlformats.org/officeDocument/2006/relationships/customXml" Target="../ink/ink389.xml"/><Relationship Id="rId40" Type="http://schemas.openxmlformats.org/officeDocument/2006/relationships/customXml" Target="../ink/ink397.xml"/><Relationship Id="rId45" Type="http://schemas.openxmlformats.org/officeDocument/2006/relationships/image" Target="../media/image558.png"/><Relationship Id="rId66" Type="http://schemas.openxmlformats.org/officeDocument/2006/relationships/customXml" Target="../ink/ink410.xml"/><Relationship Id="rId87" Type="http://schemas.openxmlformats.org/officeDocument/2006/relationships/image" Target="../media/image579.png"/><Relationship Id="rId61" Type="http://schemas.openxmlformats.org/officeDocument/2006/relationships/image" Target="../media/image566.png"/><Relationship Id="rId82" Type="http://schemas.openxmlformats.org/officeDocument/2006/relationships/customXml" Target="../ink/ink418.xml"/><Relationship Id="rId19" Type="http://schemas.openxmlformats.org/officeDocument/2006/relationships/image" Target="../media/image4700.png"/><Relationship Id="rId14" Type="http://schemas.openxmlformats.org/officeDocument/2006/relationships/customXml" Target="../ink/ink384.xml"/><Relationship Id="rId30" Type="http://schemas.openxmlformats.org/officeDocument/2006/relationships/customXml" Target="../ink/ink392.xml"/><Relationship Id="rId35" Type="http://schemas.openxmlformats.org/officeDocument/2006/relationships/image" Target="../media/image553.png"/><Relationship Id="rId56" Type="http://schemas.openxmlformats.org/officeDocument/2006/relationships/customXml" Target="../ink/ink405.xml"/><Relationship Id="rId77" Type="http://schemas.openxmlformats.org/officeDocument/2006/relationships/image" Target="../media/image574.png"/><Relationship Id="rId8" Type="http://schemas.openxmlformats.org/officeDocument/2006/relationships/customXml" Target="../ink/ink381.xml"/><Relationship Id="rId51" Type="http://schemas.openxmlformats.org/officeDocument/2006/relationships/image" Target="../media/image561.png"/><Relationship Id="rId72" Type="http://schemas.openxmlformats.org/officeDocument/2006/relationships/customXml" Target="../ink/ink413.xml"/><Relationship Id="rId93" Type="http://schemas.openxmlformats.org/officeDocument/2006/relationships/image" Target="../media/image582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0.png"/><Relationship Id="rId18" Type="http://schemas.openxmlformats.org/officeDocument/2006/relationships/customXml" Target="../ink/ink434.xml"/><Relationship Id="rId26" Type="http://schemas.openxmlformats.org/officeDocument/2006/relationships/customXml" Target="../ink/ink438.xml"/><Relationship Id="rId39" Type="http://schemas.openxmlformats.org/officeDocument/2006/relationships/image" Target="../media/image603.png"/><Relationship Id="rId21" Type="http://schemas.openxmlformats.org/officeDocument/2006/relationships/image" Target="../media/image594.png"/><Relationship Id="rId34" Type="http://schemas.openxmlformats.org/officeDocument/2006/relationships/customXml" Target="../ink/ink442.xml"/><Relationship Id="rId42" Type="http://schemas.openxmlformats.org/officeDocument/2006/relationships/customXml" Target="../ink/ink446.xml"/><Relationship Id="rId47" Type="http://schemas.openxmlformats.org/officeDocument/2006/relationships/image" Target="../media/image607.png"/><Relationship Id="rId7" Type="http://schemas.openxmlformats.org/officeDocument/2006/relationships/image" Target="../media/image587.png"/><Relationship Id="rId2" Type="http://schemas.openxmlformats.org/officeDocument/2006/relationships/customXml" Target="../ink/ink426.xml"/><Relationship Id="rId16" Type="http://schemas.openxmlformats.org/officeDocument/2006/relationships/customXml" Target="../ink/ink433.xml"/><Relationship Id="rId29" Type="http://schemas.openxmlformats.org/officeDocument/2006/relationships/image" Target="../media/image598.png"/><Relationship Id="rId11" Type="http://schemas.openxmlformats.org/officeDocument/2006/relationships/image" Target="../media/image589.png"/><Relationship Id="rId24" Type="http://schemas.openxmlformats.org/officeDocument/2006/relationships/customXml" Target="../ink/ink437.xml"/><Relationship Id="rId32" Type="http://schemas.openxmlformats.org/officeDocument/2006/relationships/customXml" Target="../ink/ink441.xml"/><Relationship Id="rId37" Type="http://schemas.openxmlformats.org/officeDocument/2006/relationships/image" Target="../media/image602.png"/><Relationship Id="rId40" Type="http://schemas.openxmlformats.org/officeDocument/2006/relationships/customXml" Target="../ink/ink445.xml"/><Relationship Id="rId45" Type="http://schemas.openxmlformats.org/officeDocument/2006/relationships/image" Target="../media/image606.png"/><Relationship Id="rId5" Type="http://schemas.openxmlformats.org/officeDocument/2006/relationships/image" Target="../media/image586.png"/><Relationship Id="rId15" Type="http://schemas.openxmlformats.org/officeDocument/2006/relationships/image" Target="../media/image591.png"/><Relationship Id="rId23" Type="http://schemas.openxmlformats.org/officeDocument/2006/relationships/image" Target="../media/image595.png"/><Relationship Id="rId28" Type="http://schemas.openxmlformats.org/officeDocument/2006/relationships/customXml" Target="../ink/ink439.xml"/><Relationship Id="rId36" Type="http://schemas.openxmlformats.org/officeDocument/2006/relationships/customXml" Target="../ink/ink443.xml"/><Relationship Id="rId49" Type="http://schemas.openxmlformats.org/officeDocument/2006/relationships/image" Target="../media/image608.png"/><Relationship Id="rId10" Type="http://schemas.openxmlformats.org/officeDocument/2006/relationships/customXml" Target="../ink/ink430.xml"/><Relationship Id="rId19" Type="http://schemas.openxmlformats.org/officeDocument/2006/relationships/image" Target="../media/image593.png"/><Relationship Id="rId31" Type="http://schemas.openxmlformats.org/officeDocument/2006/relationships/image" Target="../media/image599.png"/><Relationship Id="rId44" Type="http://schemas.openxmlformats.org/officeDocument/2006/relationships/customXml" Target="../ink/ink447.xml"/><Relationship Id="rId4" Type="http://schemas.openxmlformats.org/officeDocument/2006/relationships/customXml" Target="../ink/ink427.xml"/><Relationship Id="rId9" Type="http://schemas.openxmlformats.org/officeDocument/2006/relationships/image" Target="../media/image588.png"/><Relationship Id="rId14" Type="http://schemas.openxmlformats.org/officeDocument/2006/relationships/customXml" Target="../ink/ink432.xml"/><Relationship Id="rId22" Type="http://schemas.openxmlformats.org/officeDocument/2006/relationships/customXml" Target="../ink/ink436.xml"/><Relationship Id="rId27" Type="http://schemas.openxmlformats.org/officeDocument/2006/relationships/image" Target="../media/image597.png"/><Relationship Id="rId30" Type="http://schemas.openxmlformats.org/officeDocument/2006/relationships/customXml" Target="../ink/ink440.xml"/><Relationship Id="rId35" Type="http://schemas.openxmlformats.org/officeDocument/2006/relationships/image" Target="../media/image601.png"/><Relationship Id="rId43" Type="http://schemas.openxmlformats.org/officeDocument/2006/relationships/image" Target="../media/image605.png"/><Relationship Id="rId48" Type="http://schemas.openxmlformats.org/officeDocument/2006/relationships/customXml" Target="../ink/ink449.xml"/><Relationship Id="rId8" Type="http://schemas.openxmlformats.org/officeDocument/2006/relationships/customXml" Target="../ink/ink429.xml"/><Relationship Id="rId3" Type="http://schemas.openxmlformats.org/officeDocument/2006/relationships/image" Target="../media/image585.png"/><Relationship Id="rId12" Type="http://schemas.openxmlformats.org/officeDocument/2006/relationships/customXml" Target="../ink/ink431.xml"/><Relationship Id="rId17" Type="http://schemas.openxmlformats.org/officeDocument/2006/relationships/image" Target="../media/image592.png"/><Relationship Id="rId25" Type="http://schemas.openxmlformats.org/officeDocument/2006/relationships/image" Target="../media/image596.png"/><Relationship Id="rId33" Type="http://schemas.openxmlformats.org/officeDocument/2006/relationships/image" Target="../media/image600.png"/><Relationship Id="rId38" Type="http://schemas.openxmlformats.org/officeDocument/2006/relationships/customXml" Target="../ink/ink444.xml"/><Relationship Id="rId46" Type="http://schemas.openxmlformats.org/officeDocument/2006/relationships/customXml" Target="../ink/ink448.xml"/><Relationship Id="rId20" Type="http://schemas.openxmlformats.org/officeDocument/2006/relationships/customXml" Target="../ink/ink435.xml"/><Relationship Id="rId41" Type="http://schemas.openxmlformats.org/officeDocument/2006/relationships/image" Target="../media/image60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28.xml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10.xml"/><Relationship Id="rId21" Type="http://schemas.openxmlformats.org/officeDocument/2006/relationships/image" Target="../media/image594.png"/><Relationship Id="rId42" Type="http://schemas.openxmlformats.org/officeDocument/2006/relationships/customXml" Target="../ink/ink470.xml"/><Relationship Id="rId63" Type="http://schemas.openxmlformats.org/officeDocument/2006/relationships/image" Target="../media/image627.png"/><Relationship Id="rId84" Type="http://schemas.openxmlformats.org/officeDocument/2006/relationships/customXml" Target="../ink/ink491.xml"/><Relationship Id="rId138" Type="http://schemas.openxmlformats.org/officeDocument/2006/relationships/customXml" Target="../ink/ink522.xml"/><Relationship Id="rId107" Type="http://schemas.openxmlformats.org/officeDocument/2006/relationships/customXml" Target="../ink/ink504.xml"/><Relationship Id="rId11" Type="http://schemas.openxmlformats.org/officeDocument/2006/relationships/image" Target="../media/image589.png"/><Relationship Id="rId32" Type="http://schemas.openxmlformats.org/officeDocument/2006/relationships/customXml" Target="../ink/ink465.xml"/><Relationship Id="rId53" Type="http://schemas.openxmlformats.org/officeDocument/2006/relationships/image" Target="../media/image622.png"/><Relationship Id="rId74" Type="http://schemas.openxmlformats.org/officeDocument/2006/relationships/customXml" Target="../ink/ink486.xml"/><Relationship Id="rId128" Type="http://schemas.openxmlformats.org/officeDocument/2006/relationships/image" Target="../media/image656.png"/><Relationship Id="rId5" Type="http://schemas.openxmlformats.org/officeDocument/2006/relationships/image" Target="../media/image586.png"/><Relationship Id="rId90" Type="http://schemas.openxmlformats.org/officeDocument/2006/relationships/image" Target="../media/image640.png"/><Relationship Id="rId95" Type="http://schemas.openxmlformats.org/officeDocument/2006/relationships/customXml" Target="../ink/ink497.xml"/><Relationship Id="rId22" Type="http://schemas.openxmlformats.org/officeDocument/2006/relationships/customXml" Target="../ink/ink460.xml"/><Relationship Id="rId27" Type="http://schemas.openxmlformats.org/officeDocument/2006/relationships/image" Target="../media/image610.png"/><Relationship Id="rId43" Type="http://schemas.openxmlformats.org/officeDocument/2006/relationships/image" Target="../media/image596.png"/><Relationship Id="rId48" Type="http://schemas.openxmlformats.org/officeDocument/2006/relationships/customXml" Target="../ink/ink473.xml"/><Relationship Id="rId64" Type="http://schemas.openxmlformats.org/officeDocument/2006/relationships/customXml" Target="../ink/ink481.xml"/><Relationship Id="rId69" Type="http://schemas.openxmlformats.org/officeDocument/2006/relationships/image" Target="../media/image630.png"/><Relationship Id="rId113" Type="http://schemas.openxmlformats.org/officeDocument/2006/relationships/customXml" Target="../ink/ink508.xml"/><Relationship Id="rId118" Type="http://schemas.openxmlformats.org/officeDocument/2006/relationships/customXml" Target="../ink/ink511.xml"/><Relationship Id="rId134" Type="http://schemas.openxmlformats.org/officeDocument/2006/relationships/customXml" Target="../ink/ink520.xml"/><Relationship Id="rId139" Type="http://schemas.openxmlformats.org/officeDocument/2006/relationships/image" Target="../media/image661.png"/><Relationship Id="rId80" Type="http://schemas.openxmlformats.org/officeDocument/2006/relationships/customXml" Target="../ink/ink489.xml"/><Relationship Id="rId85" Type="http://schemas.openxmlformats.org/officeDocument/2006/relationships/image" Target="../media/image638.png"/><Relationship Id="rId12" Type="http://schemas.openxmlformats.org/officeDocument/2006/relationships/customXml" Target="../ink/ink455.xml"/><Relationship Id="rId17" Type="http://schemas.openxmlformats.org/officeDocument/2006/relationships/image" Target="../media/image592.png"/><Relationship Id="rId33" Type="http://schemas.openxmlformats.org/officeDocument/2006/relationships/image" Target="../media/image613.png"/><Relationship Id="rId38" Type="http://schemas.openxmlformats.org/officeDocument/2006/relationships/customXml" Target="../ink/ink468.xml"/><Relationship Id="rId59" Type="http://schemas.openxmlformats.org/officeDocument/2006/relationships/image" Target="../media/image625.png"/><Relationship Id="rId103" Type="http://schemas.openxmlformats.org/officeDocument/2006/relationships/image" Target="../media/image646.png"/><Relationship Id="rId108" Type="http://schemas.openxmlformats.org/officeDocument/2006/relationships/customXml" Target="../ink/ink505.xml"/><Relationship Id="rId124" Type="http://schemas.openxmlformats.org/officeDocument/2006/relationships/customXml" Target="../ink/ink514.xml"/><Relationship Id="rId129" Type="http://schemas.openxmlformats.org/officeDocument/2006/relationships/customXml" Target="../ink/ink517.xml"/><Relationship Id="rId54" Type="http://schemas.openxmlformats.org/officeDocument/2006/relationships/customXml" Target="../ink/ink476.xml"/><Relationship Id="rId70" Type="http://schemas.openxmlformats.org/officeDocument/2006/relationships/customXml" Target="../ink/ink484.xml"/><Relationship Id="rId75" Type="http://schemas.openxmlformats.org/officeDocument/2006/relationships/image" Target="../media/image633.png"/><Relationship Id="rId91" Type="http://schemas.openxmlformats.org/officeDocument/2006/relationships/customXml" Target="../ink/ink495.xml"/><Relationship Id="rId96" Type="http://schemas.openxmlformats.org/officeDocument/2006/relationships/image" Target="../media/image643.png"/><Relationship Id="rId140" Type="http://schemas.openxmlformats.org/officeDocument/2006/relationships/customXml" Target="../ink/ink523.xml"/><Relationship Id="rId145" Type="http://schemas.openxmlformats.org/officeDocument/2006/relationships/image" Target="../media/image66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52.xml"/><Relationship Id="rId23" Type="http://schemas.openxmlformats.org/officeDocument/2006/relationships/image" Target="../media/image595.png"/><Relationship Id="rId28" Type="http://schemas.openxmlformats.org/officeDocument/2006/relationships/customXml" Target="../ink/ink463.xml"/><Relationship Id="rId49" Type="http://schemas.openxmlformats.org/officeDocument/2006/relationships/image" Target="../media/image620.png"/><Relationship Id="rId114" Type="http://schemas.openxmlformats.org/officeDocument/2006/relationships/image" Target="../media/image650.png"/><Relationship Id="rId119" Type="http://schemas.openxmlformats.org/officeDocument/2006/relationships/image" Target="../media/image652.png"/><Relationship Id="rId44" Type="http://schemas.openxmlformats.org/officeDocument/2006/relationships/customXml" Target="../ink/ink471.xml"/><Relationship Id="rId60" Type="http://schemas.openxmlformats.org/officeDocument/2006/relationships/customXml" Target="../ink/ink479.xml"/><Relationship Id="rId65" Type="http://schemas.openxmlformats.org/officeDocument/2006/relationships/image" Target="../media/image628.png"/><Relationship Id="rId81" Type="http://schemas.openxmlformats.org/officeDocument/2006/relationships/image" Target="../media/image636.png"/><Relationship Id="rId86" Type="http://schemas.openxmlformats.org/officeDocument/2006/relationships/customXml" Target="../ink/ink492.xml"/><Relationship Id="rId130" Type="http://schemas.openxmlformats.org/officeDocument/2006/relationships/customXml" Target="../ink/ink518.xml"/><Relationship Id="rId135" Type="http://schemas.openxmlformats.org/officeDocument/2006/relationships/image" Target="../media/image659.png"/><Relationship Id="rId13" Type="http://schemas.openxmlformats.org/officeDocument/2006/relationships/image" Target="../media/image590.png"/><Relationship Id="rId18" Type="http://schemas.openxmlformats.org/officeDocument/2006/relationships/customXml" Target="../ink/ink458.xml"/><Relationship Id="rId39" Type="http://schemas.openxmlformats.org/officeDocument/2006/relationships/image" Target="../media/image616.png"/><Relationship Id="rId109" Type="http://schemas.openxmlformats.org/officeDocument/2006/relationships/customXml" Target="../ink/ink506.xml"/><Relationship Id="rId34" Type="http://schemas.openxmlformats.org/officeDocument/2006/relationships/customXml" Target="../ink/ink466.xml"/><Relationship Id="rId50" Type="http://schemas.openxmlformats.org/officeDocument/2006/relationships/customXml" Target="../ink/ink474.xml"/><Relationship Id="rId55" Type="http://schemas.openxmlformats.org/officeDocument/2006/relationships/image" Target="../media/image623.png"/><Relationship Id="rId76" Type="http://schemas.openxmlformats.org/officeDocument/2006/relationships/customXml" Target="../ink/ink487.xml"/><Relationship Id="rId97" Type="http://schemas.openxmlformats.org/officeDocument/2006/relationships/customXml" Target="../ink/ink498.xml"/><Relationship Id="rId104" Type="http://schemas.openxmlformats.org/officeDocument/2006/relationships/customXml" Target="../ink/ink502.xml"/><Relationship Id="rId120" Type="http://schemas.openxmlformats.org/officeDocument/2006/relationships/customXml" Target="../ink/ink512.xml"/><Relationship Id="rId125" Type="http://schemas.openxmlformats.org/officeDocument/2006/relationships/image" Target="../media/image655.png"/><Relationship Id="rId141" Type="http://schemas.openxmlformats.org/officeDocument/2006/relationships/image" Target="../media/image662.png"/><Relationship Id="rId146" Type="http://schemas.openxmlformats.org/officeDocument/2006/relationships/customXml" Target="../ink/ink526.xml"/><Relationship Id="rId7" Type="http://schemas.openxmlformats.org/officeDocument/2006/relationships/image" Target="../media/image587.png"/><Relationship Id="rId71" Type="http://schemas.openxmlformats.org/officeDocument/2006/relationships/image" Target="../media/image631.png"/><Relationship Id="rId92" Type="http://schemas.openxmlformats.org/officeDocument/2006/relationships/image" Target="../media/image641.png"/><Relationship Id="rId2" Type="http://schemas.openxmlformats.org/officeDocument/2006/relationships/customXml" Target="../ink/ink450.xml"/><Relationship Id="rId29" Type="http://schemas.openxmlformats.org/officeDocument/2006/relationships/image" Target="../media/image611.png"/><Relationship Id="rId24" Type="http://schemas.openxmlformats.org/officeDocument/2006/relationships/customXml" Target="../ink/ink461.xml"/><Relationship Id="rId40" Type="http://schemas.openxmlformats.org/officeDocument/2006/relationships/customXml" Target="../ink/ink469.xml"/><Relationship Id="rId45" Type="http://schemas.openxmlformats.org/officeDocument/2006/relationships/image" Target="../media/image618.png"/><Relationship Id="rId66" Type="http://schemas.openxmlformats.org/officeDocument/2006/relationships/customXml" Target="../ink/ink482.xml"/><Relationship Id="rId87" Type="http://schemas.openxmlformats.org/officeDocument/2006/relationships/image" Target="../media/image639.png"/><Relationship Id="rId110" Type="http://schemas.openxmlformats.org/officeDocument/2006/relationships/image" Target="../media/image648.png"/><Relationship Id="rId115" Type="http://schemas.openxmlformats.org/officeDocument/2006/relationships/customXml" Target="../ink/ink509.xml"/><Relationship Id="rId131" Type="http://schemas.openxmlformats.org/officeDocument/2006/relationships/image" Target="../media/image657.png"/><Relationship Id="rId136" Type="http://schemas.openxmlformats.org/officeDocument/2006/relationships/customXml" Target="../ink/ink521.xml"/><Relationship Id="rId61" Type="http://schemas.openxmlformats.org/officeDocument/2006/relationships/image" Target="../media/image626.png"/><Relationship Id="rId82" Type="http://schemas.openxmlformats.org/officeDocument/2006/relationships/customXml" Target="../ink/ink490.xml"/><Relationship Id="rId19" Type="http://schemas.openxmlformats.org/officeDocument/2006/relationships/image" Target="../media/image593.png"/><Relationship Id="rId14" Type="http://schemas.openxmlformats.org/officeDocument/2006/relationships/customXml" Target="../ink/ink456.xml"/><Relationship Id="rId30" Type="http://schemas.openxmlformats.org/officeDocument/2006/relationships/customXml" Target="../ink/ink464.xml"/><Relationship Id="rId35" Type="http://schemas.openxmlformats.org/officeDocument/2006/relationships/image" Target="../media/image614.png"/><Relationship Id="rId56" Type="http://schemas.openxmlformats.org/officeDocument/2006/relationships/customXml" Target="../ink/ink477.xml"/><Relationship Id="rId77" Type="http://schemas.openxmlformats.org/officeDocument/2006/relationships/image" Target="../media/image634.png"/><Relationship Id="rId100" Type="http://schemas.openxmlformats.org/officeDocument/2006/relationships/customXml" Target="../ink/ink500.xml"/><Relationship Id="rId105" Type="http://schemas.openxmlformats.org/officeDocument/2006/relationships/customXml" Target="../ink/ink503.xml"/><Relationship Id="rId126" Type="http://schemas.openxmlformats.org/officeDocument/2006/relationships/customXml" Target="../ink/ink515.xml"/><Relationship Id="rId147" Type="http://schemas.openxmlformats.org/officeDocument/2006/relationships/image" Target="../media/image665.png"/><Relationship Id="rId8" Type="http://schemas.openxmlformats.org/officeDocument/2006/relationships/customXml" Target="../ink/ink453.xml"/><Relationship Id="rId51" Type="http://schemas.openxmlformats.org/officeDocument/2006/relationships/image" Target="../media/image621.png"/><Relationship Id="rId72" Type="http://schemas.openxmlformats.org/officeDocument/2006/relationships/customXml" Target="../ink/ink485.xml"/><Relationship Id="rId93" Type="http://schemas.openxmlformats.org/officeDocument/2006/relationships/customXml" Target="../ink/ink496.xml"/><Relationship Id="rId98" Type="http://schemas.openxmlformats.org/officeDocument/2006/relationships/customXml" Target="../ink/ink499.xml"/><Relationship Id="rId121" Type="http://schemas.openxmlformats.org/officeDocument/2006/relationships/image" Target="../media/image653.png"/><Relationship Id="rId142" Type="http://schemas.openxmlformats.org/officeDocument/2006/relationships/customXml" Target="../ink/ink524.xml"/><Relationship Id="rId3" Type="http://schemas.openxmlformats.org/officeDocument/2006/relationships/image" Target="../media/image585.png"/><Relationship Id="rId25" Type="http://schemas.openxmlformats.org/officeDocument/2006/relationships/image" Target="../media/image609.png"/><Relationship Id="rId46" Type="http://schemas.openxmlformats.org/officeDocument/2006/relationships/customXml" Target="../ink/ink472.xml"/><Relationship Id="rId67" Type="http://schemas.openxmlformats.org/officeDocument/2006/relationships/image" Target="../media/image629.png"/><Relationship Id="rId116" Type="http://schemas.openxmlformats.org/officeDocument/2006/relationships/image" Target="../media/image651.png"/><Relationship Id="rId137" Type="http://schemas.openxmlformats.org/officeDocument/2006/relationships/image" Target="../media/image660.png"/><Relationship Id="rId20" Type="http://schemas.openxmlformats.org/officeDocument/2006/relationships/customXml" Target="../ink/ink459.xml"/><Relationship Id="rId41" Type="http://schemas.openxmlformats.org/officeDocument/2006/relationships/image" Target="../media/image617.png"/><Relationship Id="rId62" Type="http://schemas.openxmlformats.org/officeDocument/2006/relationships/customXml" Target="../ink/ink480.xml"/><Relationship Id="rId83" Type="http://schemas.openxmlformats.org/officeDocument/2006/relationships/image" Target="../media/image637.png"/><Relationship Id="rId88" Type="http://schemas.openxmlformats.org/officeDocument/2006/relationships/customXml" Target="../ink/ink493.xml"/><Relationship Id="rId111" Type="http://schemas.openxmlformats.org/officeDocument/2006/relationships/customXml" Target="../ink/ink507.xml"/><Relationship Id="rId132" Type="http://schemas.openxmlformats.org/officeDocument/2006/relationships/customXml" Target="../ink/ink519.xml"/><Relationship Id="rId15" Type="http://schemas.openxmlformats.org/officeDocument/2006/relationships/image" Target="../media/image591.png"/><Relationship Id="rId36" Type="http://schemas.openxmlformats.org/officeDocument/2006/relationships/customXml" Target="../ink/ink467.xml"/><Relationship Id="rId57" Type="http://schemas.openxmlformats.org/officeDocument/2006/relationships/image" Target="../media/image624.png"/><Relationship Id="rId106" Type="http://schemas.openxmlformats.org/officeDocument/2006/relationships/image" Target="../media/image647.png"/><Relationship Id="rId127" Type="http://schemas.openxmlformats.org/officeDocument/2006/relationships/customXml" Target="../ink/ink516.xml"/><Relationship Id="rId10" Type="http://schemas.openxmlformats.org/officeDocument/2006/relationships/customXml" Target="../ink/ink454.xml"/><Relationship Id="rId31" Type="http://schemas.openxmlformats.org/officeDocument/2006/relationships/image" Target="../media/image612.png"/><Relationship Id="rId52" Type="http://schemas.openxmlformats.org/officeDocument/2006/relationships/customXml" Target="../ink/ink475.xml"/><Relationship Id="rId73" Type="http://schemas.openxmlformats.org/officeDocument/2006/relationships/image" Target="../media/image632.png"/><Relationship Id="rId78" Type="http://schemas.openxmlformats.org/officeDocument/2006/relationships/customXml" Target="../ink/ink488.xml"/><Relationship Id="rId94" Type="http://schemas.openxmlformats.org/officeDocument/2006/relationships/image" Target="../media/image642.png"/><Relationship Id="rId99" Type="http://schemas.openxmlformats.org/officeDocument/2006/relationships/image" Target="../media/image644.png"/><Relationship Id="rId101" Type="http://schemas.openxmlformats.org/officeDocument/2006/relationships/image" Target="../media/image645.png"/><Relationship Id="rId122" Type="http://schemas.openxmlformats.org/officeDocument/2006/relationships/customXml" Target="../ink/ink513.xml"/><Relationship Id="rId143" Type="http://schemas.openxmlformats.org/officeDocument/2006/relationships/image" Target="../media/image663.png"/><Relationship Id="rId4" Type="http://schemas.openxmlformats.org/officeDocument/2006/relationships/customXml" Target="../ink/ink451.xml"/><Relationship Id="rId9" Type="http://schemas.openxmlformats.org/officeDocument/2006/relationships/image" Target="../media/image588.png"/><Relationship Id="rId26" Type="http://schemas.openxmlformats.org/officeDocument/2006/relationships/customXml" Target="../ink/ink462.xml"/><Relationship Id="rId47" Type="http://schemas.openxmlformats.org/officeDocument/2006/relationships/image" Target="../media/image619.png"/><Relationship Id="rId68" Type="http://schemas.openxmlformats.org/officeDocument/2006/relationships/customXml" Target="../ink/ink483.xml"/><Relationship Id="rId89" Type="http://schemas.openxmlformats.org/officeDocument/2006/relationships/customXml" Target="../ink/ink494.xml"/><Relationship Id="rId112" Type="http://schemas.openxmlformats.org/officeDocument/2006/relationships/image" Target="../media/image649.png"/><Relationship Id="rId133" Type="http://schemas.openxmlformats.org/officeDocument/2006/relationships/image" Target="../media/image658.png"/><Relationship Id="rId16" Type="http://schemas.openxmlformats.org/officeDocument/2006/relationships/customXml" Target="../ink/ink457.xml"/><Relationship Id="rId37" Type="http://schemas.openxmlformats.org/officeDocument/2006/relationships/image" Target="../media/image615.png"/><Relationship Id="rId58" Type="http://schemas.openxmlformats.org/officeDocument/2006/relationships/customXml" Target="../ink/ink478.xml"/><Relationship Id="rId79" Type="http://schemas.openxmlformats.org/officeDocument/2006/relationships/image" Target="../media/image635.png"/><Relationship Id="rId102" Type="http://schemas.openxmlformats.org/officeDocument/2006/relationships/customXml" Target="../ink/ink501.xml"/><Relationship Id="rId123" Type="http://schemas.openxmlformats.org/officeDocument/2006/relationships/image" Target="../media/image654.png"/><Relationship Id="rId144" Type="http://schemas.openxmlformats.org/officeDocument/2006/relationships/customXml" Target="../ink/ink525.xml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539.xml"/><Relationship Id="rId21" Type="http://schemas.openxmlformats.org/officeDocument/2006/relationships/image" Target="../media/image675.png"/><Relationship Id="rId34" Type="http://schemas.openxmlformats.org/officeDocument/2006/relationships/customXml" Target="../ink/ink543.xml"/><Relationship Id="rId42" Type="http://schemas.openxmlformats.org/officeDocument/2006/relationships/customXml" Target="../ink/ink547.xml"/><Relationship Id="rId47" Type="http://schemas.openxmlformats.org/officeDocument/2006/relationships/image" Target="../media/image688.png"/><Relationship Id="rId50" Type="http://schemas.openxmlformats.org/officeDocument/2006/relationships/customXml" Target="../ink/ink551.xml"/><Relationship Id="rId55" Type="http://schemas.openxmlformats.org/officeDocument/2006/relationships/image" Target="../media/image692.png"/><Relationship Id="rId63" Type="http://schemas.openxmlformats.org/officeDocument/2006/relationships/image" Target="../media/image696.png"/><Relationship Id="rId7" Type="http://schemas.openxmlformats.org/officeDocument/2006/relationships/image" Target="../media/image668.png"/><Relationship Id="rId2" Type="http://schemas.openxmlformats.org/officeDocument/2006/relationships/customXml" Target="../ink/ink527.xml"/><Relationship Id="rId16" Type="http://schemas.openxmlformats.org/officeDocument/2006/relationships/customXml" Target="../ink/ink534.xml"/><Relationship Id="rId29" Type="http://schemas.openxmlformats.org/officeDocument/2006/relationships/image" Target="../media/image679.png"/><Relationship Id="rId11" Type="http://schemas.openxmlformats.org/officeDocument/2006/relationships/image" Target="../media/image670.png"/><Relationship Id="rId24" Type="http://schemas.openxmlformats.org/officeDocument/2006/relationships/customXml" Target="../ink/ink538.xml"/><Relationship Id="rId32" Type="http://schemas.openxmlformats.org/officeDocument/2006/relationships/customXml" Target="../ink/ink542.xml"/><Relationship Id="rId37" Type="http://schemas.openxmlformats.org/officeDocument/2006/relationships/image" Target="../media/image683.png"/><Relationship Id="rId40" Type="http://schemas.openxmlformats.org/officeDocument/2006/relationships/customXml" Target="../ink/ink546.xml"/><Relationship Id="rId45" Type="http://schemas.openxmlformats.org/officeDocument/2006/relationships/image" Target="../media/image687.png"/><Relationship Id="rId53" Type="http://schemas.openxmlformats.org/officeDocument/2006/relationships/image" Target="../media/image691.png"/><Relationship Id="rId58" Type="http://schemas.openxmlformats.org/officeDocument/2006/relationships/customXml" Target="../ink/ink555.xml"/><Relationship Id="rId66" Type="http://schemas.openxmlformats.org/officeDocument/2006/relationships/customXml" Target="../ink/ink559.xml"/><Relationship Id="rId5" Type="http://schemas.openxmlformats.org/officeDocument/2006/relationships/image" Target="../media/image667.png"/><Relationship Id="rId61" Type="http://schemas.openxmlformats.org/officeDocument/2006/relationships/image" Target="../media/image695.png"/><Relationship Id="rId19" Type="http://schemas.openxmlformats.org/officeDocument/2006/relationships/image" Target="../media/image674.png"/><Relationship Id="rId14" Type="http://schemas.openxmlformats.org/officeDocument/2006/relationships/customXml" Target="../ink/ink533.xml"/><Relationship Id="rId22" Type="http://schemas.openxmlformats.org/officeDocument/2006/relationships/customXml" Target="../ink/ink537.xml"/><Relationship Id="rId27" Type="http://schemas.openxmlformats.org/officeDocument/2006/relationships/image" Target="../media/image678.png"/><Relationship Id="rId30" Type="http://schemas.openxmlformats.org/officeDocument/2006/relationships/customXml" Target="../ink/ink541.xml"/><Relationship Id="rId35" Type="http://schemas.openxmlformats.org/officeDocument/2006/relationships/image" Target="../media/image682.png"/><Relationship Id="rId43" Type="http://schemas.openxmlformats.org/officeDocument/2006/relationships/image" Target="../media/image686.png"/><Relationship Id="rId48" Type="http://schemas.openxmlformats.org/officeDocument/2006/relationships/customXml" Target="../ink/ink550.xml"/><Relationship Id="rId56" Type="http://schemas.openxmlformats.org/officeDocument/2006/relationships/customXml" Target="../ink/ink554.xml"/><Relationship Id="rId64" Type="http://schemas.openxmlformats.org/officeDocument/2006/relationships/customXml" Target="../ink/ink558.xml"/><Relationship Id="rId8" Type="http://schemas.openxmlformats.org/officeDocument/2006/relationships/customXml" Target="../ink/ink530.xml"/><Relationship Id="rId51" Type="http://schemas.openxmlformats.org/officeDocument/2006/relationships/image" Target="../media/image690.png"/><Relationship Id="rId3" Type="http://schemas.openxmlformats.org/officeDocument/2006/relationships/image" Target="../media/image666.png"/><Relationship Id="rId12" Type="http://schemas.openxmlformats.org/officeDocument/2006/relationships/customXml" Target="../ink/ink532.xml"/><Relationship Id="rId17" Type="http://schemas.openxmlformats.org/officeDocument/2006/relationships/image" Target="../media/image673.png"/><Relationship Id="rId25" Type="http://schemas.openxmlformats.org/officeDocument/2006/relationships/image" Target="../media/image677.png"/><Relationship Id="rId33" Type="http://schemas.openxmlformats.org/officeDocument/2006/relationships/image" Target="../media/image681.png"/><Relationship Id="rId38" Type="http://schemas.openxmlformats.org/officeDocument/2006/relationships/customXml" Target="../ink/ink545.xml"/><Relationship Id="rId46" Type="http://schemas.openxmlformats.org/officeDocument/2006/relationships/customXml" Target="../ink/ink549.xml"/><Relationship Id="rId59" Type="http://schemas.openxmlformats.org/officeDocument/2006/relationships/image" Target="../media/image694.png"/><Relationship Id="rId67" Type="http://schemas.openxmlformats.org/officeDocument/2006/relationships/image" Target="../media/image698.png"/><Relationship Id="rId20" Type="http://schemas.openxmlformats.org/officeDocument/2006/relationships/customXml" Target="../ink/ink536.xml"/><Relationship Id="rId41" Type="http://schemas.openxmlformats.org/officeDocument/2006/relationships/image" Target="../media/image685.png"/><Relationship Id="rId54" Type="http://schemas.openxmlformats.org/officeDocument/2006/relationships/customXml" Target="../ink/ink553.xml"/><Relationship Id="rId62" Type="http://schemas.openxmlformats.org/officeDocument/2006/relationships/customXml" Target="../ink/ink55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29.xml"/><Relationship Id="rId15" Type="http://schemas.openxmlformats.org/officeDocument/2006/relationships/image" Target="../media/image672.png"/><Relationship Id="rId23" Type="http://schemas.openxmlformats.org/officeDocument/2006/relationships/image" Target="../media/image676.png"/><Relationship Id="rId28" Type="http://schemas.openxmlformats.org/officeDocument/2006/relationships/customXml" Target="../ink/ink540.xml"/><Relationship Id="rId36" Type="http://schemas.openxmlformats.org/officeDocument/2006/relationships/customXml" Target="../ink/ink544.xml"/><Relationship Id="rId49" Type="http://schemas.openxmlformats.org/officeDocument/2006/relationships/image" Target="../media/image689.png"/><Relationship Id="rId57" Type="http://schemas.openxmlformats.org/officeDocument/2006/relationships/image" Target="../media/image693.png"/><Relationship Id="rId10" Type="http://schemas.openxmlformats.org/officeDocument/2006/relationships/customXml" Target="../ink/ink531.xml"/><Relationship Id="rId31" Type="http://schemas.openxmlformats.org/officeDocument/2006/relationships/image" Target="../media/image680.png"/><Relationship Id="rId44" Type="http://schemas.openxmlformats.org/officeDocument/2006/relationships/customXml" Target="../ink/ink548.xml"/><Relationship Id="rId52" Type="http://schemas.openxmlformats.org/officeDocument/2006/relationships/customXml" Target="../ink/ink552.xml"/><Relationship Id="rId60" Type="http://schemas.openxmlformats.org/officeDocument/2006/relationships/customXml" Target="../ink/ink556.xml"/><Relationship Id="rId65" Type="http://schemas.openxmlformats.org/officeDocument/2006/relationships/image" Target="../media/image697.png"/><Relationship Id="rId4" Type="http://schemas.openxmlformats.org/officeDocument/2006/relationships/customXml" Target="../ink/ink528.xml"/><Relationship Id="rId9" Type="http://schemas.openxmlformats.org/officeDocument/2006/relationships/image" Target="../media/image669.png"/><Relationship Id="rId13" Type="http://schemas.openxmlformats.org/officeDocument/2006/relationships/image" Target="../media/image671.png"/><Relationship Id="rId18" Type="http://schemas.openxmlformats.org/officeDocument/2006/relationships/customXml" Target="../ink/ink535.xml"/><Relationship Id="rId39" Type="http://schemas.openxmlformats.org/officeDocument/2006/relationships/image" Target="../media/image68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720.png"/><Relationship Id="rId21" Type="http://schemas.openxmlformats.org/officeDocument/2006/relationships/customXml" Target="../ink/ink568.xml"/><Relationship Id="rId42" Type="http://schemas.openxmlformats.org/officeDocument/2006/relationships/image" Target="../media/image5800.png"/><Relationship Id="rId47" Type="http://schemas.openxmlformats.org/officeDocument/2006/relationships/customXml" Target="../ink/ink581.xml"/><Relationship Id="rId63" Type="http://schemas.openxmlformats.org/officeDocument/2006/relationships/customXml" Target="../ink/ink590.xml"/><Relationship Id="rId68" Type="http://schemas.openxmlformats.org/officeDocument/2006/relationships/image" Target="../media/image59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670.png"/><Relationship Id="rId29" Type="http://schemas.openxmlformats.org/officeDocument/2006/relationships/customXml" Target="../ink/ink572.xml"/><Relationship Id="rId11" Type="http://schemas.openxmlformats.org/officeDocument/2006/relationships/customXml" Target="../ink/ink563.xml"/><Relationship Id="rId24" Type="http://schemas.openxmlformats.org/officeDocument/2006/relationships/image" Target="../media/image5710.png"/><Relationship Id="rId32" Type="http://schemas.openxmlformats.org/officeDocument/2006/relationships/image" Target="../media/image5750.png"/><Relationship Id="rId37" Type="http://schemas.openxmlformats.org/officeDocument/2006/relationships/customXml" Target="../ink/ink576.xml"/><Relationship Id="rId40" Type="http://schemas.openxmlformats.org/officeDocument/2006/relationships/image" Target="../media/image5790.png"/><Relationship Id="rId45" Type="http://schemas.openxmlformats.org/officeDocument/2006/relationships/customXml" Target="../ink/ink580.xml"/><Relationship Id="rId53" Type="http://schemas.openxmlformats.org/officeDocument/2006/relationships/customXml" Target="../ink/ink584.xml"/><Relationship Id="rId58" Type="http://schemas.openxmlformats.org/officeDocument/2006/relationships/image" Target="../media/image587.png"/><Relationship Id="rId66" Type="http://schemas.openxmlformats.org/officeDocument/2006/relationships/image" Target="../media/image591.png"/><Relationship Id="rId74" Type="http://schemas.openxmlformats.org/officeDocument/2006/relationships/image" Target="../media/image595.png"/><Relationship Id="rId5" Type="http://schemas.openxmlformats.org/officeDocument/2006/relationships/customXml" Target="../ink/ink560.xml"/><Relationship Id="rId61" Type="http://schemas.openxmlformats.org/officeDocument/2006/relationships/customXml" Target="../ink/ink589.xml"/><Relationship Id="rId19" Type="http://schemas.openxmlformats.org/officeDocument/2006/relationships/customXml" Target="../ink/ink567.xml"/><Relationship Id="rId14" Type="http://schemas.openxmlformats.org/officeDocument/2006/relationships/image" Target="../media/image5660.png"/><Relationship Id="rId22" Type="http://schemas.openxmlformats.org/officeDocument/2006/relationships/image" Target="../media/image5700.png"/><Relationship Id="rId27" Type="http://schemas.openxmlformats.org/officeDocument/2006/relationships/customXml" Target="../ink/ink571.xml"/><Relationship Id="rId30" Type="http://schemas.openxmlformats.org/officeDocument/2006/relationships/image" Target="../media/image5740.png"/><Relationship Id="rId35" Type="http://schemas.openxmlformats.org/officeDocument/2006/relationships/customXml" Target="../ink/ink575.xml"/><Relationship Id="rId43" Type="http://schemas.openxmlformats.org/officeDocument/2006/relationships/customXml" Target="../ink/ink579.xml"/><Relationship Id="rId48" Type="http://schemas.openxmlformats.org/officeDocument/2006/relationships/image" Target="../media/image5830.png"/><Relationship Id="rId56" Type="http://schemas.openxmlformats.org/officeDocument/2006/relationships/customXml" Target="../ink/ink586.xml"/><Relationship Id="rId64" Type="http://schemas.openxmlformats.org/officeDocument/2006/relationships/image" Target="../media/image590.png"/><Relationship Id="rId69" Type="http://schemas.openxmlformats.org/officeDocument/2006/relationships/customXml" Target="../ink/ink593.xml"/><Relationship Id="rId8" Type="http://schemas.openxmlformats.org/officeDocument/2006/relationships/image" Target="../media/image5630.png"/><Relationship Id="rId51" Type="http://schemas.openxmlformats.org/officeDocument/2006/relationships/customXml" Target="../ink/ink583.xml"/><Relationship Id="rId72" Type="http://schemas.openxmlformats.org/officeDocument/2006/relationships/image" Target="../media/image594.png"/><Relationship Id="rId3" Type="http://schemas.openxmlformats.org/officeDocument/2006/relationships/image" Target="../media/image44.jpeg"/><Relationship Id="rId12" Type="http://schemas.openxmlformats.org/officeDocument/2006/relationships/image" Target="../media/image5650.png"/><Relationship Id="rId17" Type="http://schemas.openxmlformats.org/officeDocument/2006/relationships/customXml" Target="../ink/ink566.xml"/><Relationship Id="rId25" Type="http://schemas.openxmlformats.org/officeDocument/2006/relationships/customXml" Target="../ink/ink570.xml"/><Relationship Id="rId33" Type="http://schemas.openxmlformats.org/officeDocument/2006/relationships/customXml" Target="../ink/ink574.xml"/><Relationship Id="rId38" Type="http://schemas.openxmlformats.org/officeDocument/2006/relationships/image" Target="../media/image5780.png"/><Relationship Id="rId46" Type="http://schemas.openxmlformats.org/officeDocument/2006/relationships/image" Target="../media/image5820.png"/><Relationship Id="rId59" Type="http://schemas.openxmlformats.org/officeDocument/2006/relationships/customXml" Target="../ink/ink588.xml"/><Relationship Id="rId67" Type="http://schemas.openxmlformats.org/officeDocument/2006/relationships/customXml" Target="../ink/ink592.xml"/><Relationship Id="rId20" Type="http://schemas.openxmlformats.org/officeDocument/2006/relationships/image" Target="../media/image5690.png"/><Relationship Id="rId41" Type="http://schemas.openxmlformats.org/officeDocument/2006/relationships/customXml" Target="../ink/ink578.xml"/><Relationship Id="rId54" Type="http://schemas.openxmlformats.org/officeDocument/2006/relationships/image" Target="../media/image5860.png"/><Relationship Id="rId62" Type="http://schemas.openxmlformats.org/officeDocument/2006/relationships/image" Target="../media/image589.png"/><Relationship Id="rId70" Type="http://schemas.openxmlformats.org/officeDocument/2006/relationships/image" Target="../media/image593.png"/><Relationship Id="rId1" Type="http://schemas.openxmlformats.org/officeDocument/2006/relationships/video" Target="https://www.youtube.com/embed/AYgjp-KB_mo?feature=oembed" TargetMode="External"/><Relationship Id="rId6" Type="http://schemas.openxmlformats.org/officeDocument/2006/relationships/image" Target="../media/image5620.png"/><Relationship Id="rId15" Type="http://schemas.openxmlformats.org/officeDocument/2006/relationships/customXml" Target="../ink/ink565.xml"/><Relationship Id="rId23" Type="http://schemas.openxmlformats.org/officeDocument/2006/relationships/customXml" Target="../ink/ink569.xml"/><Relationship Id="rId28" Type="http://schemas.openxmlformats.org/officeDocument/2006/relationships/image" Target="../media/image5730.png"/><Relationship Id="rId36" Type="http://schemas.openxmlformats.org/officeDocument/2006/relationships/image" Target="../media/image5770.png"/><Relationship Id="rId49" Type="http://schemas.openxmlformats.org/officeDocument/2006/relationships/customXml" Target="../ink/ink582.xml"/><Relationship Id="rId57" Type="http://schemas.openxmlformats.org/officeDocument/2006/relationships/customXml" Target="../ink/ink587.xml"/><Relationship Id="rId10" Type="http://schemas.openxmlformats.org/officeDocument/2006/relationships/image" Target="../media/image5640.png"/><Relationship Id="rId31" Type="http://schemas.openxmlformats.org/officeDocument/2006/relationships/customXml" Target="../ink/ink573.xml"/><Relationship Id="rId44" Type="http://schemas.openxmlformats.org/officeDocument/2006/relationships/image" Target="../media/image5810.png"/><Relationship Id="rId52" Type="http://schemas.openxmlformats.org/officeDocument/2006/relationships/image" Target="../media/image5850.png"/><Relationship Id="rId60" Type="http://schemas.openxmlformats.org/officeDocument/2006/relationships/image" Target="../media/image588.png"/><Relationship Id="rId65" Type="http://schemas.openxmlformats.org/officeDocument/2006/relationships/customXml" Target="../ink/ink591.xml"/><Relationship Id="rId73" Type="http://schemas.openxmlformats.org/officeDocument/2006/relationships/customXml" Target="../ink/ink595.xml"/><Relationship Id="rId4" Type="http://schemas.openxmlformats.org/officeDocument/2006/relationships/hyperlink" Target="http://panoramx.ift.uni.wroc.pl/~maq/felp.pl/snow/index.html" TargetMode="External"/><Relationship Id="rId9" Type="http://schemas.openxmlformats.org/officeDocument/2006/relationships/customXml" Target="../ink/ink562.xml"/><Relationship Id="rId13" Type="http://schemas.openxmlformats.org/officeDocument/2006/relationships/customXml" Target="../ink/ink564.xml"/><Relationship Id="rId18" Type="http://schemas.openxmlformats.org/officeDocument/2006/relationships/image" Target="../media/image5680.png"/><Relationship Id="rId39" Type="http://schemas.openxmlformats.org/officeDocument/2006/relationships/customXml" Target="../ink/ink577.xml"/><Relationship Id="rId34" Type="http://schemas.openxmlformats.org/officeDocument/2006/relationships/image" Target="../media/image5760.png"/><Relationship Id="rId50" Type="http://schemas.openxmlformats.org/officeDocument/2006/relationships/image" Target="../media/image5840.png"/><Relationship Id="rId55" Type="http://schemas.openxmlformats.org/officeDocument/2006/relationships/customXml" Target="../ink/ink585.xml"/><Relationship Id="rId7" Type="http://schemas.openxmlformats.org/officeDocument/2006/relationships/customXml" Target="../ink/ink561.xml"/><Relationship Id="rId71" Type="http://schemas.openxmlformats.org/officeDocument/2006/relationships/customXml" Target="../ink/ink59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-ZEFhmO_vo?feature=oembed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rXuyMCgbTc" TargetMode="External"/><Relationship Id="rId2" Type="http://schemas.openxmlformats.org/officeDocument/2006/relationships/hyperlink" Target="https://youtu.be/VLZjd_Y1gJ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log.macuyiko.com/post/2020/an-exploration-of-cellular-automata-and-graph-based-game-systems-part-4.html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04.png"/><Relationship Id="rId18" Type="http://schemas.openxmlformats.org/officeDocument/2006/relationships/customXml" Target="../ink/ink604.xml"/><Relationship Id="rId26" Type="http://schemas.openxmlformats.org/officeDocument/2006/relationships/customXml" Target="../ink/ink608.xml"/><Relationship Id="rId39" Type="http://schemas.openxmlformats.org/officeDocument/2006/relationships/image" Target="../media/image717.png"/><Relationship Id="rId21" Type="http://schemas.openxmlformats.org/officeDocument/2006/relationships/image" Target="../media/image708.png"/><Relationship Id="rId34" Type="http://schemas.openxmlformats.org/officeDocument/2006/relationships/customXml" Target="../ink/ink612.xml"/><Relationship Id="rId42" Type="http://schemas.openxmlformats.org/officeDocument/2006/relationships/customXml" Target="../ink/ink616.xml"/><Relationship Id="rId47" Type="http://schemas.openxmlformats.org/officeDocument/2006/relationships/image" Target="../media/image721.png"/><Relationship Id="rId7" Type="http://schemas.openxmlformats.org/officeDocument/2006/relationships/image" Target="../media/image7010.png"/><Relationship Id="rId2" Type="http://schemas.openxmlformats.org/officeDocument/2006/relationships/customXml" Target="../ink/ink596.xml"/><Relationship Id="rId16" Type="http://schemas.openxmlformats.org/officeDocument/2006/relationships/customXml" Target="../ink/ink603.xml"/><Relationship Id="rId29" Type="http://schemas.openxmlformats.org/officeDocument/2006/relationships/image" Target="../media/image712.png"/><Relationship Id="rId11" Type="http://schemas.openxmlformats.org/officeDocument/2006/relationships/image" Target="../media/image703.png"/><Relationship Id="rId24" Type="http://schemas.openxmlformats.org/officeDocument/2006/relationships/customXml" Target="../ink/ink607.xml"/><Relationship Id="rId32" Type="http://schemas.openxmlformats.org/officeDocument/2006/relationships/customXml" Target="../ink/ink611.xml"/><Relationship Id="rId37" Type="http://schemas.openxmlformats.org/officeDocument/2006/relationships/image" Target="../media/image716.png"/><Relationship Id="rId40" Type="http://schemas.openxmlformats.org/officeDocument/2006/relationships/customXml" Target="../ink/ink615.xml"/><Relationship Id="rId45" Type="http://schemas.openxmlformats.org/officeDocument/2006/relationships/image" Target="../media/image720.png"/><Relationship Id="rId5" Type="http://schemas.openxmlformats.org/officeDocument/2006/relationships/image" Target="../media/image7000.png"/><Relationship Id="rId15" Type="http://schemas.openxmlformats.org/officeDocument/2006/relationships/image" Target="../media/image705.png"/><Relationship Id="rId23" Type="http://schemas.openxmlformats.org/officeDocument/2006/relationships/image" Target="../media/image709.png"/><Relationship Id="rId28" Type="http://schemas.openxmlformats.org/officeDocument/2006/relationships/customXml" Target="../ink/ink609.xml"/><Relationship Id="rId36" Type="http://schemas.openxmlformats.org/officeDocument/2006/relationships/customXml" Target="../ink/ink613.xml"/><Relationship Id="rId49" Type="http://schemas.openxmlformats.org/officeDocument/2006/relationships/image" Target="../media/image722.png"/><Relationship Id="rId10" Type="http://schemas.openxmlformats.org/officeDocument/2006/relationships/customXml" Target="../ink/ink600.xml"/><Relationship Id="rId19" Type="http://schemas.openxmlformats.org/officeDocument/2006/relationships/image" Target="../media/image707.png"/><Relationship Id="rId31" Type="http://schemas.openxmlformats.org/officeDocument/2006/relationships/image" Target="../media/image713.png"/><Relationship Id="rId44" Type="http://schemas.openxmlformats.org/officeDocument/2006/relationships/customXml" Target="../ink/ink617.xml"/><Relationship Id="rId4" Type="http://schemas.openxmlformats.org/officeDocument/2006/relationships/customXml" Target="../ink/ink597.xml"/><Relationship Id="rId9" Type="http://schemas.openxmlformats.org/officeDocument/2006/relationships/image" Target="../media/image702.png"/><Relationship Id="rId14" Type="http://schemas.openxmlformats.org/officeDocument/2006/relationships/customXml" Target="../ink/ink602.xml"/><Relationship Id="rId22" Type="http://schemas.openxmlformats.org/officeDocument/2006/relationships/customXml" Target="../ink/ink606.xml"/><Relationship Id="rId27" Type="http://schemas.openxmlformats.org/officeDocument/2006/relationships/image" Target="../media/image711.png"/><Relationship Id="rId30" Type="http://schemas.openxmlformats.org/officeDocument/2006/relationships/customXml" Target="../ink/ink610.xml"/><Relationship Id="rId35" Type="http://schemas.openxmlformats.org/officeDocument/2006/relationships/image" Target="../media/image715.png"/><Relationship Id="rId43" Type="http://schemas.openxmlformats.org/officeDocument/2006/relationships/image" Target="../media/image719.png"/><Relationship Id="rId48" Type="http://schemas.openxmlformats.org/officeDocument/2006/relationships/customXml" Target="../ink/ink619.xml"/><Relationship Id="rId8" Type="http://schemas.openxmlformats.org/officeDocument/2006/relationships/customXml" Target="../ink/ink599.xml"/><Relationship Id="rId3" Type="http://schemas.openxmlformats.org/officeDocument/2006/relationships/image" Target="../media/image6990.png"/><Relationship Id="rId12" Type="http://schemas.openxmlformats.org/officeDocument/2006/relationships/customXml" Target="../ink/ink601.xml"/><Relationship Id="rId17" Type="http://schemas.openxmlformats.org/officeDocument/2006/relationships/image" Target="../media/image706.png"/><Relationship Id="rId25" Type="http://schemas.openxmlformats.org/officeDocument/2006/relationships/image" Target="../media/image710.png"/><Relationship Id="rId33" Type="http://schemas.openxmlformats.org/officeDocument/2006/relationships/image" Target="../media/image714.png"/><Relationship Id="rId38" Type="http://schemas.openxmlformats.org/officeDocument/2006/relationships/customXml" Target="../ink/ink614.xml"/><Relationship Id="rId46" Type="http://schemas.openxmlformats.org/officeDocument/2006/relationships/customXml" Target="../ink/ink618.xml"/><Relationship Id="rId20" Type="http://schemas.openxmlformats.org/officeDocument/2006/relationships/customXml" Target="../ink/ink605.xml"/><Relationship Id="rId41" Type="http://schemas.openxmlformats.org/officeDocument/2006/relationships/image" Target="../media/image71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9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6.png"/><Relationship Id="rId13" Type="http://schemas.openxmlformats.org/officeDocument/2006/relationships/customXml" Target="../ink/ink625.xml"/><Relationship Id="rId18" Type="http://schemas.openxmlformats.org/officeDocument/2006/relationships/image" Target="../media/image731.png"/><Relationship Id="rId26" Type="http://schemas.openxmlformats.org/officeDocument/2006/relationships/image" Target="../media/image735.png"/><Relationship Id="rId3" Type="http://schemas.openxmlformats.org/officeDocument/2006/relationships/customXml" Target="../ink/ink620.xml"/><Relationship Id="rId21" Type="http://schemas.openxmlformats.org/officeDocument/2006/relationships/customXml" Target="../ink/ink629.xml"/><Relationship Id="rId7" Type="http://schemas.openxmlformats.org/officeDocument/2006/relationships/customXml" Target="../ink/ink622.xml"/><Relationship Id="rId12" Type="http://schemas.openxmlformats.org/officeDocument/2006/relationships/image" Target="../media/image728.png"/><Relationship Id="rId17" Type="http://schemas.openxmlformats.org/officeDocument/2006/relationships/customXml" Target="../ink/ink627.xml"/><Relationship Id="rId25" Type="http://schemas.openxmlformats.org/officeDocument/2006/relationships/customXml" Target="../ink/ink631.xml"/><Relationship Id="rId2" Type="http://schemas.openxmlformats.org/officeDocument/2006/relationships/image" Target="../media/image46.png"/><Relationship Id="rId16" Type="http://schemas.openxmlformats.org/officeDocument/2006/relationships/image" Target="../media/image730.png"/><Relationship Id="rId20" Type="http://schemas.openxmlformats.org/officeDocument/2006/relationships/image" Target="../media/image732.png"/><Relationship Id="rId29" Type="http://schemas.openxmlformats.org/officeDocument/2006/relationships/customXml" Target="../ink/ink6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5.png"/><Relationship Id="rId11" Type="http://schemas.openxmlformats.org/officeDocument/2006/relationships/customXml" Target="../ink/ink624.xml"/><Relationship Id="rId24" Type="http://schemas.openxmlformats.org/officeDocument/2006/relationships/image" Target="../media/image734.png"/><Relationship Id="rId5" Type="http://schemas.openxmlformats.org/officeDocument/2006/relationships/customXml" Target="../ink/ink621.xml"/><Relationship Id="rId15" Type="http://schemas.openxmlformats.org/officeDocument/2006/relationships/customXml" Target="../ink/ink626.xml"/><Relationship Id="rId23" Type="http://schemas.openxmlformats.org/officeDocument/2006/relationships/customXml" Target="../ink/ink630.xml"/><Relationship Id="rId28" Type="http://schemas.openxmlformats.org/officeDocument/2006/relationships/image" Target="../media/image736.png"/><Relationship Id="rId10" Type="http://schemas.openxmlformats.org/officeDocument/2006/relationships/image" Target="../media/image727.png"/><Relationship Id="rId19" Type="http://schemas.openxmlformats.org/officeDocument/2006/relationships/customXml" Target="../ink/ink628.xml"/><Relationship Id="rId4" Type="http://schemas.openxmlformats.org/officeDocument/2006/relationships/image" Target="../media/image724.png"/><Relationship Id="rId9" Type="http://schemas.openxmlformats.org/officeDocument/2006/relationships/customXml" Target="../ink/ink623.xml"/><Relationship Id="rId14" Type="http://schemas.openxmlformats.org/officeDocument/2006/relationships/image" Target="../media/image729.png"/><Relationship Id="rId22" Type="http://schemas.openxmlformats.org/officeDocument/2006/relationships/image" Target="../media/image733.png"/><Relationship Id="rId27" Type="http://schemas.openxmlformats.org/officeDocument/2006/relationships/customXml" Target="../ink/ink632.xml"/><Relationship Id="rId30" Type="http://schemas.openxmlformats.org/officeDocument/2006/relationships/image" Target="../media/image737.png"/></Relationships>
</file>

<file path=ppt/slides/_rels/slide2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646.xml"/><Relationship Id="rId21" Type="http://schemas.openxmlformats.org/officeDocument/2006/relationships/image" Target="../media/image7320.png"/><Relationship Id="rId42" Type="http://schemas.openxmlformats.org/officeDocument/2006/relationships/customXml" Target="../ink/ink654.xml"/><Relationship Id="rId47" Type="http://schemas.openxmlformats.org/officeDocument/2006/relationships/image" Target="../media/image745.png"/><Relationship Id="rId63" Type="http://schemas.openxmlformats.org/officeDocument/2006/relationships/image" Target="../media/image753.png"/><Relationship Id="rId68" Type="http://schemas.openxmlformats.org/officeDocument/2006/relationships/customXml" Target="../ink/ink667.xml"/><Relationship Id="rId84" Type="http://schemas.openxmlformats.org/officeDocument/2006/relationships/customXml" Target="../ink/ink675.xml"/><Relationship Id="rId89" Type="http://schemas.openxmlformats.org/officeDocument/2006/relationships/image" Target="../media/image766.png"/><Relationship Id="rId16" Type="http://schemas.openxmlformats.org/officeDocument/2006/relationships/customXml" Target="../ink/ink641.xml"/><Relationship Id="rId107" Type="http://schemas.openxmlformats.org/officeDocument/2006/relationships/customXml" Target="../ink/ink692.xml"/><Relationship Id="rId11" Type="http://schemas.openxmlformats.org/officeDocument/2006/relationships/image" Target="../media/image7270.png"/><Relationship Id="rId32" Type="http://schemas.openxmlformats.org/officeDocument/2006/relationships/customXml" Target="../ink/ink649.xml"/><Relationship Id="rId37" Type="http://schemas.openxmlformats.org/officeDocument/2006/relationships/image" Target="../media/image740.png"/><Relationship Id="rId53" Type="http://schemas.openxmlformats.org/officeDocument/2006/relationships/image" Target="../media/image748.png"/><Relationship Id="rId58" Type="http://schemas.openxmlformats.org/officeDocument/2006/relationships/customXml" Target="../ink/ink662.xml"/><Relationship Id="rId74" Type="http://schemas.openxmlformats.org/officeDocument/2006/relationships/customXml" Target="../ink/ink670.xml"/><Relationship Id="rId79" Type="http://schemas.openxmlformats.org/officeDocument/2006/relationships/image" Target="../media/image761.png"/><Relationship Id="rId102" Type="http://schemas.openxmlformats.org/officeDocument/2006/relationships/customXml" Target="../ink/ink687.xml"/><Relationship Id="rId5" Type="http://schemas.openxmlformats.org/officeDocument/2006/relationships/image" Target="../media/image7240.png"/><Relationship Id="rId90" Type="http://schemas.openxmlformats.org/officeDocument/2006/relationships/customXml" Target="../ink/ink678.xml"/><Relationship Id="rId95" Type="http://schemas.openxmlformats.org/officeDocument/2006/relationships/image" Target="../media/image769.png"/><Relationship Id="rId22" Type="http://schemas.openxmlformats.org/officeDocument/2006/relationships/customXml" Target="../ink/ink644.xml"/><Relationship Id="rId27" Type="http://schemas.openxmlformats.org/officeDocument/2006/relationships/image" Target="../media/image7350.png"/><Relationship Id="rId43" Type="http://schemas.openxmlformats.org/officeDocument/2006/relationships/image" Target="../media/image743.png"/><Relationship Id="rId48" Type="http://schemas.openxmlformats.org/officeDocument/2006/relationships/customXml" Target="../ink/ink657.xml"/><Relationship Id="rId64" Type="http://schemas.openxmlformats.org/officeDocument/2006/relationships/customXml" Target="../ink/ink665.xml"/><Relationship Id="rId69" Type="http://schemas.openxmlformats.org/officeDocument/2006/relationships/image" Target="../media/image756.png"/><Relationship Id="rId80" Type="http://schemas.openxmlformats.org/officeDocument/2006/relationships/customXml" Target="../ink/ink673.xml"/><Relationship Id="rId85" Type="http://schemas.openxmlformats.org/officeDocument/2006/relationships/image" Target="../media/image764.png"/><Relationship Id="rId12" Type="http://schemas.openxmlformats.org/officeDocument/2006/relationships/customXml" Target="../ink/ink639.xml"/><Relationship Id="rId17" Type="http://schemas.openxmlformats.org/officeDocument/2006/relationships/image" Target="../media/image7300.png"/><Relationship Id="rId33" Type="http://schemas.openxmlformats.org/officeDocument/2006/relationships/image" Target="../media/image738.png"/><Relationship Id="rId38" Type="http://schemas.openxmlformats.org/officeDocument/2006/relationships/customXml" Target="../ink/ink652.xml"/><Relationship Id="rId59" Type="http://schemas.openxmlformats.org/officeDocument/2006/relationships/image" Target="../media/image751.png"/><Relationship Id="rId103" Type="http://schemas.openxmlformats.org/officeDocument/2006/relationships/customXml" Target="../ink/ink688.xml"/><Relationship Id="rId108" Type="http://schemas.openxmlformats.org/officeDocument/2006/relationships/customXml" Target="../ink/ink693.xml"/><Relationship Id="rId54" Type="http://schemas.openxmlformats.org/officeDocument/2006/relationships/customXml" Target="../ink/ink660.xml"/><Relationship Id="rId70" Type="http://schemas.openxmlformats.org/officeDocument/2006/relationships/customXml" Target="../ink/ink668.xml"/><Relationship Id="rId75" Type="http://schemas.openxmlformats.org/officeDocument/2006/relationships/image" Target="../media/image759.png"/><Relationship Id="rId91" Type="http://schemas.openxmlformats.org/officeDocument/2006/relationships/image" Target="../media/image767.png"/><Relationship Id="rId96" Type="http://schemas.openxmlformats.org/officeDocument/2006/relationships/customXml" Target="../ink/ink68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36.xml"/><Relationship Id="rId15" Type="http://schemas.openxmlformats.org/officeDocument/2006/relationships/image" Target="../media/image7290.png"/><Relationship Id="rId23" Type="http://schemas.openxmlformats.org/officeDocument/2006/relationships/image" Target="../media/image7330.png"/><Relationship Id="rId28" Type="http://schemas.openxmlformats.org/officeDocument/2006/relationships/customXml" Target="../ink/ink647.xml"/><Relationship Id="rId36" Type="http://schemas.openxmlformats.org/officeDocument/2006/relationships/customXml" Target="../ink/ink651.xml"/><Relationship Id="rId49" Type="http://schemas.openxmlformats.org/officeDocument/2006/relationships/image" Target="../media/image746.png"/><Relationship Id="rId57" Type="http://schemas.openxmlformats.org/officeDocument/2006/relationships/image" Target="../media/image750.png"/><Relationship Id="rId106" Type="http://schemas.openxmlformats.org/officeDocument/2006/relationships/customXml" Target="../ink/ink691.xml"/><Relationship Id="rId10" Type="http://schemas.openxmlformats.org/officeDocument/2006/relationships/customXml" Target="../ink/ink638.xml"/><Relationship Id="rId31" Type="http://schemas.openxmlformats.org/officeDocument/2006/relationships/image" Target="../media/image7370.png"/><Relationship Id="rId44" Type="http://schemas.openxmlformats.org/officeDocument/2006/relationships/customXml" Target="../ink/ink655.xml"/><Relationship Id="rId52" Type="http://schemas.openxmlformats.org/officeDocument/2006/relationships/customXml" Target="../ink/ink659.xml"/><Relationship Id="rId60" Type="http://schemas.openxmlformats.org/officeDocument/2006/relationships/customXml" Target="../ink/ink663.xml"/><Relationship Id="rId65" Type="http://schemas.openxmlformats.org/officeDocument/2006/relationships/image" Target="../media/image754.png"/><Relationship Id="rId73" Type="http://schemas.openxmlformats.org/officeDocument/2006/relationships/image" Target="../media/image758.png"/><Relationship Id="rId78" Type="http://schemas.openxmlformats.org/officeDocument/2006/relationships/customXml" Target="../ink/ink672.xml"/><Relationship Id="rId81" Type="http://schemas.openxmlformats.org/officeDocument/2006/relationships/image" Target="../media/image762.png"/><Relationship Id="rId86" Type="http://schemas.openxmlformats.org/officeDocument/2006/relationships/customXml" Target="../ink/ink676.xml"/><Relationship Id="rId94" Type="http://schemas.openxmlformats.org/officeDocument/2006/relationships/customXml" Target="../ink/ink680.xml"/><Relationship Id="rId99" Type="http://schemas.openxmlformats.org/officeDocument/2006/relationships/customXml" Target="../ink/ink684.xml"/><Relationship Id="rId101" Type="http://schemas.openxmlformats.org/officeDocument/2006/relationships/customXml" Target="../ink/ink686.xml"/><Relationship Id="rId4" Type="http://schemas.openxmlformats.org/officeDocument/2006/relationships/customXml" Target="../ink/ink635.xml"/><Relationship Id="rId9" Type="http://schemas.openxmlformats.org/officeDocument/2006/relationships/image" Target="../media/image7260.png"/><Relationship Id="rId13" Type="http://schemas.openxmlformats.org/officeDocument/2006/relationships/image" Target="../media/image7280.png"/><Relationship Id="rId18" Type="http://schemas.openxmlformats.org/officeDocument/2006/relationships/customXml" Target="../ink/ink642.xml"/><Relationship Id="rId39" Type="http://schemas.openxmlformats.org/officeDocument/2006/relationships/image" Target="../media/image741.png"/><Relationship Id="rId109" Type="http://schemas.openxmlformats.org/officeDocument/2006/relationships/customXml" Target="../ink/ink694.xml"/><Relationship Id="rId34" Type="http://schemas.openxmlformats.org/officeDocument/2006/relationships/customXml" Target="../ink/ink650.xml"/><Relationship Id="rId50" Type="http://schemas.openxmlformats.org/officeDocument/2006/relationships/customXml" Target="../ink/ink658.xml"/><Relationship Id="rId55" Type="http://schemas.openxmlformats.org/officeDocument/2006/relationships/image" Target="../media/image749.png"/><Relationship Id="rId76" Type="http://schemas.openxmlformats.org/officeDocument/2006/relationships/customXml" Target="../ink/ink671.xml"/><Relationship Id="rId97" Type="http://schemas.openxmlformats.org/officeDocument/2006/relationships/customXml" Target="../ink/ink682.xml"/><Relationship Id="rId104" Type="http://schemas.openxmlformats.org/officeDocument/2006/relationships/customXml" Target="../ink/ink689.xml"/><Relationship Id="rId7" Type="http://schemas.openxmlformats.org/officeDocument/2006/relationships/image" Target="../media/image7250.png"/><Relationship Id="rId71" Type="http://schemas.openxmlformats.org/officeDocument/2006/relationships/image" Target="../media/image757.png"/><Relationship Id="rId92" Type="http://schemas.openxmlformats.org/officeDocument/2006/relationships/customXml" Target="../ink/ink679.xml"/><Relationship Id="rId2" Type="http://schemas.openxmlformats.org/officeDocument/2006/relationships/customXml" Target="../ink/ink634.xml"/><Relationship Id="rId29" Type="http://schemas.openxmlformats.org/officeDocument/2006/relationships/image" Target="../media/image7360.png"/><Relationship Id="rId24" Type="http://schemas.openxmlformats.org/officeDocument/2006/relationships/customXml" Target="../ink/ink645.xml"/><Relationship Id="rId40" Type="http://schemas.openxmlformats.org/officeDocument/2006/relationships/customXml" Target="../ink/ink653.xml"/><Relationship Id="rId45" Type="http://schemas.openxmlformats.org/officeDocument/2006/relationships/image" Target="../media/image744.png"/><Relationship Id="rId66" Type="http://schemas.openxmlformats.org/officeDocument/2006/relationships/customXml" Target="../ink/ink666.xml"/><Relationship Id="rId87" Type="http://schemas.openxmlformats.org/officeDocument/2006/relationships/image" Target="../media/image765.png"/><Relationship Id="rId61" Type="http://schemas.openxmlformats.org/officeDocument/2006/relationships/image" Target="../media/image752.png"/><Relationship Id="rId82" Type="http://schemas.openxmlformats.org/officeDocument/2006/relationships/customXml" Target="../ink/ink674.xml"/><Relationship Id="rId19" Type="http://schemas.openxmlformats.org/officeDocument/2006/relationships/image" Target="../media/image7310.png"/><Relationship Id="rId14" Type="http://schemas.openxmlformats.org/officeDocument/2006/relationships/customXml" Target="../ink/ink640.xml"/><Relationship Id="rId30" Type="http://schemas.openxmlformats.org/officeDocument/2006/relationships/customXml" Target="../ink/ink648.xml"/><Relationship Id="rId35" Type="http://schemas.openxmlformats.org/officeDocument/2006/relationships/image" Target="../media/image739.png"/><Relationship Id="rId56" Type="http://schemas.openxmlformats.org/officeDocument/2006/relationships/customXml" Target="../ink/ink661.xml"/><Relationship Id="rId77" Type="http://schemas.openxmlformats.org/officeDocument/2006/relationships/image" Target="../media/image760.png"/><Relationship Id="rId100" Type="http://schemas.openxmlformats.org/officeDocument/2006/relationships/customXml" Target="../ink/ink685.xml"/><Relationship Id="rId105" Type="http://schemas.openxmlformats.org/officeDocument/2006/relationships/customXml" Target="../ink/ink690.xml"/><Relationship Id="rId8" Type="http://schemas.openxmlformats.org/officeDocument/2006/relationships/customXml" Target="../ink/ink637.xml"/><Relationship Id="rId51" Type="http://schemas.openxmlformats.org/officeDocument/2006/relationships/image" Target="../media/image747.png"/><Relationship Id="rId72" Type="http://schemas.openxmlformats.org/officeDocument/2006/relationships/customXml" Target="../ink/ink669.xml"/><Relationship Id="rId93" Type="http://schemas.openxmlformats.org/officeDocument/2006/relationships/image" Target="../media/image768.png"/><Relationship Id="rId98" Type="http://schemas.openxmlformats.org/officeDocument/2006/relationships/customXml" Target="../ink/ink683.xml"/><Relationship Id="rId3" Type="http://schemas.openxmlformats.org/officeDocument/2006/relationships/image" Target="../media/image7230.png"/><Relationship Id="rId25" Type="http://schemas.openxmlformats.org/officeDocument/2006/relationships/image" Target="../media/image7340.png"/><Relationship Id="rId46" Type="http://schemas.openxmlformats.org/officeDocument/2006/relationships/customXml" Target="../ink/ink656.xml"/><Relationship Id="rId67" Type="http://schemas.openxmlformats.org/officeDocument/2006/relationships/image" Target="../media/image755.png"/><Relationship Id="rId20" Type="http://schemas.openxmlformats.org/officeDocument/2006/relationships/customXml" Target="../ink/ink643.xml"/><Relationship Id="rId41" Type="http://schemas.openxmlformats.org/officeDocument/2006/relationships/image" Target="../media/image742.png"/><Relationship Id="rId62" Type="http://schemas.openxmlformats.org/officeDocument/2006/relationships/customXml" Target="../ink/ink664.xml"/><Relationship Id="rId83" Type="http://schemas.openxmlformats.org/officeDocument/2006/relationships/image" Target="../media/image763.png"/><Relationship Id="rId88" Type="http://schemas.openxmlformats.org/officeDocument/2006/relationships/customXml" Target="../ink/ink67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.png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" Type="http://schemas.openxmlformats.org/officeDocument/2006/relationships/image" Target="../media/image1100.png"/><Relationship Id="rId21" Type="http://schemas.openxmlformats.org/officeDocument/2006/relationships/image" Target="../media/image10.png"/><Relationship Id="rId7" Type="http://schemas.openxmlformats.org/officeDocument/2006/relationships/image" Target="../media/image3.png"/><Relationship Id="rId12" Type="http://schemas.openxmlformats.org/officeDocument/2006/relationships/customXml" Target="../ink/ink6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5.png"/><Relationship Id="rId24" Type="http://schemas.openxmlformats.org/officeDocument/2006/relationships/customXml" Target="../ink/ink12.xml"/><Relationship Id="rId5" Type="http://schemas.openxmlformats.org/officeDocument/2006/relationships/image" Target="../media/image2100.pn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customXml" Target="../ink/ink14.xml"/><Relationship Id="rId10" Type="http://schemas.openxmlformats.org/officeDocument/2006/relationships/customXml" Target="../ink/ink5.xml"/><Relationship Id="rId19" Type="http://schemas.openxmlformats.org/officeDocument/2006/relationships/image" Target="../media/image9.png"/><Relationship Id="rId31" Type="http://schemas.openxmlformats.org/officeDocument/2006/relationships/image" Target="../media/image15.png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3.png"/><Relationship Id="rId30" Type="http://schemas.openxmlformats.org/officeDocument/2006/relationships/customXml" Target="../ink/ink15.xml"/></Relationships>
</file>

<file path=ppt/slides/_rels/slide3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27.png"/><Relationship Id="rId21" Type="http://schemas.openxmlformats.org/officeDocument/2006/relationships/image" Target="../media/image779.png"/><Relationship Id="rId42" Type="http://schemas.openxmlformats.org/officeDocument/2006/relationships/customXml" Target="../ink/ink715.xml"/><Relationship Id="rId63" Type="http://schemas.openxmlformats.org/officeDocument/2006/relationships/image" Target="../media/image800.png"/><Relationship Id="rId84" Type="http://schemas.openxmlformats.org/officeDocument/2006/relationships/customXml" Target="../ink/ink736.xml"/><Relationship Id="rId138" Type="http://schemas.openxmlformats.org/officeDocument/2006/relationships/customXml" Target="../ink/ink763.xml"/><Relationship Id="rId107" Type="http://schemas.openxmlformats.org/officeDocument/2006/relationships/image" Target="../media/image822.png"/><Relationship Id="rId11" Type="http://schemas.openxmlformats.org/officeDocument/2006/relationships/image" Target="../media/image774.png"/><Relationship Id="rId32" Type="http://schemas.openxmlformats.org/officeDocument/2006/relationships/customXml" Target="../ink/ink710.xml"/><Relationship Id="rId53" Type="http://schemas.openxmlformats.org/officeDocument/2006/relationships/image" Target="../media/image795.png"/><Relationship Id="rId74" Type="http://schemas.openxmlformats.org/officeDocument/2006/relationships/customXml" Target="../ink/ink731.xml"/><Relationship Id="rId128" Type="http://schemas.openxmlformats.org/officeDocument/2006/relationships/customXml" Target="../ink/ink758.xml"/><Relationship Id="rId5" Type="http://schemas.openxmlformats.org/officeDocument/2006/relationships/image" Target="../media/image771.png"/><Relationship Id="rId90" Type="http://schemas.openxmlformats.org/officeDocument/2006/relationships/customXml" Target="../ink/ink739.xml"/><Relationship Id="rId95" Type="http://schemas.openxmlformats.org/officeDocument/2006/relationships/image" Target="../media/image816.png"/><Relationship Id="rId22" Type="http://schemas.openxmlformats.org/officeDocument/2006/relationships/customXml" Target="../ink/ink705.xml"/><Relationship Id="rId27" Type="http://schemas.openxmlformats.org/officeDocument/2006/relationships/image" Target="../media/image782.png"/><Relationship Id="rId43" Type="http://schemas.openxmlformats.org/officeDocument/2006/relationships/image" Target="../media/image790.png"/><Relationship Id="rId48" Type="http://schemas.openxmlformats.org/officeDocument/2006/relationships/customXml" Target="../ink/ink718.xml"/><Relationship Id="rId64" Type="http://schemas.openxmlformats.org/officeDocument/2006/relationships/customXml" Target="../ink/ink726.xml"/><Relationship Id="rId69" Type="http://schemas.openxmlformats.org/officeDocument/2006/relationships/image" Target="../media/image803.png"/><Relationship Id="rId113" Type="http://schemas.openxmlformats.org/officeDocument/2006/relationships/image" Target="../media/image825.png"/><Relationship Id="rId118" Type="http://schemas.openxmlformats.org/officeDocument/2006/relationships/customXml" Target="../ink/ink753.xml"/><Relationship Id="rId134" Type="http://schemas.openxmlformats.org/officeDocument/2006/relationships/customXml" Target="../ink/ink761.xml"/><Relationship Id="rId139" Type="http://schemas.openxmlformats.org/officeDocument/2006/relationships/image" Target="../media/image734.png"/><Relationship Id="rId80" Type="http://schemas.openxmlformats.org/officeDocument/2006/relationships/customXml" Target="../ink/ink734.xml"/><Relationship Id="rId85" Type="http://schemas.openxmlformats.org/officeDocument/2006/relationships/image" Target="../media/image811.png"/><Relationship Id="rId12" Type="http://schemas.openxmlformats.org/officeDocument/2006/relationships/customXml" Target="../ink/ink700.xml"/><Relationship Id="rId17" Type="http://schemas.openxmlformats.org/officeDocument/2006/relationships/image" Target="../media/image777.png"/><Relationship Id="rId33" Type="http://schemas.openxmlformats.org/officeDocument/2006/relationships/image" Target="../media/image785.png"/><Relationship Id="rId38" Type="http://schemas.openxmlformats.org/officeDocument/2006/relationships/customXml" Target="../ink/ink713.xml"/><Relationship Id="rId59" Type="http://schemas.openxmlformats.org/officeDocument/2006/relationships/image" Target="../media/image798.png"/><Relationship Id="rId103" Type="http://schemas.openxmlformats.org/officeDocument/2006/relationships/image" Target="../media/image820.png"/><Relationship Id="rId108" Type="http://schemas.openxmlformats.org/officeDocument/2006/relationships/customXml" Target="../ink/ink748.xml"/><Relationship Id="rId124" Type="http://schemas.openxmlformats.org/officeDocument/2006/relationships/customXml" Target="../ink/ink756.xml"/><Relationship Id="rId129" Type="http://schemas.openxmlformats.org/officeDocument/2006/relationships/image" Target="../media/image729.png"/><Relationship Id="rId54" Type="http://schemas.openxmlformats.org/officeDocument/2006/relationships/customXml" Target="../ink/ink721.xml"/><Relationship Id="rId70" Type="http://schemas.openxmlformats.org/officeDocument/2006/relationships/customXml" Target="../ink/ink729.xml"/><Relationship Id="rId75" Type="http://schemas.openxmlformats.org/officeDocument/2006/relationships/image" Target="../media/image806.png"/><Relationship Id="rId91" Type="http://schemas.openxmlformats.org/officeDocument/2006/relationships/image" Target="../media/image814.png"/><Relationship Id="rId96" Type="http://schemas.openxmlformats.org/officeDocument/2006/relationships/customXml" Target="../ink/ink742.xml"/><Relationship Id="rId140" Type="http://schemas.openxmlformats.org/officeDocument/2006/relationships/customXml" Target="../ink/ink764.xml"/><Relationship Id="rId145" Type="http://schemas.openxmlformats.org/officeDocument/2006/relationships/image" Target="../media/image73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97.xml"/><Relationship Id="rId23" Type="http://schemas.openxmlformats.org/officeDocument/2006/relationships/image" Target="../media/image780.png"/><Relationship Id="rId28" Type="http://schemas.openxmlformats.org/officeDocument/2006/relationships/customXml" Target="../ink/ink708.xml"/><Relationship Id="rId49" Type="http://schemas.openxmlformats.org/officeDocument/2006/relationships/image" Target="../media/image793.png"/><Relationship Id="rId114" Type="http://schemas.openxmlformats.org/officeDocument/2006/relationships/customXml" Target="../ink/ink751.xml"/><Relationship Id="rId119" Type="http://schemas.openxmlformats.org/officeDocument/2006/relationships/image" Target="../media/image724.png"/><Relationship Id="rId44" Type="http://schemas.openxmlformats.org/officeDocument/2006/relationships/customXml" Target="../ink/ink716.xml"/><Relationship Id="rId60" Type="http://schemas.openxmlformats.org/officeDocument/2006/relationships/customXml" Target="../ink/ink724.xml"/><Relationship Id="rId65" Type="http://schemas.openxmlformats.org/officeDocument/2006/relationships/image" Target="../media/image801.png"/><Relationship Id="rId81" Type="http://schemas.openxmlformats.org/officeDocument/2006/relationships/image" Target="../media/image809.png"/><Relationship Id="rId86" Type="http://schemas.openxmlformats.org/officeDocument/2006/relationships/customXml" Target="../ink/ink737.xml"/><Relationship Id="rId130" Type="http://schemas.openxmlformats.org/officeDocument/2006/relationships/customXml" Target="../ink/ink759.xml"/><Relationship Id="rId135" Type="http://schemas.openxmlformats.org/officeDocument/2006/relationships/image" Target="../media/image732.png"/><Relationship Id="rId13" Type="http://schemas.openxmlformats.org/officeDocument/2006/relationships/image" Target="../media/image775.png"/><Relationship Id="rId18" Type="http://schemas.openxmlformats.org/officeDocument/2006/relationships/customXml" Target="../ink/ink703.xml"/><Relationship Id="rId39" Type="http://schemas.openxmlformats.org/officeDocument/2006/relationships/image" Target="../media/image788.png"/><Relationship Id="rId109" Type="http://schemas.openxmlformats.org/officeDocument/2006/relationships/image" Target="../media/image823.png"/><Relationship Id="rId34" Type="http://schemas.openxmlformats.org/officeDocument/2006/relationships/customXml" Target="../ink/ink711.xml"/><Relationship Id="rId50" Type="http://schemas.openxmlformats.org/officeDocument/2006/relationships/customXml" Target="../ink/ink719.xml"/><Relationship Id="rId55" Type="http://schemas.openxmlformats.org/officeDocument/2006/relationships/image" Target="../media/image796.png"/><Relationship Id="rId76" Type="http://schemas.openxmlformats.org/officeDocument/2006/relationships/customXml" Target="../ink/ink732.xml"/><Relationship Id="rId97" Type="http://schemas.openxmlformats.org/officeDocument/2006/relationships/image" Target="../media/image817.png"/><Relationship Id="rId104" Type="http://schemas.openxmlformats.org/officeDocument/2006/relationships/customXml" Target="../ink/ink746.xml"/><Relationship Id="rId120" Type="http://schemas.openxmlformats.org/officeDocument/2006/relationships/customXml" Target="../ink/ink754.xml"/><Relationship Id="rId125" Type="http://schemas.openxmlformats.org/officeDocument/2006/relationships/image" Target="../media/image727.png"/><Relationship Id="rId141" Type="http://schemas.openxmlformats.org/officeDocument/2006/relationships/image" Target="../media/image735.png"/><Relationship Id="rId7" Type="http://schemas.openxmlformats.org/officeDocument/2006/relationships/image" Target="../media/image772.png"/><Relationship Id="rId71" Type="http://schemas.openxmlformats.org/officeDocument/2006/relationships/image" Target="../media/image804.png"/><Relationship Id="rId92" Type="http://schemas.openxmlformats.org/officeDocument/2006/relationships/customXml" Target="../ink/ink740.xml"/><Relationship Id="rId2" Type="http://schemas.openxmlformats.org/officeDocument/2006/relationships/customXml" Target="../ink/ink695.xml"/><Relationship Id="rId29" Type="http://schemas.openxmlformats.org/officeDocument/2006/relationships/image" Target="../media/image783.png"/><Relationship Id="rId24" Type="http://schemas.openxmlformats.org/officeDocument/2006/relationships/customXml" Target="../ink/ink706.xml"/><Relationship Id="rId40" Type="http://schemas.openxmlformats.org/officeDocument/2006/relationships/customXml" Target="../ink/ink714.xml"/><Relationship Id="rId45" Type="http://schemas.openxmlformats.org/officeDocument/2006/relationships/image" Target="../media/image791.png"/><Relationship Id="rId66" Type="http://schemas.openxmlformats.org/officeDocument/2006/relationships/customXml" Target="../ink/ink727.xml"/><Relationship Id="rId87" Type="http://schemas.openxmlformats.org/officeDocument/2006/relationships/image" Target="../media/image812.png"/><Relationship Id="rId110" Type="http://schemas.openxmlformats.org/officeDocument/2006/relationships/customXml" Target="../ink/ink749.xml"/><Relationship Id="rId115" Type="http://schemas.openxmlformats.org/officeDocument/2006/relationships/image" Target="../media/image826.png"/><Relationship Id="rId131" Type="http://schemas.openxmlformats.org/officeDocument/2006/relationships/image" Target="../media/image730.png"/><Relationship Id="rId136" Type="http://schemas.openxmlformats.org/officeDocument/2006/relationships/customXml" Target="../ink/ink762.xml"/><Relationship Id="rId61" Type="http://schemas.openxmlformats.org/officeDocument/2006/relationships/image" Target="../media/image799.png"/><Relationship Id="rId82" Type="http://schemas.openxmlformats.org/officeDocument/2006/relationships/customXml" Target="../ink/ink735.xml"/><Relationship Id="rId19" Type="http://schemas.openxmlformats.org/officeDocument/2006/relationships/image" Target="../media/image778.png"/><Relationship Id="rId14" Type="http://schemas.openxmlformats.org/officeDocument/2006/relationships/customXml" Target="../ink/ink701.xml"/><Relationship Id="rId30" Type="http://schemas.openxmlformats.org/officeDocument/2006/relationships/customXml" Target="../ink/ink709.xml"/><Relationship Id="rId35" Type="http://schemas.openxmlformats.org/officeDocument/2006/relationships/image" Target="../media/image786.png"/><Relationship Id="rId56" Type="http://schemas.openxmlformats.org/officeDocument/2006/relationships/customXml" Target="../ink/ink722.xml"/><Relationship Id="rId77" Type="http://schemas.openxmlformats.org/officeDocument/2006/relationships/image" Target="../media/image807.png"/><Relationship Id="rId100" Type="http://schemas.openxmlformats.org/officeDocument/2006/relationships/customXml" Target="../ink/ink744.xml"/><Relationship Id="rId105" Type="http://schemas.openxmlformats.org/officeDocument/2006/relationships/image" Target="../media/image821.png"/><Relationship Id="rId126" Type="http://schemas.openxmlformats.org/officeDocument/2006/relationships/customXml" Target="../ink/ink757.xml"/><Relationship Id="rId8" Type="http://schemas.openxmlformats.org/officeDocument/2006/relationships/customXml" Target="../ink/ink698.xml"/><Relationship Id="rId51" Type="http://schemas.openxmlformats.org/officeDocument/2006/relationships/image" Target="../media/image794.png"/><Relationship Id="rId72" Type="http://schemas.openxmlformats.org/officeDocument/2006/relationships/customXml" Target="../ink/ink730.xml"/><Relationship Id="rId93" Type="http://schemas.openxmlformats.org/officeDocument/2006/relationships/image" Target="../media/image815.png"/><Relationship Id="rId98" Type="http://schemas.openxmlformats.org/officeDocument/2006/relationships/customXml" Target="../ink/ink743.xml"/><Relationship Id="rId121" Type="http://schemas.openxmlformats.org/officeDocument/2006/relationships/image" Target="../media/image725.png"/><Relationship Id="rId142" Type="http://schemas.openxmlformats.org/officeDocument/2006/relationships/customXml" Target="../ink/ink765.xml"/><Relationship Id="rId3" Type="http://schemas.openxmlformats.org/officeDocument/2006/relationships/image" Target="../media/image770.png"/><Relationship Id="rId25" Type="http://schemas.openxmlformats.org/officeDocument/2006/relationships/image" Target="../media/image781.png"/><Relationship Id="rId46" Type="http://schemas.openxmlformats.org/officeDocument/2006/relationships/customXml" Target="../ink/ink717.xml"/><Relationship Id="rId67" Type="http://schemas.openxmlformats.org/officeDocument/2006/relationships/image" Target="../media/image802.png"/><Relationship Id="rId116" Type="http://schemas.openxmlformats.org/officeDocument/2006/relationships/customXml" Target="../ink/ink752.xml"/><Relationship Id="rId137" Type="http://schemas.openxmlformats.org/officeDocument/2006/relationships/image" Target="../media/image733.png"/><Relationship Id="rId20" Type="http://schemas.openxmlformats.org/officeDocument/2006/relationships/customXml" Target="../ink/ink704.xml"/><Relationship Id="rId41" Type="http://schemas.openxmlformats.org/officeDocument/2006/relationships/image" Target="../media/image789.png"/><Relationship Id="rId62" Type="http://schemas.openxmlformats.org/officeDocument/2006/relationships/customXml" Target="../ink/ink725.xml"/><Relationship Id="rId83" Type="http://schemas.openxmlformats.org/officeDocument/2006/relationships/image" Target="../media/image810.png"/><Relationship Id="rId88" Type="http://schemas.openxmlformats.org/officeDocument/2006/relationships/customXml" Target="../ink/ink738.xml"/><Relationship Id="rId111" Type="http://schemas.openxmlformats.org/officeDocument/2006/relationships/image" Target="../media/image824.png"/><Relationship Id="rId132" Type="http://schemas.openxmlformats.org/officeDocument/2006/relationships/customXml" Target="../ink/ink760.xml"/><Relationship Id="rId15" Type="http://schemas.openxmlformats.org/officeDocument/2006/relationships/image" Target="../media/image776.png"/><Relationship Id="rId36" Type="http://schemas.openxmlformats.org/officeDocument/2006/relationships/customXml" Target="../ink/ink712.xml"/><Relationship Id="rId57" Type="http://schemas.openxmlformats.org/officeDocument/2006/relationships/image" Target="../media/image797.png"/><Relationship Id="rId106" Type="http://schemas.openxmlformats.org/officeDocument/2006/relationships/customXml" Target="../ink/ink747.xml"/><Relationship Id="rId127" Type="http://schemas.openxmlformats.org/officeDocument/2006/relationships/image" Target="../media/image728.png"/><Relationship Id="rId10" Type="http://schemas.openxmlformats.org/officeDocument/2006/relationships/customXml" Target="../ink/ink699.xml"/><Relationship Id="rId31" Type="http://schemas.openxmlformats.org/officeDocument/2006/relationships/image" Target="../media/image784.png"/><Relationship Id="rId52" Type="http://schemas.openxmlformats.org/officeDocument/2006/relationships/customXml" Target="../ink/ink720.xml"/><Relationship Id="rId73" Type="http://schemas.openxmlformats.org/officeDocument/2006/relationships/image" Target="../media/image805.png"/><Relationship Id="rId78" Type="http://schemas.openxmlformats.org/officeDocument/2006/relationships/customXml" Target="../ink/ink733.xml"/><Relationship Id="rId94" Type="http://schemas.openxmlformats.org/officeDocument/2006/relationships/customXml" Target="../ink/ink741.xml"/><Relationship Id="rId99" Type="http://schemas.openxmlformats.org/officeDocument/2006/relationships/image" Target="../media/image818.png"/><Relationship Id="rId101" Type="http://schemas.openxmlformats.org/officeDocument/2006/relationships/image" Target="../media/image819.png"/><Relationship Id="rId122" Type="http://schemas.openxmlformats.org/officeDocument/2006/relationships/customXml" Target="../ink/ink755.xml"/><Relationship Id="rId143" Type="http://schemas.openxmlformats.org/officeDocument/2006/relationships/image" Target="../media/image736.png"/><Relationship Id="rId4" Type="http://schemas.openxmlformats.org/officeDocument/2006/relationships/customXml" Target="../ink/ink696.xml"/><Relationship Id="rId9" Type="http://schemas.openxmlformats.org/officeDocument/2006/relationships/image" Target="../media/image773.png"/><Relationship Id="rId26" Type="http://schemas.openxmlformats.org/officeDocument/2006/relationships/customXml" Target="../ink/ink707.xml"/><Relationship Id="rId47" Type="http://schemas.openxmlformats.org/officeDocument/2006/relationships/image" Target="../media/image792.png"/><Relationship Id="rId68" Type="http://schemas.openxmlformats.org/officeDocument/2006/relationships/customXml" Target="../ink/ink728.xml"/><Relationship Id="rId89" Type="http://schemas.openxmlformats.org/officeDocument/2006/relationships/image" Target="../media/image813.png"/><Relationship Id="rId112" Type="http://schemas.openxmlformats.org/officeDocument/2006/relationships/customXml" Target="../ink/ink750.xml"/><Relationship Id="rId133" Type="http://schemas.openxmlformats.org/officeDocument/2006/relationships/image" Target="../media/image731.png"/><Relationship Id="rId16" Type="http://schemas.openxmlformats.org/officeDocument/2006/relationships/customXml" Target="../ink/ink702.xml"/><Relationship Id="rId37" Type="http://schemas.openxmlformats.org/officeDocument/2006/relationships/image" Target="../media/image787.png"/><Relationship Id="rId58" Type="http://schemas.openxmlformats.org/officeDocument/2006/relationships/customXml" Target="../ink/ink723.xml"/><Relationship Id="rId79" Type="http://schemas.openxmlformats.org/officeDocument/2006/relationships/image" Target="../media/image808.png"/><Relationship Id="rId102" Type="http://schemas.openxmlformats.org/officeDocument/2006/relationships/customXml" Target="../ink/ink745.xml"/><Relationship Id="rId123" Type="http://schemas.openxmlformats.org/officeDocument/2006/relationships/image" Target="../media/image726.png"/><Relationship Id="rId144" Type="http://schemas.openxmlformats.org/officeDocument/2006/relationships/customXml" Target="../ink/ink766.xml"/></Relationships>
</file>

<file path=ppt/slides/_rels/slide3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779.xml"/><Relationship Id="rId21" Type="http://schemas.openxmlformats.org/officeDocument/2006/relationships/image" Target="../media/image837.png"/><Relationship Id="rId34" Type="http://schemas.openxmlformats.org/officeDocument/2006/relationships/customXml" Target="../ink/ink783.xml"/><Relationship Id="rId42" Type="http://schemas.openxmlformats.org/officeDocument/2006/relationships/customXml" Target="../ink/ink787.xml"/><Relationship Id="rId47" Type="http://schemas.openxmlformats.org/officeDocument/2006/relationships/image" Target="../media/image727.png"/><Relationship Id="rId50" Type="http://schemas.openxmlformats.org/officeDocument/2006/relationships/customXml" Target="../ink/ink791.xml"/><Relationship Id="rId55" Type="http://schemas.openxmlformats.org/officeDocument/2006/relationships/image" Target="../media/image731.png"/><Relationship Id="rId63" Type="http://schemas.openxmlformats.org/officeDocument/2006/relationships/image" Target="../media/image735.png"/><Relationship Id="rId7" Type="http://schemas.openxmlformats.org/officeDocument/2006/relationships/image" Target="../media/image830.png"/><Relationship Id="rId2" Type="http://schemas.openxmlformats.org/officeDocument/2006/relationships/customXml" Target="../ink/ink767.xml"/><Relationship Id="rId16" Type="http://schemas.openxmlformats.org/officeDocument/2006/relationships/customXml" Target="../ink/ink774.xml"/><Relationship Id="rId29" Type="http://schemas.openxmlformats.org/officeDocument/2006/relationships/image" Target="../media/image841.png"/><Relationship Id="rId11" Type="http://schemas.openxmlformats.org/officeDocument/2006/relationships/image" Target="../media/image832.png"/><Relationship Id="rId24" Type="http://schemas.openxmlformats.org/officeDocument/2006/relationships/customXml" Target="../ink/ink778.xml"/><Relationship Id="rId32" Type="http://schemas.openxmlformats.org/officeDocument/2006/relationships/customXml" Target="../ink/ink782.xml"/><Relationship Id="rId37" Type="http://schemas.openxmlformats.org/officeDocument/2006/relationships/image" Target="../media/image845.png"/><Relationship Id="rId40" Type="http://schemas.openxmlformats.org/officeDocument/2006/relationships/customXml" Target="../ink/ink786.xml"/><Relationship Id="rId45" Type="http://schemas.openxmlformats.org/officeDocument/2006/relationships/image" Target="../media/image726.png"/><Relationship Id="rId53" Type="http://schemas.openxmlformats.org/officeDocument/2006/relationships/image" Target="../media/image730.png"/><Relationship Id="rId58" Type="http://schemas.openxmlformats.org/officeDocument/2006/relationships/customXml" Target="../ink/ink795.xml"/><Relationship Id="rId66" Type="http://schemas.openxmlformats.org/officeDocument/2006/relationships/customXml" Target="../ink/ink799.xml"/><Relationship Id="rId5" Type="http://schemas.openxmlformats.org/officeDocument/2006/relationships/image" Target="../media/image829.png"/><Relationship Id="rId61" Type="http://schemas.openxmlformats.org/officeDocument/2006/relationships/image" Target="../media/image734.png"/><Relationship Id="rId19" Type="http://schemas.openxmlformats.org/officeDocument/2006/relationships/image" Target="../media/image836.png"/><Relationship Id="rId14" Type="http://schemas.openxmlformats.org/officeDocument/2006/relationships/customXml" Target="../ink/ink773.xml"/><Relationship Id="rId22" Type="http://schemas.openxmlformats.org/officeDocument/2006/relationships/customXml" Target="../ink/ink777.xml"/><Relationship Id="rId27" Type="http://schemas.openxmlformats.org/officeDocument/2006/relationships/image" Target="../media/image840.png"/><Relationship Id="rId30" Type="http://schemas.openxmlformats.org/officeDocument/2006/relationships/customXml" Target="../ink/ink781.xml"/><Relationship Id="rId35" Type="http://schemas.openxmlformats.org/officeDocument/2006/relationships/image" Target="../media/image844.png"/><Relationship Id="rId43" Type="http://schemas.openxmlformats.org/officeDocument/2006/relationships/image" Target="../media/image725.png"/><Relationship Id="rId48" Type="http://schemas.openxmlformats.org/officeDocument/2006/relationships/customXml" Target="../ink/ink790.xml"/><Relationship Id="rId56" Type="http://schemas.openxmlformats.org/officeDocument/2006/relationships/customXml" Target="../ink/ink794.xml"/><Relationship Id="rId64" Type="http://schemas.openxmlformats.org/officeDocument/2006/relationships/customXml" Target="../ink/ink798.xml"/><Relationship Id="rId8" Type="http://schemas.openxmlformats.org/officeDocument/2006/relationships/customXml" Target="../ink/ink770.xml"/><Relationship Id="rId51" Type="http://schemas.openxmlformats.org/officeDocument/2006/relationships/image" Target="../media/image729.png"/><Relationship Id="rId3" Type="http://schemas.openxmlformats.org/officeDocument/2006/relationships/image" Target="../media/image828.png"/><Relationship Id="rId12" Type="http://schemas.openxmlformats.org/officeDocument/2006/relationships/customXml" Target="../ink/ink772.xml"/><Relationship Id="rId17" Type="http://schemas.openxmlformats.org/officeDocument/2006/relationships/image" Target="../media/image835.png"/><Relationship Id="rId25" Type="http://schemas.openxmlformats.org/officeDocument/2006/relationships/image" Target="../media/image839.png"/><Relationship Id="rId33" Type="http://schemas.openxmlformats.org/officeDocument/2006/relationships/image" Target="../media/image843.png"/><Relationship Id="rId38" Type="http://schemas.openxmlformats.org/officeDocument/2006/relationships/customXml" Target="../ink/ink785.xml"/><Relationship Id="rId46" Type="http://schemas.openxmlformats.org/officeDocument/2006/relationships/customXml" Target="../ink/ink789.xml"/><Relationship Id="rId59" Type="http://schemas.openxmlformats.org/officeDocument/2006/relationships/image" Target="../media/image733.png"/><Relationship Id="rId67" Type="http://schemas.openxmlformats.org/officeDocument/2006/relationships/image" Target="../media/image737.png"/><Relationship Id="rId20" Type="http://schemas.openxmlformats.org/officeDocument/2006/relationships/customXml" Target="../ink/ink776.xml"/><Relationship Id="rId41" Type="http://schemas.openxmlformats.org/officeDocument/2006/relationships/image" Target="../media/image724.png"/><Relationship Id="rId54" Type="http://schemas.openxmlformats.org/officeDocument/2006/relationships/customXml" Target="../ink/ink793.xml"/><Relationship Id="rId62" Type="http://schemas.openxmlformats.org/officeDocument/2006/relationships/customXml" Target="../ink/ink79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69.xml"/><Relationship Id="rId15" Type="http://schemas.openxmlformats.org/officeDocument/2006/relationships/image" Target="../media/image834.png"/><Relationship Id="rId23" Type="http://schemas.openxmlformats.org/officeDocument/2006/relationships/image" Target="../media/image838.png"/><Relationship Id="rId28" Type="http://schemas.openxmlformats.org/officeDocument/2006/relationships/customXml" Target="../ink/ink780.xml"/><Relationship Id="rId36" Type="http://schemas.openxmlformats.org/officeDocument/2006/relationships/customXml" Target="../ink/ink784.xml"/><Relationship Id="rId49" Type="http://schemas.openxmlformats.org/officeDocument/2006/relationships/image" Target="../media/image728.png"/><Relationship Id="rId57" Type="http://schemas.openxmlformats.org/officeDocument/2006/relationships/image" Target="../media/image732.png"/><Relationship Id="rId10" Type="http://schemas.openxmlformats.org/officeDocument/2006/relationships/customXml" Target="../ink/ink771.xml"/><Relationship Id="rId31" Type="http://schemas.openxmlformats.org/officeDocument/2006/relationships/image" Target="../media/image842.png"/><Relationship Id="rId44" Type="http://schemas.openxmlformats.org/officeDocument/2006/relationships/customXml" Target="../ink/ink788.xml"/><Relationship Id="rId52" Type="http://schemas.openxmlformats.org/officeDocument/2006/relationships/customXml" Target="../ink/ink792.xml"/><Relationship Id="rId60" Type="http://schemas.openxmlformats.org/officeDocument/2006/relationships/customXml" Target="../ink/ink796.xml"/><Relationship Id="rId65" Type="http://schemas.openxmlformats.org/officeDocument/2006/relationships/image" Target="../media/image736.png"/><Relationship Id="rId4" Type="http://schemas.openxmlformats.org/officeDocument/2006/relationships/customXml" Target="../ink/ink768.xml"/><Relationship Id="rId9" Type="http://schemas.openxmlformats.org/officeDocument/2006/relationships/image" Target="../media/image831.png"/><Relationship Id="rId13" Type="http://schemas.openxmlformats.org/officeDocument/2006/relationships/image" Target="../media/image833.png"/><Relationship Id="rId18" Type="http://schemas.openxmlformats.org/officeDocument/2006/relationships/customXml" Target="../ink/ink775.xml"/><Relationship Id="rId39" Type="http://schemas.openxmlformats.org/officeDocument/2006/relationships/image" Target="../media/image846.png"/></Relationships>
</file>

<file path=ppt/slides/_rels/slide3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812.xml"/><Relationship Id="rId21" Type="http://schemas.openxmlformats.org/officeDocument/2006/relationships/image" Target="../media/image856.png"/><Relationship Id="rId42" Type="http://schemas.openxmlformats.org/officeDocument/2006/relationships/customXml" Target="../ink/ink820.xml"/><Relationship Id="rId47" Type="http://schemas.openxmlformats.org/officeDocument/2006/relationships/image" Target="../media/image869.png"/><Relationship Id="rId63" Type="http://schemas.openxmlformats.org/officeDocument/2006/relationships/image" Target="../media/image877.png"/><Relationship Id="rId68" Type="http://schemas.openxmlformats.org/officeDocument/2006/relationships/customXml" Target="../ink/ink833.xml"/><Relationship Id="rId84" Type="http://schemas.openxmlformats.org/officeDocument/2006/relationships/customXml" Target="../ink/ink841.xml"/><Relationship Id="rId89" Type="http://schemas.openxmlformats.org/officeDocument/2006/relationships/image" Target="../media/image724.png"/><Relationship Id="rId112" Type="http://schemas.openxmlformats.org/officeDocument/2006/relationships/customXml" Target="../ink/ink855.xml"/><Relationship Id="rId16" Type="http://schemas.openxmlformats.org/officeDocument/2006/relationships/customXml" Target="../ink/ink807.xml"/><Relationship Id="rId107" Type="http://schemas.openxmlformats.org/officeDocument/2006/relationships/image" Target="../media/image733.png"/><Relationship Id="rId11" Type="http://schemas.openxmlformats.org/officeDocument/2006/relationships/image" Target="../media/image851.png"/><Relationship Id="rId32" Type="http://schemas.openxmlformats.org/officeDocument/2006/relationships/customXml" Target="../ink/ink815.xml"/><Relationship Id="rId37" Type="http://schemas.openxmlformats.org/officeDocument/2006/relationships/image" Target="../media/image864.png"/><Relationship Id="rId53" Type="http://schemas.openxmlformats.org/officeDocument/2006/relationships/image" Target="../media/image872.png"/><Relationship Id="rId58" Type="http://schemas.openxmlformats.org/officeDocument/2006/relationships/customXml" Target="../ink/ink828.xml"/><Relationship Id="rId74" Type="http://schemas.openxmlformats.org/officeDocument/2006/relationships/customXml" Target="../ink/ink836.xml"/><Relationship Id="rId79" Type="http://schemas.openxmlformats.org/officeDocument/2006/relationships/image" Target="../media/image885.png"/><Relationship Id="rId102" Type="http://schemas.openxmlformats.org/officeDocument/2006/relationships/customXml" Target="../ink/ink850.xml"/><Relationship Id="rId5" Type="http://schemas.openxmlformats.org/officeDocument/2006/relationships/image" Target="../media/image848.png"/><Relationship Id="rId90" Type="http://schemas.openxmlformats.org/officeDocument/2006/relationships/customXml" Target="../ink/ink844.xml"/><Relationship Id="rId95" Type="http://schemas.openxmlformats.org/officeDocument/2006/relationships/image" Target="../media/image727.png"/><Relationship Id="rId22" Type="http://schemas.openxmlformats.org/officeDocument/2006/relationships/customXml" Target="../ink/ink810.xml"/><Relationship Id="rId27" Type="http://schemas.openxmlformats.org/officeDocument/2006/relationships/image" Target="../media/image859.png"/><Relationship Id="rId43" Type="http://schemas.openxmlformats.org/officeDocument/2006/relationships/image" Target="../media/image867.png"/><Relationship Id="rId48" Type="http://schemas.openxmlformats.org/officeDocument/2006/relationships/customXml" Target="../ink/ink823.xml"/><Relationship Id="rId64" Type="http://schemas.openxmlformats.org/officeDocument/2006/relationships/customXml" Target="../ink/ink831.xml"/><Relationship Id="rId69" Type="http://schemas.openxmlformats.org/officeDocument/2006/relationships/image" Target="../media/image880.png"/><Relationship Id="rId113" Type="http://schemas.openxmlformats.org/officeDocument/2006/relationships/image" Target="../media/image736.png"/><Relationship Id="rId80" Type="http://schemas.openxmlformats.org/officeDocument/2006/relationships/customXml" Target="../ink/ink839.xml"/><Relationship Id="rId85" Type="http://schemas.openxmlformats.org/officeDocument/2006/relationships/image" Target="../media/image888.png"/><Relationship Id="rId12" Type="http://schemas.openxmlformats.org/officeDocument/2006/relationships/customXml" Target="../ink/ink805.xml"/><Relationship Id="rId17" Type="http://schemas.openxmlformats.org/officeDocument/2006/relationships/image" Target="../media/image854.png"/><Relationship Id="rId33" Type="http://schemas.openxmlformats.org/officeDocument/2006/relationships/image" Target="../media/image862.png"/><Relationship Id="rId38" Type="http://schemas.openxmlformats.org/officeDocument/2006/relationships/customXml" Target="../ink/ink818.xml"/><Relationship Id="rId59" Type="http://schemas.openxmlformats.org/officeDocument/2006/relationships/image" Target="../media/image875.png"/><Relationship Id="rId103" Type="http://schemas.openxmlformats.org/officeDocument/2006/relationships/image" Target="../media/image731.png"/><Relationship Id="rId108" Type="http://schemas.openxmlformats.org/officeDocument/2006/relationships/customXml" Target="../ink/ink853.xml"/><Relationship Id="rId54" Type="http://schemas.openxmlformats.org/officeDocument/2006/relationships/customXml" Target="../ink/ink826.xml"/><Relationship Id="rId70" Type="http://schemas.openxmlformats.org/officeDocument/2006/relationships/customXml" Target="../ink/ink834.xml"/><Relationship Id="rId75" Type="http://schemas.openxmlformats.org/officeDocument/2006/relationships/image" Target="../media/image883.png"/><Relationship Id="rId91" Type="http://schemas.openxmlformats.org/officeDocument/2006/relationships/image" Target="../media/image725.png"/><Relationship Id="rId96" Type="http://schemas.openxmlformats.org/officeDocument/2006/relationships/customXml" Target="../ink/ink84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02.xml"/><Relationship Id="rId15" Type="http://schemas.openxmlformats.org/officeDocument/2006/relationships/image" Target="../media/image853.png"/><Relationship Id="rId23" Type="http://schemas.openxmlformats.org/officeDocument/2006/relationships/image" Target="../media/image857.png"/><Relationship Id="rId28" Type="http://schemas.openxmlformats.org/officeDocument/2006/relationships/customXml" Target="../ink/ink813.xml"/><Relationship Id="rId36" Type="http://schemas.openxmlformats.org/officeDocument/2006/relationships/customXml" Target="../ink/ink817.xml"/><Relationship Id="rId49" Type="http://schemas.openxmlformats.org/officeDocument/2006/relationships/image" Target="../media/image870.png"/><Relationship Id="rId57" Type="http://schemas.openxmlformats.org/officeDocument/2006/relationships/image" Target="../media/image874.png"/><Relationship Id="rId106" Type="http://schemas.openxmlformats.org/officeDocument/2006/relationships/customXml" Target="../ink/ink852.xml"/><Relationship Id="rId114" Type="http://schemas.openxmlformats.org/officeDocument/2006/relationships/customXml" Target="../ink/ink856.xml"/><Relationship Id="rId10" Type="http://schemas.openxmlformats.org/officeDocument/2006/relationships/customXml" Target="../ink/ink804.xml"/><Relationship Id="rId31" Type="http://schemas.openxmlformats.org/officeDocument/2006/relationships/image" Target="../media/image861.png"/><Relationship Id="rId44" Type="http://schemas.openxmlformats.org/officeDocument/2006/relationships/customXml" Target="../ink/ink821.xml"/><Relationship Id="rId52" Type="http://schemas.openxmlformats.org/officeDocument/2006/relationships/customXml" Target="../ink/ink825.xml"/><Relationship Id="rId60" Type="http://schemas.openxmlformats.org/officeDocument/2006/relationships/customXml" Target="../ink/ink829.xml"/><Relationship Id="rId65" Type="http://schemas.openxmlformats.org/officeDocument/2006/relationships/image" Target="../media/image878.png"/><Relationship Id="rId73" Type="http://schemas.openxmlformats.org/officeDocument/2006/relationships/image" Target="../media/image882.png"/><Relationship Id="rId78" Type="http://schemas.openxmlformats.org/officeDocument/2006/relationships/customXml" Target="../ink/ink838.xml"/><Relationship Id="rId81" Type="http://schemas.openxmlformats.org/officeDocument/2006/relationships/image" Target="../media/image886.png"/><Relationship Id="rId86" Type="http://schemas.openxmlformats.org/officeDocument/2006/relationships/customXml" Target="../ink/ink842.xml"/><Relationship Id="rId94" Type="http://schemas.openxmlformats.org/officeDocument/2006/relationships/customXml" Target="../ink/ink846.xml"/><Relationship Id="rId99" Type="http://schemas.openxmlformats.org/officeDocument/2006/relationships/image" Target="../media/image729.png"/><Relationship Id="rId101" Type="http://schemas.openxmlformats.org/officeDocument/2006/relationships/image" Target="../media/image730.png"/><Relationship Id="rId4" Type="http://schemas.openxmlformats.org/officeDocument/2006/relationships/customXml" Target="../ink/ink801.xml"/><Relationship Id="rId9" Type="http://schemas.openxmlformats.org/officeDocument/2006/relationships/image" Target="../media/image850.png"/><Relationship Id="rId13" Type="http://schemas.openxmlformats.org/officeDocument/2006/relationships/image" Target="../media/image852.png"/><Relationship Id="rId18" Type="http://schemas.openxmlformats.org/officeDocument/2006/relationships/customXml" Target="../ink/ink808.xml"/><Relationship Id="rId39" Type="http://schemas.openxmlformats.org/officeDocument/2006/relationships/image" Target="../media/image865.png"/><Relationship Id="rId109" Type="http://schemas.openxmlformats.org/officeDocument/2006/relationships/image" Target="../media/image734.png"/><Relationship Id="rId34" Type="http://schemas.openxmlformats.org/officeDocument/2006/relationships/customXml" Target="../ink/ink816.xml"/><Relationship Id="rId50" Type="http://schemas.openxmlformats.org/officeDocument/2006/relationships/customXml" Target="../ink/ink824.xml"/><Relationship Id="rId55" Type="http://schemas.openxmlformats.org/officeDocument/2006/relationships/image" Target="../media/image873.png"/><Relationship Id="rId76" Type="http://schemas.openxmlformats.org/officeDocument/2006/relationships/customXml" Target="../ink/ink837.xml"/><Relationship Id="rId97" Type="http://schemas.openxmlformats.org/officeDocument/2006/relationships/image" Target="../media/image728.png"/><Relationship Id="rId104" Type="http://schemas.openxmlformats.org/officeDocument/2006/relationships/customXml" Target="../ink/ink851.xml"/><Relationship Id="rId7" Type="http://schemas.openxmlformats.org/officeDocument/2006/relationships/image" Target="../media/image849.png"/><Relationship Id="rId71" Type="http://schemas.openxmlformats.org/officeDocument/2006/relationships/image" Target="../media/image881.png"/><Relationship Id="rId92" Type="http://schemas.openxmlformats.org/officeDocument/2006/relationships/customXml" Target="../ink/ink845.xml"/><Relationship Id="rId2" Type="http://schemas.openxmlformats.org/officeDocument/2006/relationships/customXml" Target="../ink/ink800.xml"/><Relationship Id="rId29" Type="http://schemas.openxmlformats.org/officeDocument/2006/relationships/image" Target="../media/image860.png"/><Relationship Id="rId24" Type="http://schemas.openxmlformats.org/officeDocument/2006/relationships/customXml" Target="../ink/ink811.xml"/><Relationship Id="rId40" Type="http://schemas.openxmlformats.org/officeDocument/2006/relationships/customXml" Target="../ink/ink819.xml"/><Relationship Id="rId45" Type="http://schemas.openxmlformats.org/officeDocument/2006/relationships/image" Target="../media/image868.png"/><Relationship Id="rId66" Type="http://schemas.openxmlformats.org/officeDocument/2006/relationships/customXml" Target="../ink/ink832.xml"/><Relationship Id="rId87" Type="http://schemas.openxmlformats.org/officeDocument/2006/relationships/image" Target="../media/image889.png"/><Relationship Id="rId110" Type="http://schemas.openxmlformats.org/officeDocument/2006/relationships/customXml" Target="../ink/ink854.xml"/><Relationship Id="rId115" Type="http://schemas.openxmlformats.org/officeDocument/2006/relationships/image" Target="../media/image737.png"/><Relationship Id="rId61" Type="http://schemas.openxmlformats.org/officeDocument/2006/relationships/image" Target="../media/image876.png"/><Relationship Id="rId82" Type="http://schemas.openxmlformats.org/officeDocument/2006/relationships/customXml" Target="../ink/ink840.xml"/><Relationship Id="rId19" Type="http://schemas.openxmlformats.org/officeDocument/2006/relationships/image" Target="../media/image855.png"/><Relationship Id="rId14" Type="http://schemas.openxmlformats.org/officeDocument/2006/relationships/customXml" Target="../ink/ink806.xml"/><Relationship Id="rId30" Type="http://schemas.openxmlformats.org/officeDocument/2006/relationships/customXml" Target="../ink/ink814.xml"/><Relationship Id="rId35" Type="http://schemas.openxmlformats.org/officeDocument/2006/relationships/image" Target="../media/image863.png"/><Relationship Id="rId56" Type="http://schemas.openxmlformats.org/officeDocument/2006/relationships/customXml" Target="../ink/ink827.xml"/><Relationship Id="rId77" Type="http://schemas.openxmlformats.org/officeDocument/2006/relationships/image" Target="../media/image884.png"/><Relationship Id="rId100" Type="http://schemas.openxmlformats.org/officeDocument/2006/relationships/customXml" Target="../ink/ink849.xml"/><Relationship Id="rId105" Type="http://schemas.openxmlformats.org/officeDocument/2006/relationships/image" Target="../media/image732.png"/><Relationship Id="rId8" Type="http://schemas.openxmlformats.org/officeDocument/2006/relationships/customXml" Target="../ink/ink803.xml"/><Relationship Id="rId51" Type="http://schemas.openxmlformats.org/officeDocument/2006/relationships/image" Target="../media/image871.png"/><Relationship Id="rId72" Type="http://schemas.openxmlformats.org/officeDocument/2006/relationships/customXml" Target="../ink/ink835.xml"/><Relationship Id="rId93" Type="http://schemas.openxmlformats.org/officeDocument/2006/relationships/image" Target="../media/image726.png"/><Relationship Id="rId98" Type="http://schemas.openxmlformats.org/officeDocument/2006/relationships/customXml" Target="../ink/ink848.xml"/><Relationship Id="rId3" Type="http://schemas.openxmlformats.org/officeDocument/2006/relationships/image" Target="../media/image847.png"/><Relationship Id="rId25" Type="http://schemas.openxmlformats.org/officeDocument/2006/relationships/image" Target="../media/image858.png"/><Relationship Id="rId46" Type="http://schemas.openxmlformats.org/officeDocument/2006/relationships/customXml" Target="../ink/ink822.xml"/><Relationship Id="rId67" Type="http://schemas.openxmlformats.org/officeDocument/2006/relationships/image" Target="../media/image879.png"/><Relationship Id="rId20" Type="http://schemas.openxmlformats.org/officeDocument/2006/relationships/customXml" Target="../ink/ink809.xml"/><Relationship Id="rId41" Type="http://schemas.openxmlformats.org/officeDocument/2006/relationships/image" Target="../media/image866.png"/><Relationship Id="rId62" Type="http://schemas.openxmlformats.org/officeDocument/2006/relationships/customXml" Target="../ink/ink830.xml"/><Relationship Id="rId83" Type="http://schemas.openxmlformats.org/officeDocument/2006/relationships/image" Target="../media/image887.png"/><Relationship Id="rId88" Type="http://schemas.openxmlformats.org/officeDocument/2006/relationships/customXml" Target="../ink/ink843.xml"/><Relationship Id="rId111" Type="http://schemas.openxmlformats.org/officeDocument/2006/relationships/image" Target="../media/image735.png"/></Relationships>
</file>

<file path=ppt/slides/_rels/slide3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869.xml"/><Relationship Id="rId21" Type="http://schemas.openxmlformats.org/officeDocument/2006/relationships/image" Target="../media/image899.png"/><Relationship Id="rId42" Type="http://schemas.openxmlformats.org/officeDocument/2006/relationships/customXml" Target="../ink/ink877.xml"/><Relationship Id="rId47" Type="http://schemas.openxmlformats.org/officeDocument/2006/relationships/image" Target="../media/image912.png"/><Relationship Id="rId63" Type="http://schemas.openxmlformats.org/officeDocument/2006/relationships/image" Target="../media/image920.png"/><Relationship Id="rId68" Type="http://schemas.openxmlformats.org/officeDocument/2006/relationships/customXml" Target="../ink/ink890.xml"/><Relationship Id="rId84" Type="http://schemas.openxmlformats.org/officeDocument/2006/relationships/customXml" Target="../ink/ink898.xml"/><Relationship Id="rId89" Type="http://schemas.openxmlformats.org/officeDocument/2006/relationships/image" Target="../media/image724.png"/><Relationship Id="rId112" Type="http://schemas.openxmlformats.org/officeDocument/2006/relationships/customXml" Target="../ink/ink912.xml"/><Relationship Id="rId16" Type="http://schemas.openxmlformats.org/officeDocument/2006/relationships/customXml" Target="../ink/ink864.xml"/><Relationship Id="rId107" Type="http://schemas.openxmlformats.org/officeDocument/2006/relationships/image" Target="../media/image733.png"/><Relationship Id="rId11" Type="http://schemas.openxmlformats.org/officeDocument/2006/relationships/image" Target="../media/image894.png"/><Relationship Id="rId32" Type="http://schemas.openxmlformats.org/officeDocument/2006/relationships/customXml" Target="../ink/ink872.xml"/><Relationship Id="rId37" Type="http://schemas.openxmlformats.org/officeDocument/2006/relationships/image" Target="../media/image907.png"/><Relationship Id="rId53" Type="http://schemas.openxmlformats.org/officeDocument/2006/relationships/image" Target="../media/image915.png"/><Relationship Id="rId58" Type="http://schemas.openxmlformats.org/officeDocument/2006/relationships/customXml" Target="../ink/ink885.xml"/><Relationship Id="rId74" Type="http://schemas.openxmlformats.org/officeDocument/2006/relationships/customXml" Target="../ink/ink893.xml"/><Relationship Id="rId79" Type="http://schemas.openxmlformats.org/officeDocument/2006/relationships/image" Target="../media/image928.png"/><Relationship Id="rId102" Type="http://schemas.openxmlformats.org/officeDocument/2006/relationships/customXml" Target="../ink/ink907.xml"/><Relationship Id="rId5" Type="http://schemas.openxmlformats.org/officeDocument/2006/relationships/image" Target="../media/image891.png"/><Relationship Id="rId90" Type="http://schemas.openxmlformats.org/officeDocument/2006/relationships/customXml" Target="../ink/ink901.xml"/><Relationship Id="rId95" Type="http://schemas.openxmlformats.org/officeDocument/2006/relationships/image" Target="../media/image727.png"/><Relationship Id="rId22" Type="http://schemas.openxmlformats.org/officeDocument/2006/relationships/customXml" Target="../ink/ink867.xml"/><Relationship Id="rId27" Type="http://schemas.openxmlformats.org/officeDocument/2006/relationships/image" Target="../media/image902.png"/><Relationship Id="rId43" Type="http://schemas.openxmlformats.org/officeDocument/2006/relationships/image" Target="../media/image910.png"/><Relationship Id="rId48" Type="http://schemas.openxmlformats.org/officeDocument/2006/relationships/customXml" Target="../ink/ink880.xml"/><Relationship Id="rId64" Type="http://schemas.openxmlformats.org/officeDocument/2006/relationships/customXml" Target="../ink/ink888.xml"/><Relationship Id="rId69" Type="http://schemas.openxmlformats.org/officeDocument/2006/relationships/image" Target="../media/image923.png"/><Relationship Id="rId113" Type="http://schemas.openxmlformats.org/officeDocument/2006/relationships/image" Target="../media/image736.png"/><Relationship Id="rId80" Type="http://schemas.openxmlformats.org/officeDocument/2006/relationships/customXml" Target="../ink/ink896.xml"/><Relationship Id="rId85" Type="http://schemas.openxmlformats.org/officeDocument/2006/relationships/image" Target="../media/image931.png"/><Relationship Id="rId12" Type="http://schemas.openxmlformats.org/officeDocument/2006/relationships/customXml" Target="../ink/ink862.xml"/><Relationship Id="rId17" Type="http://schemas.openxmlformats.org/officeDocument/2006/relationships/image" Target="../media/image897.png"/><Relationship Id="rId33" Type="http://schemas.openxmlformats.org/officeDocument/2006/relationships/image" Target="../media/image905.png"/><Relationship Id="rId38" Type="http://schemas.openxmlformats.org/officeDocument/2006/relationships/customXml" Target="../ink/ink875.xml"/><Relationship Id="rId59" Type="http://schemas.openxmlformats.org/officeDocument/2006/relationships/image" Target="../media/image918.png"/><Relationship Id="rId103" Type="http://schemas.openxmlformats.org/officeDocument/2006/relationships/image" Target="../media/image731.png"/><Relationship Id="rId108" Type="http://schemas.openxmlformats.org/officeDocument/2006/relationships/customXml" Target="../ink/ink910.xml"/><Relationship Id="rId54" Type="http://schemas.openxmlformats.org/officeDocument/2006/relationships/customXml" Target="../ink/ink883.xml"/><Relationship Id="rId70" Type="http://schemas.openxmlformats.org/officeDocument/2006/relationships/customXml" Target="../ink/ink891.xml"/><Relationship Id="rId75" Type="http://schemas.openxmlformats.org/officeDocument/2006/relationships/image" Target="../media/image926.png"/><Relationship Id="rId91" Type="http://schemas.openxmlformats.org/officeDocument/2006/relationships/image" Target="../media/image725.png"/><Relationship Id="rId96" Type="http://schemas.openxmlformats.org/officeDocument/2006/relationships/customXml" Target="../ink/ink90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59.xml"/><Relationship Id="rId15" Type="http://schemas.openxmlformats.org/officeDocument/2006/relationships/image" Target="../media/image896.png"/><Relationship Id="rId23" Type="http://schemas.openxmlformats.org/officeDocument/2006/relationships/image" Target="../media/image900.png"/><Relationship Id="rId28" Type="http://schemas.openxmlformats.org/officeDocument/2006/relationships/customXml" Target="../ink/ink870.xml"/><Relationship Id="rId36" Type="http://schemas.openxmlformats.org/officeDocument/2006/relationships/customXml" Target="../ink/ink874.xml"/><Relationship Id="rId49" Type="http://schemas.openxmlformats.org/officeDocument/2006/relationships/image" Target="../media/image913.png"/><Relationship Id="rId57" Type="http://schemas.openxmlformats.org/officeDocument/2006/relationships/image" Target="../media/image917.png"/><Relationship Id="rId106" Type="http://schemas.openxmlformats.org/officeDocument/2006/relationships/customXml" Target="../ink/ink909.xml"/><Relationship Id="rId114" Type="http://schemas.openxmlformats.org/officeDocument/2006/relationships/customXml" Target="../ink/ink913.xml"/><Relationship Id="rId10" Type="http://schemas.openxmlformats.org/officeDocument/2006/relationships/customXml" Target="../ink/ink861.xml"/><Relationship Id="rId31" Type="http://schemas.openxmlformats.org/officeDocument/2006/relationships/image" Target="../media/image904.png"/><Relationship Id="rId44" Type="http://schemas.openxmlformats.org/officeDocument/2006/relationships/customXml" Target="../ink/ink878.xml"/><Relationship Id="rId52" Type="http://schemas.openxmlformats.org/officeDocument/2006/relationships/customXml" Target="../ink/ink882.xml"/><Relationship Id="rId60" Type="http://schemas.openxmlformats.org/officeDocument/2006/relationships/customXml" Target="../ink/ink886.xml"/><Relationship Id="rId65" Type="http://schemas.openxmlformats.org/officeDocument/2006/relationships/image" Target="../media/image921.png"/><Relationship Id="rId73" Type="http://schemas.openxmlformats.org/officeDocument/2006/relationships/image" Target="../media/image925.png"/><Relationship Id="rId78" Type="http://schemas.openxmlformats.org/officeDocument/2006/relationships/customXml" Target="../ink/ink895.xml"/><Relationship Id="rId81" Type="http://schemas.openxmlformats.org/officeDocument/2006/relationships/image" Target="../media/image929.png"/><Relationship Id="rId86" Type="http://schemas.openxmlformats.org/officeDocument/2006/relationships/customXml" Target="../ink/ink899.xml"/><Relationship Id="rId94" Type="http://schemas.openxmlformats.org/officeDocument/2006/relationships/customXml" Target="../ink/ink903.xml"/><Relationship Id="rId99" Type="http://schemas.openxmlformats.org/officeDocument/2006/relationships/image" Target="../media/image729.png"/><Relationship Id="rId101" Type="http://schemas.openxmlformats.org/officeDocument/2006/relationships/image" Target="../media/image730.png"/><Relationship Id="rId4" Type="http://schemas.openxmlformats.org/officeDocument/2006/relationships/customXml" Target="../ink/ink858.xml"/><Relationship Id="rId9" Type="http://schemas.openxmlformats.org/officeDocument/2006/relationships/image" Target="../media/image893.png"/><Relationship Id="rId13" Type="http://schemas.openxmlformats.org/officeDocument/2006/relationships/image" Target="../media/image895.png"/><Relationship Id="rId18" Type="http://schemas.openxmlformats.org/officeDocument/2006/relationships/customXml" Target="../ink/ink865.xml"/><Relationship Id="rId39" Type="http://schemas.openxmlformats.org/officeDocument/2006/relationships/image" Target="../media/image908.png"/><Relationship Id="rId109" Type="http://schemas.openxmlformats.org/officeDocument/2006/relationships/image" Target="../media/image734.png"/><Relationship Id="rId34" Type="http://schemas.openxmlformats.org/officeDocument/2006/relationships/customXml" Target="../ink/ink873.xml"/><Relationship Id="rId50" Type="http://schemas.openxmlformats.org/officeDocument/2006/relationships/customXml" Target="../ink/ink881.xml"/><Relationship Id="rId55" Type="http://schemas.openxmlformats.org/officeDocument/2006/relationships/image" Target="../media/image916.png"/><Relationship Id="rId76" Type="http://schemas.openxmlformats.org/officeDocument/2006/relationships/customXml" Target="../ink/ink894.xml"/><Relationship Id="rId97" Type="http://schemas.openxmlformats.org/officeDocument/2006/relationships/image" Target="../media/image728.png"/><Relationship Id="rId104" Type="http://schemas.openxmlformats.org/officeDocument/2006/relationships/customXml" Target="../ink/ink908.xml"/><Relationship Id="rId7" Type="http://schemas.openxmlformats.org/officeDocument/2006/relationships/image" Target="../media/image892.png"/><Relationship Id="rId71" Type="http://schemas.openxmlformats.org/officeDocument/2006/relationships/image" Target="../media/image924.png"/><Relationship Id="rId92" Type="http://schemas.openxmlformats.org/officeDocument/2006/relationships/customXml" Target="../ink/ink902.xml"/><Relationship Id="rId2" Type="http://schemas.openxmlformats.org/officeDocument/2006/relationships/customXml" Target="../ink/ink857.xml"/><Relationship Id="rId29" Type="http://schemas.openxmlformats.org/officeDocument/2006/relationships/image" Target="../media/image903.png"/><Relationship Id="rId24" Type="http://schemas.openxmlformats.org/officeDocument/2006/relationships/customXml" Target="../ink/ink868.xml"/><Relationship Id="rId40" Type="http://schemas.openxmlformats.org/officeDocument/2006/relationships/customXml" Target="../ink/ink876.xml"/><Relationship Id="rId45" Type="http://schemas.openxmlformats.org/officeDocument/2006/relationships/image" Target="../media/image911.png"/><Relationship Id="rId66" Type="http://schemas.openxmlformats.org/officeDocument/2006/relationships/customXml" Target="../ink/ink889.xml"/><Relationship Id="rId87" Type="http://schemas.openxmlformats.org/officeDocument/2006/relationships/image" Target="../media/image932.png"/><Relationship Id="rId110" Type="http://schemas.openxmlformats.org/officeDocument/2006/relationships/customXml" Target="../ink/ink911.xml"/><Relationship Id="rId115" Type="http://schemas.openxmlformats.org/officeDocument/2006/relationships/image" Target="../media/image737.png"/><Relationship Id="rId61" Type="http://schemas.openxmlformats.org/officeDocument/2006/relationships/image" Target="../media/image919.png"/><Relationship Id="rId82" Type="http://schemas.openxmlformats.org/officeDocument/2006/relationships/customXml" Target="../ink/ink897.xml"/><Relationship Id="rId19" Type="http://schemas.openxmlformats.org/officeDocument/2006/relationships/image" Target="../media/image898.png"/><Relationship Id="rId14" Type="http://schemas.openxmlformats.org/officeDocument/2006/relationships/customXml" Target="../ink/ink863.xml"/><Relationship Id="rId30" Type="http://schemas.openxmlformats.org/officeDocument/2006/relationships/customXml" Target="../ink/ink871.xml"/><Relationship Id="rId35" Type="http://schemas.openxmlformats.org/officeDocument/2006/relationships/image" Target="../media/image906.png"/><Relationship Id="rId56" Type="http://schemas.openxmlformats.org/officeDocument/2006/relationships/customXml" Target="../ink/ink884.xml"/><Relationship Id="rId77" Type="http://schemas.openxmlformats.org/officeDocument/2006/relationships/image" Target="../media/image927.png"/><Relationship Id="rId100" Type="http://schemas.openxmlformats.org/officeDocument/2006/relationships/customXml" Target="../ink/ink906.xml"/><Relationship Id="rId105" Type="http://schemas.openxmlformats.org/officeDocument/2006/relationships/image" Target="../media/image732.png"/><Relationship Id="rId8" Type="http://schemas.openxmlformats.org/officeDocument/2006/relationships/customXml" Target="../ink/ink860.xml"/><Relationship Id="rId51" Type="http://schemas.openxmlformats.org/officeDocument/2006/relationships/image" Target="../media/image914.png"/><Relationship Id="rId72" Type="http://schemas.openxmlformats.org/officeDocument/2006/relationships/customXml" Target="../ink/ink892.xml"/><Relationship Id="rId93" Type="http://schemas.openxmlformats.org/officeDocument/2006/relationships/image" Target="../media/image726.png"/><Relationship Id="rId98" Type="http://schemas.openxmlformats.org/officeDocument/2006/relationships/customXml" Target="../ink/ink905.xml"/><Relationship Id="rId3" Type="http://schemas.openxmlformats.org/officeDocument/2006/relationships/image" Target="../media/image890.png"/><Relationship Id="rId25" Type="http://schemas.openxmlformats.org/officeDocument/2006/relationships/image" Target="../media/image901.png"/><Relationship Id="rId46" Type="http://schemas.openxmlformats.org/officeDocument/2006/relationships/customXml" Target="../ink/ink879.xml"/><Relationship Id="rId67" Type="http://schemas.openxmlformats.org/officeDocument/2006/relationships/image" Target="../media/image922.png"/><Relationship Id="rId20" Type="http://schemas.openxmlformats.org/officeDocument/2006/relationships/customXml" Target="../ink/ink866.xml"/><Relationship Id="rId41" Type="http://schemas.openxmlformats.org/officeDocument/2006/relationships/image" Target="../media/image909.png"/><Relationship Id="rId62" Type="http://schemas.openxmlformats.org/officeDocument/2006/relationships/customXml" Target="../ink/ink887.xml"/><Relationship Id="rId83" Type="http://schemas.openxmlformats.org/officeDocument/2006/relationships/image" Target="../media/image930.png"/><Relationship Id="rId88" Type="http://schemas.openxmlformats.org/officeDocument/2006/relationships/customXml" Target="../ink/ink900.xml"/><Relationship Id="rId111" Type="http://schemas.openxmlformats.org/officeDocument/2006/relationships/image" Target="../media/image73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ustomXml" Target="../ink/ink917.xml"/><Relationship Id="rId13" Type="http://schemas.openxmlformats.org/officeDocument/2006/relationships/image" Target="../media/image729.png"/><Relationship Id="rId18" Type="http://schemas.openxmlformats.org/officeDocument/2006/relationships/customXml" Target="../ink/ink922.xml"/><Relationship Id="rId26" Type="http://schemas.openxmlformats.org/officeDocument/2006/relationships/customXml" Target="../ink/ink926.xml"/><Relationship Id="rId3" Type="http://schemas.openxmlformats.org/officeDocument/2006/relationships/image" Target="../media/image724.png"/><Relationship Id="rId21" Type="http://schemas.openxmlformats.org/officeDocument/2006/relationships/image" Target="../media/image733.png"/><Relationship Id="rId7" Type="http://schemas.openxmlformats.org/officeDocument/2006/relationships/image" Target="../media/image726.png"/><Relationship Id="rId12" Type="http://schemas.openxmlformats.org/officeDocument/2006/relationships/customXml" Target="../ink/ink919.xml"/><Relationship Id="rId17" Type="http://schemas.openxmlformats.org/officeDocument/2006/relationships/image" Target="../media/image731.png"/><Relationship Id="rId25" Type="http://schemas.openxmlformats.org/officeDocument/2006/relationships/image" Target="../media/image735.png"/><Relationship Id="rId2" Type="http://schemas.openxmlformats.org/officeDocument/2006/relationships/customXml" Target="../ink/ink914.xml"/><Relationship Id="rId16" Type="http://schemas.openxmlformats.org/officeDocument/2006/relationships/customXml" Target="../ink/ink921.xml"/><Relationship Id="rId20" Type="http://schemas.openxmlformats.org/officeDocument/2006/relationships/customXml" Target="../ink/ink923.xml"/><Relationship Id="rId29" Type="http://schemas.openxmlformats.org/officeDocument/2006/relationships/image" Target="../media/image73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16.xml"/><Relationship Id="rId11" Type="http://schemas.openxmlformats.org/officeDocument/2006/relationships/image" Target="../media/image728.png"/><Relationship Id="rId24" Type="http://schemas.openxmlformats.org/officeDocument/2006/relationships/customXml" Target="../ink/ink925.xml"/><Relationship Id="rId5" Type="http://schemas.openxmlformats.org/officeDocument/2006/relationships/image" Target="../media/image725.png"/><Relationship Id="rId15" Type="http://schemas.openxmlformats.org/officeDocument/2006/relationships/image" Target="../media/image730.png"/><Relationship Id="rId23" Type="http://schemas.openxmlformats.org/officeDocument/2006/relationships/image" Target="../media/image734.png"/><Relationship Id="rId28" Type="http://schemas.openxmlformats.org/officeDocument/2006/relationships/customXml" Target="../ink/ink927.xml"/><Relationship Id="rId10" Type="http://schemas.openxmlformats.org/officeDocument/2006/relationships/customXml" Target="../ink/ink918.xml"/><Relationship Id="rId19" Type="http://schemas.openxmlformats.org/officeDocument/2006/relationships/image" Target="../media/image732.png"/><Relationship Id="rId4" Type="http://schemas.openxmlformats.org/officeDocument/2006/relationships/customXml" Target="../ink/ink915.xml"/><Relationship Id="rId9" Type="http://schemas.openxmlformats.org/officeDocument/2006/relationships/image" Target="../media/image727.png"/><Relationship Id="rId14" Type="http://schemas.openxmlformats.org/officeDocument/2006/relationships/customXml" Target="../ink/ink920.xml"/><Relationship Id="rId22" Type="http://schemas.openxmlformats.org/officeDocument/2006/relationships/customXml" Target="../ink/ink924.xml"/><Relationship Id="rId27" Type="http://schemas.openxmlformats.org/officeDocument/2006/relationships/image" Target="../media/image73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ustomXml" Target="../ink/ink931.xml"/><Relationship Id="rId13" Type="http://schemas.openxmlformats.org/officeDocument/2006/relationships/image" Target="../media/image729.png"/><Relationship Id="rId18" Type="http://schemas.openxmlformats.org/officeDocument/2006/relationships/customXml" Target="../ink/ink936.xml"/><Relationship Id="rId26" Type="http://schemas.openxmlformats.org/officeDocument/2006/relationships/customXml" Target="../ink/ink940.xml"/><Relationship Id="rId3" Type="http://schemas.openxmlformats.org/officeDocument/2006/relationships/image" Target="../media/image724.png"/><Relationship Id="rId21" Type="http://schemas.openxmlformats.org/officeDocument/2006/relationships/image" Target="../media/image733.png"/><Relationship Id="rId7" Type="http://schemas.openxmlformats.org/officeDocument/2006/relationships/image" Target="../media/image726.png"/><Relationship Id="rId12" Type="http://schemas.openxmlformats.org/officeDocument/2006/relationships/customXml" Target="../ink/ink933.xml"/><Relationship Id="rId17" Type="http://schemas.openxmlformats.org/officeDocument/2006/relationships/image" Target="../media/image731.png"/><Relationship Id="rId25" Type="http://schemas.openxmlformats.org/officeDocument/2006/relationships/image" Target="../media/image735.png"/><Relationship Id="rId2" Type="http://schemas.openxmlformats.org/officeDocument/2006/relationships/customXml" Target="../ink/ink928.xml"/><Relationship Id="rId16" Type="http://schemas.openxmlformats.org/officeDocument/2006/relationships/customXml" Target="../ink/ink935.xml"/><Relationship Id="rId20" Type="http://schemas.openxmlformats.org/officeDocument/2006/relationships/customXml" Target="../ink/ink937.xml"/><Relationship Id="rId29" Type="http://schemas.openxmlformats.org/officeDocument/2006/relationships/image" Target="../media/image73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30.xml"/><Relationship Id="rId11" Type="http://schemas.openxmlformats.org/officeDocument/2006/relationships/image" Target="../media/image728.png"/><Relationship Id="rId24" Type="http://schemas.openxmlformats.org/officeDocument/2006/relationships/customXml" Target="../ink/ink939.xml"/><Relationship Id="rId5" Type="http://schemas.openxmlformats.org/officeDocument/2006/relationships/image" Target="../media/image725.png"/><Relationship Id="rId15" Type="http://schemas.openxmlformats.org/officeDocument/2006/relationships/image" Target="../media/image730.png"/><Relationship Id="rId23" Type="http://schemas.openxmlformats.org/officeDocument/2006/relationships/image" Target="../media/image734.png"/><Relationship Id="rId28" Type="http://schemas.openxmlformats.org/officeDocument/2006/relationships/customXml" Target="../ink/ink941.xml"/><Relationship Id="rId10" Type="http://schemas.openxmlformats.org/officeDocument/2006/relationships/customXml" Target="../ink/ink932.xml"/><Relationship Id="rId19" Type="http://schemas.openxmlformats.org/officeDocument/2006/relationships/image" Target="../media/image732.png"/><Relationship Id="rId4" Type="http://schemas.openxmlformats.org/officeDocument/2006/relationships/customXml" Target="../ink/ink929.xml"/><Relationship Id="rId9" Type="http://schemas.openxmlformats.org/officeDocument/2006/relationships/image" Target="../media/image727.png"/><Relationship Id="rId14" Type="http://schemas.openxmlformats.org/officeDocument/2006/relationships/customXml" Target="../ink/ink934.xml"/><Relationship Id="rId22" Type="http://schemas.openxmlformats.org/officeDocument/2006/relationships/customXml" Target="../ink/ink938.xml"/><Relationship Id="rId27" Type="http://schemas.openxmlformats.org/officeDocument/2006/relationships/image" Target="../media/image736.png"/></Relationships>
</file>

<file path=ppt/slides/_rels/slide3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954.xml"/><Relationship Id="rId21" Type="http://schemas.openxmlformats.org/officeDocument/2006/relationships/image" Target="../media/image942.png"/><Relationship Id="rId42" Type="http://schemas.openxmlformats.org/officeDocument/2006/relationships/customXml" Target="../ink/ink962.xml"/><Relationship Id="rId47" Type="http://schemas.openxmlformats.org/officeDocument/2006/relationships/image" Target="../media/image955.png"/><Relationship Id="rId63" Type="http://schemas.openxmlformats.org/officeDocument/2006/relationships/image" Target="../media/image963.png"/><Relationship Id="rId68" Type="http://schemas.openxmlformats.org/officeDocument/2006/relationships/customXml" Target="../ink/ink975.xml"/><Relationship Id="rId84" Type="http://schemas.openxmlformats.org/officeDocument/2006/relationships/customXml" Target="../ink/ink983.xml"/><Relationship Id="rId89" Type="http://schemas.openxmlformats.org/officeDocument/2006/relationships/image" Target="../media/image726.png"/><Relationship Id="rId16" Type="http://schemas.openxmlformats.org/officeDocument/2006/relationships/customXml" Target="../ink/ink949.xml"/><Relationship Id="rId107" Type="http://schemas.openxmlformats.org/officeDocument/2006/relationships/image" Target="../media/image735.png"/><Relationship Id="rId11" Type="http://schemas.openxmlformats.org/officeDocument/2006/relationships/image" Target="../media/image937.png"/><Relationship Id="rId32" Type="http://schemas.openxmlformats.org/officeDocument/2006/relationships/customXml" Target="../ink/ink957.xml"/><Relationship Id="rId37" Type="http://schemas.openxmlformats.org/officeDocument/2006/relationships/image" Target="../media/image950.png"/><Relationship Id="rId53" Type="http://schemas.openxmlformats.org/officeDocument/2006/relationships/image" Target="../media/image958.png"/><Relationship Id="rId58" Type="http://schemas.openxmlformats.org/officeDocument/2006/relationships/customXml" Target="../ink/ink970.xml"/><Relationship Id="rId74" Type="http://schemas.openxmlformats.org/officeDocument/2006/relationships/customXml" Target="../ink/ink978.xml"/><Relationship Id="rId79" Type="http://schemas.openxmlformats.org/officeDocument/2006/relationships/image" Target="../media/image971.png"/><Relationship Id="rId102" Type="http://schemas.openxmlformats.org/officeDocument/2006/relationships/customXml" Target="../ink/ink992.xml"/><Relationship Id="rId5" Type="http://schemas.openxmlformats.org/officeDocument/2006/relationships/image" Target="../media/image934.png"/><Relationship Id="rId90" Type="http://schemas.openxmlformats.org/officeDocument/2006/relationships/customXml" Target="../ink/ink986.xml"/><Relationship Id="rId95" Type="http://schemas.openxmlformats.org/officeDocument/2006/relationships/image" Target="../media/image729.png"/><Relationship Id="rId22" Type="http://schemas.openxmlformats.org/officeDocument/2006/relationships/customXml" Target="../ink/ink952.xml"/><Relationship Id="rId27" Type="http://schemas.openxmlformats.org/officeDocument/2006/relationships/image" Target="../media/image945.png"/><Relationship Id="rId43" Type="http://schemas.openxmlformats.org/officeDocument/2006/relationships/image" Target="../media/image953.png"/><Relationship Id="rId48" Type="http://schemas.openxmlformats.org/officeDocument/2006/relationships/customXml" Target="../ink/ink965.xml"/><Relationship Id="rId64" Type="http://schemas.openxmlformats.org/officeDocument/2006/relationships/customXml" Target="../ink/ink973.xml"/><Relationship Id="rId69" Type="http://schemas.openxmlformats.org/officeDocument/2006/relationships/image" Target="../media/image966.png"/><Relationship Id="rId80" Type="http://schemas.openxmlformats.org/officeDocument/2006/relationships/customXml" Target="../ink/ink981.xml"/><Relationship Id="rId85" Type="http://schemas.openxmlformats.org/officeDocument/2006/relationships/image" Target="../media/image724.png"/><Relationship Id="rId12" Type="http://schemas.openxmlformats.org/officeDocument/2006/relationships/customXml" Target="../ink/ink947.xml"/><Relationship Id="rId17" Type="http://schemas.openxmlformats.org/officeDocument/2006/relationships/image" Target="../media/image940.png"/><Relationship Id="rId33" Type="http://schemas.openxmlformats.org/officeDocument/2006/relationships/image" Target="../media/image948.png"/><Relationship Id="rId38" Type="http://schemas.openxmlformats.org/officeDocument/2006/relationships/customXml" Target="../ink/ink960.xml"/><Relationship Id="rId59" Type="http://schemas.openxmlformats.org/officeDocument/2006/relationships/image" Target="../media/image961.png"/><Relationship Id="rId103" Type="http://schemas.openxmlformats.org/officeDocument/2006/relationships/image" Target="../media/image733.png"/><Relationship Id="rId108" Type="http://schemas.openxmlformats.org/officeDocument/2006/relationships/customXml" Target="../ink/ink995.xml"/><Relationship Id="rId54" Type="http://schemas.openxmlformats.org/officeDocument/2006/relationships/customXml" Target="../ink/ink968.xml"/><Relationship Id="rId70" Type="http://schemas.openxmlformats.org/officeDocument/2006/relationships/customXml" Target="../ink/ink976.xml"/><Relationship Id="rId75" Type="http://schemas.openxmlformats.org/officeDocument/2006/relationships/image" Target="../media/image969.png"/><Relationship Id="rId91" Type="http://schemas.openxmlformats.org/officeDocument/2006/relationships/image" Target="../media/image727.png"/><Relationship Id="rId96" Type="http://schemas.openxmlformats.org/officeDocument/2006/relationships/customXml" Target="../ink/ink98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44.xml"/><Relationship Id="rId15" Type="http://schemas.openxmlformats.org/officeDocument/2006/relationships/image" Target="../media/image939.png"/><Relationship Id="rId23" Type="http://schemas.openxmlformats.org/officeDocument/2006/relationships/image" Target="../media/image943.png"/><Relationship Id="rId28" Type="http://schemas.openxmlformats.org/officeDocument/2006/relationships/customXml" Target="../ink/ink955.xml"/><Relationship Id="rId36" Type="http://schemas.openxmlformats.org/officeDocument/2006/relationships/customXml" Target="../ink/ink959.xml"/><Relationship Id="rId49" Type="http://schemas.openxmlformats.org/officeDocument/2006/relationships/image" Target="../media/image956.png"/><Relationship Id="rId57" Type="http://schemas.openxmlformats.org/officeDocument/2006/relationships/image" Target="../media/image960.png"/><Relationship Id="rId106" Type="http://schemas.openxmlformats.org/officeDocument/2006/relationships/customXml" Target="../ink/ink994.xml"/><Relationship Id="rId10" Type="http://schemas.openxmlformats.org/officeDocument/2006/relationships/customXml" Target="../ink/ink946.xml"/><Relationship Id="rId31" Type="http://schemas.openxmlformats.org/officeDocument/2006/relationships/image" Target="../media/image947.png"/><Relationship Id="rId44" Type="http://schemas.openxmlformats.org/officeDocument/2006/relationships/customXml" Target="../ink/ink963.xml"/><Relationship Id="rId52" Type="http://schemas.openxmlformats.org/officeDocument/2006/relationships/customXml" Target="../ink/ink967.xml"/><Relationship Id="rId60" Type="http://schemas.openxmlformats.org/officeDocument/2006/relationships/customXml" Target="../ink/ink971.xml"/><Relationship Id="rId65" Type="http://schemas.openxmlformats.org/officeDocument/2006/relationships/image" Target="../media/image964.png"/><Relationship Id="rId73" Type="http://schemas.openxmlformats.org/officeDocument/2006/relationships/image" Target="../media/image968.png"/><Relationship Id="rId78" Type="http://schemas.openxmlformats.org/officeDocument/2006/relationships/customXml" Target="../ink/ink980.xml"/><Relationship Id="rId81" Type="http://schemas.openxmlformats.org/officeDocument/2006/relationships/image" Target="../media/image972.png"/><Relationship Id="rId86" Type="http://schemas.openxmlformats.org/officeDocument/2006/relationships/customXml" Target="../ink/ink984.xml"/><Relationship Id="rId94" Type="http://schemas.openxmlformats.org/officeDocument/2006/relationships/customXml" Target="../ink/ink988.xml"/><Relationship Id="rId99" Type="http://schemas.openxmlformats.org/officeDocument/2006/relationships/image" Target="../media/image731.png"/><Relationship Id="rId101" Type="http://schemas.openxmlformats.org/officeDocument/2006/relationships/image" Target="../media/image732.png"/><Relationship Id="rId4" Type="http://schemas.openxmlformats.org/officeDocument/2006/relationships/customXml" Target="../ink/ink943.xml"/><Relationship Id="rId9" Type="http://schemas.openxmlformats.org/officeDocument/2006/relationships/image" Target="../media/image936.png"/><Relationship Id="rId13" Type="http://schemas.openxmlformats.org/officeDocument/2006/relationships/image" Target="../media/image938.png"/><Relationship Id="rId18" Type="http://schemas.openxmlformats.org/officeDocument/2006/relationships/customXml" Target="../ink/ink950.xml"/><Relationship Id="rId39" Type="http://schemas.openxmlformats.org/officeDocument/2006/relationships/image" Target="../media/image951.png"/><Relationship Id="rId109" Type="http://schemas.openxmlformats.org/officeDocument/2006/relationships/image" Target="../media/image736.png"/><Relationship Id="rId34" Type="http://schemas.openxmlformats.org/officeDocument/2006/relationships/customXml" Target="../ink/ink958.xml"/><Relationship Id="rId50" Type="http://schemas.openxmlformats.org/officeDocument/2006/relationships/customXml" Target="../ink/ink966.xml"/><Relationship Id="rId55" Type="http://schemas.openxmlformats.org/officeDocument/2006/relationships/image" Target="../media/image959.png"/><Relationship Id="rId76" Type="http://schemas.openxmlformats.org/officeDocument/2006/relationships/customXml" Target="../ink/ink979.xml"/><Relationship Id="rId97" Type="http://schemas.openxmlformats.org/officeDocument/2006/relationships/image" Target="../media/image730.png"/><Relationship Id="rId104" Type="http://schemas.openxmlformats.org/officeDocument/2006/relationships/customXml" Target="../ink/ink993.xml"/><Relationship Id="rId7" Type="http://schemas.openxmlformats.org/officeDocument/2006/relationships/image" Target="../media/image935.png"/><Relationship Id="rId71" Type="http://schemas.openxmlformats.org/officeDocument/2006/relationships/image" Target="../media/image967.png"/><Relationship Id="rId92" Type="http://schemas.openxmlformats.org/officeDocument/2006/relationships/customXml" Target="../ink/ink987.xml"/><Relationship Id="rId2" Type="http://schemas.openxmlformats.org/officeDocument/2006/relationships/customXml" Target="../ink/ink942.xml"/><Relationship Id="rId29" Type="http://schemas.openxmlformats.org/officeDocument/2006/relationships/image" Target="../media/image946.png"/><Relationship Id="rId24" Type="http://schemas.openxmlformats.org/officeDocument/2006/relationships/customXml" Target="../ink/ink953.xml"/><Relationship Id="rId40" Type="http://schemas.openxmlformats.org/officeDocument/2006/relationships/customXml" Target="../ink/ink961.xml"/><Relationship Id="rId45" Type="http://schemas.openxmlformats.org/officeDocument/2006/relationships/image" Target="../media/image954.png"/><Relationship Id="rId66" Type="http://schemas.openxmlformats.org/officeDocument/2006/relationships/customXml" Target="../ink/ink974.xml"/><Relationship Id="rId87" Type="http://schemas.openxmlformats.org/officeDocument/2006/relationships/image" Target="../media/image725.png"/><Relationship Id="rId110" Type="http://schemas.openxmlformats.org/officeDocument/2006/relationships/customXml" Target="../ink/ink996.xml"/><Relationship Id="rId61" Type="http://schemas.openxmlformats.org/officeDocument/2006/relationships/image" Target="../media/image962.png"/><Relationship Id="rId82" Type="http://schemas.openxmlformats.org/officeDocument/2006/relationships/customXml" Target="../ink/ink982.xml"/><Relationship Id="rId19" Type="http://schemas.openxmlformats.org/officeDocument/2006/relationships/image" Target="../media/image941.png"/><Relationship Id="rId14" Type="http://schemas.openxmlformats.org/officeDocument/2006/relationships/customXml" Target="../ink/ink948.xml"/><Relationship Id="rId30" Type="http://schemas.openxmlformats.org/officeDocument/2006/relationships/customXml" Target="../ink/ink956.xml"/><Relationship Id="rId35" Type="http://schemas.openxmlformats.org/officeDocument/2006/relationships/image" Target="../media/image949.png"/><Relationship Id="rId56" Type="http://schemas.openxmlformats.org/officeDocument/2006/relationships/customXml" Target="../ink/ink969.xml"/><Relationship Id="rId77" Type="http://schemas.openxmlformats.org/officeDocument/2006/relationships/image" Target="../media/image970.png"/><Relationship Id="rId100" Type="http://schemas.openxmlformats.org/officeDocument/2006/relationships/customXml" Target="../ink/ink991.xml"/><Relationship Id="rId105" Type="http://schemas.openxmlformats.org/officeDocument/2006/relationships/image" Target="../media/image734.png"/><Relationship Id="rId8" Type="http://schemas.openxmlformats.org/officeDocument/2006/relationships/customXml" Target="../ink/ink945.xml"/><Relationship Id="rId51" Type="http://schemas.openxmlformats.org/officeDocument/2006/relationships/image" Target="../media/image957.png"/><Relationship Id="rId72" Type="http://schemas.openxmlformats.org/officeDocument/2006/relationships/customXml" Target="../ink/ink977.xml"/><Relationship Id="rId93" Type="http://schemas.openxmlformats.org/officeDocument/2006/relationships/image" Target="../media/image728.png"/><Relationship Id="rId98" Type="http://schemas.openxmlformats.org/officeDocument/2006/relationships/customXml" Target="../ink/ink990.xml"/><Relationship Id="rId3" Type="http://schemas.openxmlformats.org/officeDocument/2006/relationships/image" Target="../media/image933.png"/><Relationship Id="rId25" Type="http://schemas.openxmlformats.org/officeDocument/2006/relationships/image" Target="../media/image944.png"/><Relationship Id="rId46" Type="http://schemas.openxmlformats.org/officeDocument/2006/relationships/customXml" Target="../ink/ink964.xml"/><Relationship Id="rId67" Type="http://schemas.openxmlformats.org/officeDocument/2006/relationships/image" Target="../media/image965.png"/><Relationship Id="rId20" Type="http://schemas.openxmlformats.org/officeDocument/2006/relationships/customXml" Target="../ink/ink951.xml"/><Relationship Id="rId41" Type="http://schemas.openxmlformats.org/officeDocument/2006/relationships/image" Target="../media/image952.png"/><Relationship Id="rId62" Type="http://schemas.openxmlformats.org/officeDocument/2006/relationships/customXml" Target="../ink/ink972.xml"/><Relationship Id="rId83" Type="http://schemas.openxmlformats.org/officeDocument/2006/relationships/image" Target="../media/image973.png"/><Relationship Id="rId88" Type="http://schemas.openxmlformats.org/officeDocument/2006/relationships/customXml" Target="../ink/ink985.xml"/><Relationship Id="rId111" Type="http://schemas.openxmlformats.org/officeDocument/2006/relationships/image" Target="../media/image73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customXml" Target="../ink/ink999.xml"/><Relationship Id="rId13" Type="http://schemas.openxmlformats.org/officeDocument/2006/relationships/image" Target="../media/image728.png"/><Relationship Id="rId18" Type="http://schemas.openxmlformats.org/officeDocument/2006/relationships/customXml" Target="../ink/ink1004.xml"/><Relationship Id="rId26" Type="http://schemas.openxmlformats.org/officeDocument/2006/relationships/customXml" Target="../ink/ink1008.xml"/><Relationship Id="rId3" Type="http://schemas.openxmlformats.org/officeDocument/2006/relationships/image" Target="../media/image48.png"/><Relationship Id="rId21" Type="http://schemas.openxmlformats.org/officeDocument/2006/relationships/image" Target="../media/image732.png"/><Relationship Id="rId7" Type="http://schemas.openxmlformats.org/officeDocument/2006/relationships/image" Target="../media/image725.png"/><Relationship Id="rId12" Type="http://schemas.openxmlformats.org/officeDocument/2006/relationships/customXml" Target="../ink/ink1001.xml"/><Relationship Id="rId17" Type="http://schemas.openxmlformats.org/officeDocument/2006/relationships/image" Target="../media/image730.png"/><Relationship Id="rId25" Type="http://schemas.openxmlformats.org/officeDocument/2006/relationships/image" Target="../media/image734.png"/><Relationship Id="rId2" Type="http://schemas.openxmlformats.org/officeDocument/2006/relationships/image" Target="../media/image47.png"/><Relationship Id="rId16" Type="http://schemas.openxmlformats.org/officeDocument/2006/relationships/customXml" Target="../ink/ink1003.xml"/><Relationship Id="rId20" Type="http://schemas.openxmlformats.org/officeDocument/2006/relationships/customXml" Target="../ink/ink1005.xml"/><Relationship Id="rId29" Type="http://schemas.openxmlformats.org/officeDocument/2006/relationships/image" Target="../media/image73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98.xml"/><Relationship Id="rId11" Type="http://schemas.openxmlformats.org/officeDocument/2006/relationships/image" Target="../media/image727.png"/><Relationship Id="rId24" Type="http://schemas.openxmlformats.org/officeDocument/2006/relationships/customXml" Target="../ink/ink1007.xml"/><Relationship Id="rId5" Type="http://schemas.openxmlformats.org/officeDocument/2006/relationships/image" Target="../media/image724.png"/><Relationship Id="rId15" Type="http://schemas.openxmlformats.org/officeDocument/2006/relationships/image" Target="../media/image729.png"/><Relationship Id="rId23" Type="http://schemas.openxmlformats.org/officeDocument/2006/relationships/image" Target="../media/image733.png"/><Relationship Id="rId28" Type="http://schemas.openxmlformats.org/officeDocument/2006/relationships/customXml" Target="../ink/ink1009.xml"/><Relationship Id="rId10" Type="http://schemas.openxmlformats.org/officeDocument/2006/relationships/customXml" Target="../ink/ink1000.xml"/><Relationship Id="rId19" Type="http://schemas.openxmlformats.org/officeDocument/2006/relationships/image" Target="../media/image731.png"/><Relationship Id="rId31" Type="http://schemas.openxmlformats.org/officeDocument/2006/relationships/image" Target="../media/image737.png"/><Relationship Id="rId4" Type="http://schemas.openxmlformats.org/officeDocument/2006/relationships/customXml" Target="../ink/ink997.xml"/><Relationship Id="rId9" Type="http://schemas.openxmlformats.org/officeDocument/2006/relationships/image" Target="../media/image726.png"/><Relationship Id="rId14" Type="http://schemas.openxmlformats.org/officeDocument/2006/relationships/customXml" Target="../ink/ink1002.xml"/><Relationship Id="rId22" Type="http://schemas.openxmlformats.org/officeDocument/2006/relationships/customXml" Target="../ink/ink1006.xml"/><Relationship Id="rId27" Type="http://schemas.openxmlformats.org/officeDocument/2006/relationships/image" Target="../media/image735.png"/><Relationship Id="rId30" Type="http://schemas.openxmlformats.org/officeDocument/2006/relationships/customXml" Target="../ink/ink1010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13.xml"/><Relationship Id="rId13" Type="http://schemas.openxmlformats.org/officeDocument/2006/relationships/image" Target="../media/image2871.png"/><Relationship Id="rId18" Type="http://schemas.openxmlformats.org/officeDocument/2006/relationships/customXml" Target="../ink/ink1018.xml"/><Relationship Id="rId26" Type="http://schemas.openxmlformats.org/officeDocument/2006/relationships/customXml" Target="../ink/ink1022.xml"/><Relationship Id="rId3" Type="http://schemas.openxmlformats.org/officeDocument/2006/relationships/image" Target="../media/image49.jpeg"/><Relationship Id="rId21" Type="http://schemas.openxmlformats.org/officeDocument/2006/relationships/image" Target="../media/image2911.png"/><Relationship Id="rId7" Type="http://schemas.openxmlformats.org/officeDocument/2006/relationships/image" Target="../media/image2841.png"/><Relationship Id="rId12" Type="http://schemas.openxmlformats.org/officeDocument/2006/relationships/customXml" Target="../ink/ink1015.xml"/><Relationship Id="rId17" Type="http://schemas.openxmlformats.org/officeDocument/2006/relationships/image" Target="../media/image2891.png"/><Relationship Id="rId25" Type="http://schemas.openxmlformats.org/officeDocument/2006/relationships/image" Target="../media/image2931.png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1017.xml"/><Relationship Id="rId20" Type="http://schemas.openxmlformats.org/officeDocument/2006/relationships/customXml" Target="../ink/ink1019.xml"/><Relationship Id="rId29" Type="http://schemas.openxmlformats.org/officeDocument/2006/relationships/image" Target="../media/image2951.png"/><Relationship Id="rId1" Type="http://schemas.openxmlformats.org/officeDocument/2006/relationships/video" Target="https://www.youtube.com/embed/LMDE9j1gRLM?feature=oembed" TargetMode="External"/><Relationship Id="rId6" Type="http://schemas.openxmlformats.org/officeDocument/2006/relationships/customXml" Target="../ink/ink1012.xml"/><Relationship Id="rId11" Type="http://schemas.openxmlformats.org/officeDocument/2006/relationships/image" Target="../media/image2861.png"/><Relationship Id="rId24" Type="http://schemas.openxmlformats.org/officeDocument/2006/relationships/customXml" Target="../ink/ink1021.xml"/><Relationship Id="rId5" Type="http://schemas.openxmlformats.org/officeDocument/2006/relationships/image" Target="../media/image2831.png"/><Relationship Id="rId15" Type="http://schemas.openxmlformats.org/officeDocument/2006/relationships/image" Target="../media/image2881.png"/><Relationship Id="rId23" Type="http://schemas.openxmlformats.org/officeDocument/2006/relationships/image" Target="../media/image2921.png"/><Relationship Id="rId28" Type="http://schemas.openxmlformats.org/officeDocument/2006/relationships/customXml" Target="../ink/ink1023.xml"/><Relationship Id="rId10" Type="http://schemas.openxmlformats.org/officeDocument/2006/relationships/customXml" Target="../ink/ink1014.xml"/><Relationship Id="rId19" Type="http://schemas.openxmlformats.org/officeDocument/2006/relationships/image" Target="../media/image2901.png"/><Relationship Id="rId31" Type="http://schemas.openxmlformats.org/officeDocument/2006/relationships/image" Target="../media/image6991.png"/><Relationship Id="rId4" Type="http://schemas.openxmlformats.org/officeDocument/2006/relationships/customXml" Target="../ink/ink1011.xml"/><Relationship Id="rId9" Type="http://schemas.openxmlformats.org/officeDocument/2006/relationships/image" Target="../media/image2851.png"/><Relationship Id="rId14" Type="http://schemas.openxmlformats.org/officeDocument/2006/relationships/customXml" Target="../ink/ink1016.xml"/><Relationship Id="rId22" Type="http://schemas.openxmlformats.org/officeDocument/2006/relationships/customXml" Target="../ink/ink1020.xml"/><Relationship Id="rId27" Type="http://schemas.openxmlformats.org/officeDocument/2006/relationships/image" Target="../media/image2941.png"/><Relationship Id="rId30" Type="http://schemas.openxmlformats.org/officeDocument/2006/relationships/customXml" Target="../ink/ink1024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27.xml"/><Relationship Id="rId13" Type="http://schemas.openxmlformats.org/officeDocument/2006/relationships/image" Target="../media/image2871.png"/><Relationship Id="rId18" Type="http://schemas.openxmlformats.org/officeDocument/2006/relationships/customXml" Target="../ink/ink1032.xml"/><Relationship Id="rId26" Type="http://schemas.openxmlformats.org/officeDocument/2006/relationships/customXml" Target="../ink/ink1036.xml"/><Relationship Id="rId3" Type="http://schemas.openxmlformats.org/officeDocument/2006/relationships/image" Target="../media/image50.jpeg"/><Relationship Id="rId21" Type="http://schemas.openxmlformats.org/officeDocument/2006/relationships/image" Target="../media/image2911.png"/><Relationship Id="rId7" Type="http://schemas.openxmlformats.org/officeDocument/2006/relationships/image" Target="../media/image2841.png"/><Relationship Id="rId12" Type="http://schemas.openxmlformats.org/officeDocument/2006/relationships/customXml" Target="../ink/ink1029.xml"/><Relationship Id="rId17" Type="http://schemas.openxmlformats.org/officeDocument/2006/relationships/image" Target="../media/image2891.png"/><Relationship Id="rId25" Type="http://schemas.openxmlformats.org/officeDocument/2006/relationships/image" Target="../media/image2931.png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1031.xml"/><Relationship Id="rId20" Type="http://schemas.openxmlformats.org/officeDocument/2006/relationships/customXml" Target="../ink/ink1033.xml"/><Relationship Id="rId29" Type="http://schemas.openxmlformats.org/officeDocument/2006/relationships/image" Target="../media/image2951.png"/><Relationship Id="rId1" Type="http://schemas.openxmlformats.org/officeDocument/2006/relationships/video" Target="https://www.youtube.com/embed/3ZKmjKDbR8s?feature=oembed" TargetMode="External"/><Relationship Id="rId6" Type="http://schemas.openxmlformats.org/officeDocument/2006/relationships/customXml" Target="../ink/ink1026.xml"/><Relationship Id="rId11" Type="http://schemas.openxmlformats.org/officeDocument/2006/relationships/image" Target="../media/image2861.png"/><Relationship Id="rId24" Type="http://schemas.openxmlformats.org/officeDocument/2006/relationships/customXml" Target="../ink/ink1035.xml"/><Relationship Id="rId5" Type="http://schemas.openxmlformats.org/officeDocument/2006/relationships/image" Target="../media/image2831.png"/><Relationship Id="rId15" Type="http://schemas.openxmlformats.org/officeDocument/2006/relationships/image" Target="../media/image2881.png"/><Relationship Id="rId23" Type="http://schemas.openxmlformats.org/officeDocument/2006/relationships/image" Target="../media/image2921.png"/><Relationship Id="rId28" Type="http://schemas.openxmlformats.org/officeDocument/2006/relationships/customXml" Target="../ink/ink1037.xml"/><Relationship Id="rId10" Type="http://schemas.openxmlformats.org/officeDocument/2006/relationships/customXml" Target="../ink/ink1028.xml"/><Relationship Id="rId19" Type="http://schemas.openxmlformats.org/officeDocument/2006/relationships/image" Target="../media/image2901.png"/><Relationship Id="rId31" Type="http://schemas.openxmlformats.org/officeDocument/2006/relationships/image" Target="../media/image6991.png"/><Relationship Id="rId4" Type="http://schemas.openxmlformats.org/officeDocument/2006/relationships/customXml" Target="../ink/ink1025.xml"/><Relationship Id="rId9" Type="http://schemas.openxmlformats.org/officeDocument/2006/relationships/image" Target="../media/image2851.png"/><Relationship Id="rId14" Type="http://schemas.openxmlformats.org/officeDocument/2006/relationships/customXml" Target="../ink/ink1030.xml"/><Relationship Id="rId22" Type="http://schemas.openxmlformats.org/officeDocument/2006/relationships/customXml" Target="../ink/ink1034.xml"/><Relationship Id="rId27" Type="http://schemas.openxmlformats.org/officeDocument/2006/relationships/image" Target="../media/image2941.png"/><Relationship Id="rId30" Type="http://schemas.openxmlformats.org/officeDocument/2006/relationships/customXml" Target="../ink/ink1038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18" Type="http://schemas.openxmlformats.org/officeDocument/2006/relationships/customXml" Target="../ink/ink24.xml"/><Relationship Id="rId26" Type="http://schemas.openxmlformats.org/officeDocument/2006/relationships/customXml" Target="../ink/ink28.xml"/><Relationship Id="rId21" Type="http://schemas.openxmlformats.org/officeDocument/2006/relationships/image" Target="../media/image25.png"/><Relationship Id="rId34" Type="http://schemas.openxmlformats.org/officeDocument/2006/relationships/customXml" Target="../ink/ink32.xml"/><Relationship Id="rId7" Type="http://schemas.openxmlformats.org/officeDocument/2006/relationships/image" Target="../media/image18.png"/><Relationship Id="rId12" Type="http://schemas.openxmlformats.org/officeDocument/2006/relationships/customXml" Target="../ink/ink21.xml"/><Relationship Id="rId17" Type="http://schemas.openxmlformats.org/officeDocument/2006/relationships/image" Target="../media/image23.png"/><Relationship Id="rId25" Type="http://schemas.openxmlformats.org/officeDocument/2006/relationships/image" Target="../media/image27.png"/><Relationship Id="rId33" Type="http://schemas.openxmlformats.org/officeDocument/2006/relationships/image" Target="../media/image31.png"/><Relationship Id="rId2" Type="http://schemas.openxmlformats.org/officeDocument/2006/relationships/customXml" Target="../ink/ink16.xml"/><Relationship Id="rId16" Type="http://schemas.openxmlformats.org/officeDocument/2006/relationships/customXml" Target="../ink/ink23.xml"/><Relationship Id="rId20" Type="http://schemas.openxmlformats.org/officeDocument/2006/relationships/customXml" Target="../ink/ink25.xml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.xml"/><Relationship Id="rId11" Type="http://schemas.openxmlformats.org/officeDocument/2006/relationships/image" Target="../media/image20.png"/><Relationship Id="rId24" Type="http://schemas.openxmlformats.org/officeDocument/2006/relationships/customXml" Target="../ink/ink27.xml"/><Relationship Id="rId32" Type="http://schemas.openxmlformats.org/officeDocument/2006/relationships/customXml" Target="../ink/ink31.xml"/><Relationship Id="rId37" Type="http://schemas.openxmlformats.org/officeDocument/2006/relationships/image" Target="../media/image33.png"/><Relationship Id="rId5" Type="http://schemas.openxmlformats.org/officeDocument/2006/relationships/image" Target="../media/image17.png"/><Relationship Id="rId15" Type="http://schemas.openxmlformats.org/officeDocument/2006/relationships/image" Target="../media/image22.png"/><Relationship Id="rId23" Type="http://schemas.openxmlformats.org/officeDocument/2006/relationships/image" Target="../media/image26.png"/><Relationship Id="rId28" Type="http://schemas.openxmlformats.org/officeDocument/2006/relationships/customXml" Target="../ink/ink29.xml"/><Relationship Id="rId36" Type="http://schemas.openxmlformats.org/officeDocument/2006/relationships/customXml" Target="../ink/ink33.xml"/><Relationship Id="rId10" Type="http://schemas.openxmlformats.org/officeDocument/2006/relationships/customXml" Target="../ink/ink20.xml"/><Relationship Id="rId19" Type="http://schemas.openxmlformats.org/officeDocument/2006/relationships/image" Target="../media/image24.png"/><Relationship Id="rId31" Type="http://schemas.openxmlformats.org/officeDocument/2006/relationships/image" Target="../media/image30.png"/><Relationship Id="rId4" Type="http://schemas.openxmlformats.org/officeDocument/2006/relationships/customXml" Target="../ink/ink17.xml"/><Relationship Id="rId9" Type="http://schemas.openxmlformats.org/officeDocument/2006/relationships/image" Target="../media/image19.png"/><Relationship Id="rId14" Type="http://schemas.openxmlformats.org/officeDocument/2006/relationships/customXml" Target="../ink/ink22.xml"/><Relationship Id="rId22" Type="http://schemas.openxmlformats.org/officeDocument/2006/relationships/customXml" Target="../ink/ink26.xml"/><Relationship Id="rId27" Type="http://schemas.openxmlformats.org/officeDocument/2006/relationships/image" Target="../media/image28.png"/><Relationship Id="rId30" Type="http://schemas.openxmlformats.org/officeDocument/2006/relationships/customXml" Target="../ink/ink30.xml"/><Relationship Id="rId35" Type="http://schemas.openxmlformats.org/officeDocument/2006/relationships/image" Target="../media/image32.png"/><Relationship Id="rId8" Type="http://schemas.openxmlformats.org/officeDocument/2006/relationships/customXml" Target="../ink/ink19.xml"/><Relationship Id="rId3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ft.uni.wroc.pl/~maq/mgr/szczecina2008.pdf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030.png"/><Relationship Id="rId18" Type="http://schemas.openxmlformats.org/officeDocument/2006/relationships/customXml" Target="../ink/ink1047.xml"/><Relationship Id="rId26" Type="http://schemas.openxmlformats.org/officeDocument/2006/relationships/customXml" Target="../ink/ink1051.xml"/><Relationship Id="rId39" Type="http://schemas.openxmlformats.org/officeDocument/2006/relationships/customXml" Target="../ink/ink1058.xml"/><Relationship Id="rId21" Type="http://schemas.openxmlformats.org/officeDocument/2006/relationships/image" Target="../media/image10070.png"/><Relationship Id="rId34" Type="http://schemas.openxmlformats.org/officeDocument/2006/relationships/customXml" Target="../ink/ink1055.xml"/><Relationship Id="rId42" Type="http://schemas.openxmlformats.org/officeDocument/2006/relationships/image" Target="../media/image10170.png"/><Relationship Id="rId47" Type="http://schemas.openxmlformats.org/officeDocument/2006/relationships/customXml" Target="../ink/ink1062.xml"/><Relationship Id="rId50" Type="http://schemas.openxmlformats.org/officeDocument/2006/relationships/image" Target="../media/image1172.png"/><Relationship Id="rId55" Type="http://schemas.openxmlformats.org/officeDocument/2006/relationships/customXml" Target="../ink/ink1066.xml"/><Relationship Id="rId7" Type="http://schemas.openxmlformats.org/officeDocument/2006/relationships/image" Target="../media/image10000.png"/><Relationship Id="rId2" Type="http://schemas.openxmlformats.org/officeDocument/2006/relationships/customXml" Target="../ink/ink1039.xml"/><Relationship Id="rId16" Type="http://schemas.openxmlformats.org/officeDocument/2006/relationships/customXml" Target="../ink/ink1046.xml"/><Relationship Id="rId29" Type="http://schemas.openxmlformats.org/officeDocument/2006/relationships/image" Target="../media/image10110.png"/><Relationship Id="rId11" Type="http://schemas.openxmlformats.org/officeDocument/2006/relationships/image" Target="../media/image10020.png"/><Relationship Id="rId24" Type="http://schemas.openxmlformats.org/officeDocument/2006/relationships/customXml" Target="../ink/ink1050.xml"/><Relationship Id="rId32" Type="http://schemas.openxmlformats.org/officeDocument/2006/relationships/customXml" Target="../ink/ink1054.xml"/><Relationship Id="rId37" Type="http://schemas.openxmlformats.org/officeDocument/2006/relationships/image" Target="../media/image10150.png"/><Relationship Id="rId40" Type="http://schemas.openxmlformats.org/officeDocument/2006/relationships/image" Target="../media/image10160.png"/><Relationship Id="rId45" Type="http://schemas.openxmlformats.org/officeDocument/2006/relationships/customXml" Target="../ink/ink1061.xml"/><Relationship Id="rId53" Type="http://schemas.openxmlformats.org/officeDocument/2006/relationships/customXml" Target="../ink/ink1065.xml"/><Relationship Id="rId5" Type="http://schemas.openxmlformats.org/officeDocument/2006/relationships/image" Target="../media/image9990.png"/><Relationship Id="rId10" Type="http://schemas.openxmlformats.org/officeDocument/2006/relationships/customXml" Target="../ink/ink1043.xml"/><Relationship Id="rId19" Type="http://schemas.openxmlformats.org/officeDocument/2006/relationships/image" Target="../media/image10060.png"/><Relationship Id="rId31" Type="http://schemas.openxmlformats.org/officeDocument/2006/relationships/image" Target="../media/image10120.png"/><Relationship Id="rId44" Type="http://schemas.openxmlformats.org/officeDocument/2006/relationships/image" Target="../media/image1169.png"/><Relationship Id="rId52" Type="http://schemas.openxmlformats.org/officeDocument/2006/relationships/image" Target="../media/image1173.png"/><Relationship Id="rId4" Type="http://schemas.openxmlformats.org/officeDocument/2006/relationships/customXml" Target="../ink/ink1040.xml"/><Relationship Id="rId9" Type="http://schemas.openxmlformats.org/officeDocument/2006/relationships/image" Target="../media/image10010.png"/><Relationship Id="rId14" Type="http://schemas.openxmlformats.org/officeDocument/2006/relationships/customXml" Target="../ink/ink1045.xml"/><Relationship Id="rId22" Type="http://schemas.openxmlformats.org/officeDocument/2006/relationships/customXml" Target="../ink/ink1049.xml"/><Relationship Id="rId27" Type="http://schemas.openxmlformats.org/officeDocument/2006/relationships/image" Target="../media/image10100.png"/><Relationship Id="rId30" Type="http://schemas.openxmlformats.org/officeDocument/2006/relationships/customXml" Target="../ink/ink1053.xml"/><Relationship Id="rId35" Type="http://schemas.openxmlformats.org/officeDocument/2006/relationships/image" Target="../media/image10140.png"/><Relationship Id="rId43" Type="http://schemas.openxmlformats.org/officeDocument/2006/relationships/customXml" Target="../ink/ink1060.xml"/><Relationship Id="rId48" Type="http://schemas.openxmlformats.org/officeDocument/2006/relationships/image" Target="../media/image1171.png"/><Relationship Id="rId56" Type="http://schemas.openxmlformats.org/officeDocument/2006/relationships/image" Target="../media/image1175.png"/><Relationship Id="rId8" Type="http://schemas.openxmlformats.org/officeDocument/2006/relationships/customXml" Target="../ink/ink1042.xml"/><Relationship Id="rId51" Type="http://schemas.openxmlformats.org/officeDocument/2006/relationships/customXml" Target="../ink/ink1064.xml"/><Relationship Id="rId3" Type="http://schemas.openxmlformats.org/officeDocument/2006/relationships/image" Target="../media/image9980.png"/><Relationship Id="rId12" Type="http://schemas.openxmlformats.org/officeDocument/2006/relationships/customXml" Target="../ink/ink1044.xml"/><Relationship Id="rId17" Type="http://schemas.openxmlformats.org/officeDocument/2006/relationships/image" Target="../media/image10050.png"/><Relationship Id="rId25" Type="http://schemas.openxmlformats.org/officeDocument/2006/relationships/image" Target="../media/image10090.png"/><Relationship Id="rId33" Type="http://schemas.openxmlformats.org/officeDocument/2006/relationships/image" Target="../media/image10130.png"/><Relationship Id="rId38" Type="http://schemas.openxmlformats.org/officeDocument/2006/relationships/customXml" Target="../ink/ink1057.xml"/><Relationship Id="rId46" Type="http://schemas.openxmlformats.org/officeDocument/2006/relationships/image" Target="../media/image1170.png"/><Relationship Id="rId20" Type="http://schemas.openxmlformats.org/officeDocument/2006/relationships/customXml" Target="../ink/ink1048.xml"/><Relationship Id="rId41" Type="http://schemas.openxmlformats.org/officeDocument/2006/relationships/customXml" Target="../ink/ink1059.xml"/><Relationship Id="rId54" Type="http://schemas.openxmlformats.org/officeDocument/2006/relationships/image" Target="../media/image117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41.xml"/><Relationship Id="rId15" Type="http://schemas.openxmlformats.org/officeDocument/2006/relationships/image" Target="../media/image10040.png"/><Relationship Id="rId23" Type="http://schemas.openxmlformats.org/officeDocument/2006/relationships/image" Target="../media/image10080.png"/><Relationship Id="rId28" Type="http://schemas.openxmlformats.org/officeDocument/2006/relationships/customXml" Target="../ink/ink1052.xml"/><Relationship Id="rId36" Type="http://schemas.openxmlformats.org/officeDocument/2006/relationships/customXml" Target="../ink/ink1056.xml"/><Relationship Id="rId49" Type="http://schemas.openxmlformats.org/officeDocument/2006/relationships/customXml" Target="../ink/ink1063.xml"/></Relationships>
</file>

<file path=ppt/slides/_rels/slide4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079.xml"/><Relationship Id="rId21" Type="http://schemas.openxmlformats.org/officeDocument/2006/relationships/image" Target="../media/image1178.png"/><Relationship Id="rId42" Type="http://schemas.openxmlformats.org/officeDocument/2006/relationships/customXml" Target="../ink/ink1087.xml"/><Relationship Id="rId47" Type="http://schemas.openxmlformats.org/officeDocument/2006/relationships/image" Target="../media/image1191.png"/><Relationship Id="rId63" Type="http://schemas.openxmlformats.org/officeDocument/2006/relationships/image" Target="../media/image1199.png"/><Relationship Id="rId68" Type="http://schemas.openxmlformats.org/officeDocument/2006/relationships/customXml" Target="../ink/ink1100.xml"/><Relationship Id="rId84" Type="http://schemas.openxmlformats.org/officeDocument/2006/relationships/customXml" Target="../ink/ink1105.xml"/><Relationship Id="rId133" Type="http://schemas.openxmlformats.org/officeDocument/2006/relationships/image" Target="../media/image1206.png"/><Relationship Id="rId138" Type="http://schemas.openxmlformats.org/officeDocument/2006/relationships/customXml" Target="../ink/ink1114.xml"/><Relationship Id="rId16" Type="http://schemas.openxmlformats.org/officeDocument/2006/relationships/customXml" Target="../ink/ink1074.xml"/><Relationship Id="rId107" Type="http://schemas.openxmlformats.org/officeDocument/2006/relationships/image" Target="../media/image1223.png"/><Relationship Id="rId11" Type="http://schemas.openxmlformats.org/officeDocument/2006/relationships/image" Target="../media/image11730.png"/><Relationship Id="rId32" Type="http://schemas.openxmlformats.org/officeDocument/2006/relationships/customXml" Target="../ink/ink1082.xml"/><Relationship Id="rId37" Type="http://schemas.openxmlformats.org/officeDocument/2006/relationships/image" Target="../media/image1186.png"/><Relationship Id="rId53" Type="http://schemas.openxmlformats.org/officeDocument/2006/relationships/image" Target="../media/image1194.png"/><Relationship Id="rId58" Type="http://schemas.openxmlformats.org/officeDocument/2006/relationships/customXml" Target="../ink/ink1095.xml"/><Relationship Id="rId74" Type="http://schemas.openxmlformats.org/officeDocument/2006/relationships/customXml" Target="../ink/ink1103.xml"/><Relationship Id="rId123" Type="http://schemas.openxmlformats.org/officeDocument/2006/relationships/image" Target="../media/image1232.png"/><Relationship Id="rId144" Type="http://schemas.openxmlformats.org/officeDocument/2006/relationships/customXml" Target="../ink/ink1117.xml"/><Relationship Id="rId5" Type="http://schemas.openxmlformats.org/officeDocument/2006/relationships/image" Target="../media/image11700.png"/><Relationship Id="rId22" Type="http://schemas.openxmlformats.org/officeDocument/2006/relationships/customXml" Target="../ink/ink1077.xml"/><Relationship Id="rId27" Type="http://schemas.openxmlformats.org/officeDocument/2006/relationships/image" Target="../media/image1181.png"/><Relationship Id="rId43" Type="http://schemas.openxmlformats.org/officeDocument/2006/relationships/image" Target="../media/image1189.png"/><Relationship Id="rId48" Type="http://schemas.openxmlformats.org/officeDocument/2006/relationships/customXml" Target="../ink/ink1090.xml"/><Relationship Id="rId64" Type="http://schemas.openxmlformats.org/officeDocument/2006/relationships/customXml" Target="../ink/ink1098.xml"/><Relationship Id="rId69" Type="http://schemas.openxmlformats.org/officeDocument/2006/relationships/image" Target="../media/image1202.png"/><Relationship Id="rId134" Type="http://schemas.openxmlformats.org/officeDocument/2006/relationships/customXml" Target="../ink/ink1112.xml"/><Relationship Id="rId139" Type="http://schemas.openxmlformats.org/officeDocument/2006/relationships/image" Target="../media/image1211.png"/><Relationship Id="rId12" Type="http://schemas.openxmlformats.org/officeDocument/2006/relationships/customXml" Target="../ink/ink1072.xml"/><Relationship Id="rId17" Type="http://schemas.openxmlformats.org/officeDocument/2006/relationships/image" Target="../media/image1176.png"/><Relationship Id="rId33" Type="http://schemas.openxmlformats.org/officeDocument/2006/relationships/image" Target="../media/image1184.png"/><Relationship Id="rId38" Type="http://schemas.openxmlformats.org/officeDocument/2006/relationships/customXml" Target="../ink/ink1085.xml"/><Relationship Id="rId59" Type="http://schemas.openxmlformats.org/officeDocument/2006/relationships/image" Target="../media/image1197.png"/><Relationship Id="rId108" Type="http://schemas.openxmlformats.org/officeDocument/2006/relationships/customXml" Target="../ink/ink1108.xml"/><Relationship Id="rId124" Type="http://schemas.openxmlformats.org/officeDocument/2006/relationships/customXml" Target="../ink/ink1110.xml"/><Relationship Id="rId20" Type="http://schemas.openxmlformats.org/officeDocument/2006/relationships/customXml" Target="../ink/ink1076.xml"/><Relationship Id="rId41" Type="http://schemas.openxmlformats.org/officeDocument/2006/relationships/image" Target="../media/image1188.png"/><Relationship Id="rId54" Type="http://schemas.openxmlformats.org/officeDocument/2006/relationships/customXml" Target="../ink/ink1093.xml"/><Relationship Id="rId62" Type="http://schemas.openxmlformats.org/officeDocument/2006/relationships/customXml" Target="../ink/ink1097.xml"/><Relationship Id="rId70" Type="http://schemas.openxmlformats.org/officeDocument/2006/relationships/customXml" Target="../ink/ink1101.xml"/><Relationship Id="rId75" Type="http://schemas.openxmlformats.org/officeDocument/2006/relationships/image" Target="../media/image1205.png"/><Relationship Id="rId83" Type="http://schemas.openxmlformats.org/officeDocument/2006/relationships/image" Target="../media/image1209.png"/><Relationship Id="rId91" Type="http://schemas.openxmlformats.org/officeDocument/2006/relationships/image" Target="../media/image1214.png"/><Relationship Id="rId132" Type="http://schemas.openxmlformats.org/officeDocument/2006/relationships/customXml" Target="../ink/ink1111.xml"/><Relationship Id="rId140" Type="http://schemas.openxmlformats.org/officeDocument/2006/relationships/customXml" Target="../ink/ink1115.xml"/><Relationship Id="rId145" Type="http://schemas.openxmlformats.org/officeDocument/2006/relationships/image" Target="../media/image121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69.xml"/><Relationship Id="rId15" Type="http://schemas.openxmlformats.org/officeDocument/2006/relationships/image" Target="../media/image11750.png"/><Relationship Id="rId23" Type="http://schemas.openxmlformats.org/officeDocument/2006/relationships/image" Target="../media/image1179.png"/><Relationship Id="rId28" Type="http://schemas.openxmlformats.org/officeDocument/2006/relationships/customXml" Target="../ink/ink1080.xml"/><Relationship Id="rId36" Type="http://schemas.openxmlformats.org/officeDocument/2006/relationships/customXml" Target="../ink/ink1084.xml"/><Relationship Id="rId49" Type="http://schemas.openxmlformats.org/officeDocument/2006/relationships/image" Target="../media/image1192.png"/><Relationship Id="rId57" Type="http://schemas.openxmlformats.org/officeDocument/2006/relationships/image" Target="../media/image1196.png"/><Relationship Id="rId10" Type="http://schemas.openxmlformats.org/officeDocument/2006/relationships/customXml" Target="../ink/ink1071.xml"/><Relationship Id="rId31" Type="http://schemas.openxmlformats.org/officeDocument/2006/relationships/image" Target="../media/image1183.png"/><Relationship Id="rId44" Type="http://schemas.openxmlformats.org/officeDocument/2006/relationships/customXml" Target="../ink/ink1088.xml"/><Relationship Id="rId52" Type="http://schemas.openxmlformats.org/officeDocument/2006/relationships/customXml" Target="../ink/ink1092.xml"/><Relationship Id="rId60" Type="http://schemas.openxmlformats.org/officeDocument/2006/relationships/customXml" Target="../ink/ink1096.xml"/><Relationship Id="rId65" Type="http://schemas.openxmlformats.org/officeDocument/2006/relationships/image" Target="../media/image1200.png"/><Relationship Id="rId73" Type="http://schemas.openxmlformats.org/officeDocument/2006/relationships/image" Target="../media/image1204.png"/><Relationship Id="rId99" Type="http://schemas.openxmlformats.org/officeDocument/2006/relationships/image" Target="../media/image1218.png"/><Relationship Id="rId135" Type="http://schemas.openxmlformats.org/officeDocument/2006/relationships/image" Target="../media/image1207.png"/><Relationship Id="rId143" Type="http://schemas.openxmlformats.org/officeDocument/2006/relationships/image" Target="../media/image1213.png"/><Relationship Id="rId4" Type="http://schemas.openxmlformats.org/officeDocument/2006/relationships/customXml" Target="../ink/ink1068.xml"/><Relationship Id="rId9" Type="http://schemas.openxmlformats.org/officeDocument/2006/relationships/image" Target="../media/image11720.png"/><Relationship Id="rId13" Type="http://schemas.openxmlformats.org/officeDocument/2006/relationships/image" Target="../media/image11740.png"/><Relationship Id="rId18" Type="http://schemas.openxmlformats.org/officeDocument/2006/relationships/customXml" Target="../ink/ink1075.xml"/><Relationship Id="rId39" Type="http://schemas.openxmlformats.org/officeDocument/2006/relationships/image" Target="../media/image1187.png"/><Relationship Id="rId34" Type="http://schemas.openxmlformats.org/officeDocument/2006/relationships/customXml" Target="../ink/ink1083.xml"/><Relationship Id="rId50" Type="http://schemas.openxmlformats.org/officeDocument/2006/relationships/customXml" Target="../ink/ink1091.xml"/><Relationship Id="rId55" Type="http://schemas.openxmlformats.org/officeDocument/2006/relationships/image" Target="../media/image1195.png"/><Relationship Id="rId76" Type="http://schemas.openxmlformats.org/officeDocument/2006/relationships/customXml" Target="../ink/ink1104.xml"/><Relationship Id="rId141" Type="http://schemas.openxmlformats.org/officeDocument/2006/relationships/image" Target="../media/image1212.png"/><Relationship Id="rId146" Type="http://schemas.openxmlformats.org/officeDocument/2006/relationships/customXml" Target="../ink/ink1118.xml"/><Relationship Id="rId7" Type="http://schemas.openxmlformats.org/officeDocument/2006/relationships/image" Target="../media/image11710.png"/><Relationship Id="rId71" Type="http://schemas.openxmlformats.org/officeDocument/2006/relationships/image" Target="../media/image1203.png"/><Relationship Id="rId92" Type="http://schemas.openxmlformats.org/officeDocument/2006/relationships/customXml" Target="../ink/ink1106.xml"/><Relationship Id="rId2" Type="http://schemas.openxmlformats.org/officeDocument/2006/relationships/customXml" Target="../ink/ink1067.xml"/><Relationship Id="rId29" Type="http://schemas.openxmlformats.org/officeDocument/2006/relationships/image" Target="../media/image1182.png"/><Relationship Id="rId24" Type="http://schemas.openxmlformats.org/officeDocument/2006/relationships/customXml" Target="../ink/ink1078.xml"/><Relationship Id="rId40" Type="http://schemas.openxmlformats.org/officeDocument/2006/relationships/customXml" Target="../ink/ink1086.xml"/><Relationship Id="rId45" Type="http://schemas.openxmlformats.org/officeDocument/2006/relationships/image" Target="../media/image1190.png"/><Relationship Id="rId66" Type="http://schemas.openxmlformats.org/officeDocument/2006/relationships/customXml" Target="../ink/ink1099.xml"/><Relationship Id="rId115" Type="http://schemas.openxmlformats.org/officeDocument/2006/relationships/image" Target="../media/image1227.png"/><Relationship Id="rId131" Type="http://schemas.openxmlformats.org/officeDocument/2006/relationships/image" Target="../media/image1236.png"/><Relationship Id="rId136" Type="http://schemas.openxmlformats.org/officeDocument/2006/relationships/customXml" Target="../ink/ink1113.xml"/><Relationship Id="rId61" Type="http://schemas.openxmlformats.org/officeDocument/2006/relationships/image" Target="../media/image1198.png"/><Relationship Id="rId19" Type="http://schemas.openxmlformats.org/officeDocument/2006/relationships/image" Target="../media/image1177.png"/><Relationship Id="rId14" Type="http://schemas.openxmlformats.org/officeDocument/2006/relationships/customXml" Target="../ink/ink1073.xml"/><Relationship Id="rId30" Type="http://schemas.openxmlformats.org/officeDocument/2006/relationships/customXml" Target="../ink/ink1081.xml"/><Relationship Id="rId35" Type="http://schemas.openxmlformats.org/officeDocument/2006/relationships/image" Target="../media/image1185.png"/><Relationship Id="rId56" Type="http://schemas.openxmlformats.org/officeDocument/2006/relationships/customXml" Target="../ink/ink1094.xml"/><Relationship Id="rId100" Type="http://schemas.openxmlformats.org/officeDocument/2006/relationships/customXml" Target="../ink/ink1107.xml"/><Relationship Id="rId147" Type="http://schemas.openxmlformats.org/officeDocument/2006/relationships/image" Target="../media/image1216.png"/><Relationship Id="rId8" Type="http://schemas.openxmlformats.org/officeDocument/2006/relationships/customXml" Target="../ink/ink1070.xml"/><Relationship Id="rId51" Type="http://schemas.openxmlformats.org/officeDocument/2006/relationships/image" Target="../media/image1193.png"/><Relationship Id="rId72" Type="http://schemas.openxmlformats.org/officeDocument/2006/relationships/customXml" Target="../ink/ink1102.xml"/><Relationship Id="rId142" Type="http://schemas.openxmlformats.org/officeDocument/2006/relationships/customXml" Target="../ink/ink1116.xml"/><Relationship Id="rId3" Type="http://schemas.openxmlformats.org/officeDocument/2006/relationships/image" Target="../media/image11690.png"/><Relationship Id="rId25" Type="http://schemas.openxmlformats.org/officeDocument/2006/relationships/image" Target="../media/image1180.png"/><Relationship Id="rId46" Type="http://schemas.openxmlformats.org/officeDocument/2006/relationships/customXml" Target="../ink/ink1089.xml"/><Relationship Id="rId67" Type="http://schemas.openxmlformats.org/officeDocument/2006/relationships/image" Target="../media/image1201.png"/><Relationship Id="rId116" Type="http://schemas.openxmlformats.org/officeDocument/2006/relationships/customXml" Target="../ink/ink1109.xml"/><Relationship Id="rId137" Type="http://schemas.openxmlformats.org/officeDocument/2006/relationships/image" Target="../media/image120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22.xml"/><Relationship Id="rId13" Type="http://schemas.openxmlformats.org/officeDocument/2006/relationships/image" Target="../media/image1229.png"/><Relationship Id="rId18" Type="http://schemas.openxmlformats.org/officeDocument/2006/relationships/customXml" Target="../ink/ink1127.xml"/><Relationship Id="rId26" Type="http://schemas.openxmlformats.org/officeDocument/2006/relationships/customXml" Target="../ink/ink1131.xml"/><Relationship Id="rId3" Type="http://schemas.openxmlformats.org/officeDocument/2006/relationships/image" Target="../media/image1222.png"/><Relationship Id="rId21" Type="http://schemas.openxmlformats.org/officeDocument/2006/relationships/image" Target="../media/image1235.png"/><Relationship Id="rId7" Type="http://schemas.openxmlformats.org/officeDocument/2006/relationships/image" Target="../media/image1225.png"/><Relationship Id="rId12" Type="http://schemas.openxmlformats.org/officeDocument/2006/relationships/customXml" Target="../ink/ink1124.xml"/><Relationship Id="rId17" Type="http://schemas.openxmlformats.org/officeDocument/2006/relationships/image" Target="../media/image1233.png"/><Relationship Id="rId25" Type="http://schemas.openxmlformats.org/officeDocument/2006/relationships/image" Target="../media/image1238.png"/><Relationship Id="rId2" Type="http://schemas.openxmlformats.org/officeDocument/2006/relationships/customXml" Target="../ink/ink1119.xml"/><Relationship Id="rId16" Type="http://schemas.openxmlformats.org/officeDocument/2006/relationships/customXml" Target="../ink/ink1126.xml"/><Relationship Id="rId20" Type="http://schemas.openxmlformats.org/officeDocument/2006/relationships/customXml" Target="../ink/ink1128.xml"/><Relationship Id="rId29" Type="http://schemas.openxmlformats.org/officeDocument/2006/relationships/image" Target="../media/image124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21.xml"/><Relationship Id="rId11" Type="http://schemas.openxmlformats.org/officeDocument/2006/relationships/image" Target="../media/image1228.png"/><Relationship Id="rId24" Type="http://schemas.openxmlformats.org/officeDocument/2006/relationships/customXml" Target="../ink/ink1130.xml"/><Relationship Id="rId5" Type="http://schemas.openxmlformats.org/officeDocument/2006/relationships/image" Target="../media/image1224.png"/><Relationship Id="rId15" Type="http://schemas.openxmlformats.org/officeDocument/2006/relationships/image" Target="../media/image1231.png"/><Relationship Id="rId23" Type="http://schemas.openxmlformats.org/officeDocument/2006/relationships/image" Target="../media/image1237.png"/><Relationship Id="rId28" Type="http://schemas.openxmlformats.org/officeDocument/2006/relationships/customXml" Target="../ink/ink1132.xml"/><Relationship Id="rId10" Type="http://schemas.openxmlformats.org/officeDocument/2006/relationships/customXml" Target="../ink/ink1123.xml"/><Relationship Id="rId19" Type="http://schemas.openxmlformats.org/officeDocument/2006/relationships/image" Target="../media/image1234.png"/><Relationship Id="rId4" Type="http://schemas.openxmlformats.org/officeDocument/2006/relationships/customXml" Target="../ink/ink1120.xml"/><Relationship Id="rId9" Type="http://schemas.openxmlformats.org/officeDocument/2006/relationships/image" Target="../media/image1226.png"/><Relationship Id="rId14" Type="http://schemas.openxmlformats.org/officeDocument/2006/relationships/customXml" Target="../ink/ink1125.xml"/><Relationship Id="rId22" Type="http://schemas.openxmlformats.org/officeDocument/2006/relationships/customXml" Target="../ink/ink1129.xml"/><Relationship Id="rId27" Type="http://schemas.openxmlformats.org/officeDocument/2006/relationships/image" Target="../media/image123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aBarOB5VR8?feature=oembed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https://www.wolframscience.com/nk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7.xml"/><Relationship Id="rId13" Type="http://schemas.openxmlformats.org/officeDocument/2006/relationships/image" Target="../media/image2791.png"/><Relationship Id="rId18" Type="http://schemas.openxmlformats.org/officeDocument/2006/relationships/customXml" Target="../ink/ink42.xml"/><Relationship Id="rId3" Type="http://schemas.openxmlformats.org/officeDocument/2006/relationships/image" Target="../media/image12310.png"/><Relationship Id="rId21" Type="http://schemas.openxmlformats.org/officeDocument/2006/relationships/image" Target="../media/image2832.png"/><Relationship Id="rId7" Type="http://schemas.openxmlformats.org/officeDocument/2006/relationships/image" Target="../media/image2761.png"/><Relationship Id="rId12" Type="http://schemas.openxmlformats.org/officeDocument/2006/relationships/customXml" Target="../ink/ink39.xml"/><Relationship Id="rId17" Type="http://schemas.openxmlformats.org/officeDocument/2006/relationships/image" Target="../media/image2811.png"/><Relationship Id="rId2" Type="http://schemas.openxmlformats.org/officeDocument/2006/relationships/customXml" Target="../ink/ink34.xml"/><Relationship Id="rId16" Type="http://schemas.openxmlformats.org/officeDocument/2006/relationships/customXml" Target="../ink/ink41.xml"/><Relationship Id="rId20" Type="http://schemas.openxmlformats.org/officeDocument/2006/relationships/customXml" Target="../ink/ink4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6.xml"/><Relationship Id="rId11" Type="http://schemas.openxmlformats.org/officeDocument/2006/relationships/image" Target="../media/image2781.png"/><Relationship Id="rId5" Type="http://schemas.openxmlformats.org/officeDocument/2006/relationships/image" Target="../media/image1242.png"/><Relationship Id="rId15" Type="http://schemas.openxmlformats.org/officeDocument/2006/relationships/image" Target="../media/image2801.png"/><Relationship Id="rId10" Type="http://schemas.openxmlformats.org/officeDocument/2006/relationships/customXml" Target="../ink/ink38.xml"/><Relationship Id="rId19" Type="http://schemas.openxmlformats.org/officeDocument/2006/relationships/image" Target="../media/image2821.png"/><Relationship Id="rId4" Type="http://schemas.openxmlformats.org/officeDocument/2006/relationships/customXml" Target="../ink/ink35.xml"/><Relationship Id="rId9" Type="http://schemas.openxmlformats.org/officeDocument/2006/relationships/image" Target="../media/image2771.png"/><Relationship Id="rId14" Type="http://schemas.openxmlformats.org/officeDocument/2006/relationships/customXml" Target="../ink/ink4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ologyblog.wordpress.com/2018/03/23/rock-paper-scissors-cellular-automata/" TargetMode="External"/><Relationship Id="rId2" Type="http://schemas.openxmlformats.org/officeDocument/2006/relationships/hyperlink" Target="http://www.ift.uni.wroc.pl/~maq/mgr/szczecina2008.pdf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Zyy5bwXrn8" TargetMode="External"/><Relationship Id="rId2" Type="http://schemas.openxmlformats.org/officeDocument/2006/relationships/hyperlink" Target="http://demonstrations.wolfram.com/search.html?query=cellular%20automat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0fps.net/2012/11/19/conways-game-of-life-for-curved-surfaces-part-1/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iham%E2%80%93Middleton%E2%80%93Levine_traffic_model" TargetMode="External"/><Relationship Id="rId2" Type="http://schemas.openxmlformats.org/officeDocument/2006/relationships/hyperlink" Target="https://youtu.be/KKwbDKRKG7k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61.png"/><Relationship Id="rId13" Type="http://schemas.openxmlformats.org/officeDocument/2006/relationships/customXml" Target="../ink/ink49.xml"/><Relationship Id="rId18" Type="http://schemas.openxmlformats.org/officeDocument/2006/relationships/image" Target="../media/image2902.png"/><Relationship Id="rId3" Type="http://schemas.openxmlformats.org/officeDocument/2006/relationships/customXml" Target="../ink/ink44.xml"/><Relationship Id="rId21" Type="http://schemas.openxmlformats.org/officeDocument/2006/relationships/customXml" Target="../ink/ink53.xml"/><Relationship Id="rId7" Type="http://schemas.openxmlformats.org/officeDocument/2006/relationships/customXml" Target="../ink/ink46.xml"/><Relationship Id="rId12" Type="http://schemas.openxmlformats.org/officeDocument/2006/relationships/image" Target="../media/image2781.png"/><Relationship Id="rId17" Type="http://schemas.openxmlformats.org/officeDocument/2006/relationships/customXml" Target="../ink/ink51.xml"/><Relationship Id="rId2" Type="http://schemas.openxmlformats.org/officeDocument/2006/relationships/image" Target="../media/image34.png"/><Relationship Id="rId16" Type="http://schemas.openxmlformats.org/officeDocument/2006/relationships/image" Target="../media/image2892.png"/><Relationship Id="rId20" Type="http://schemas.openxmlformats.org/officeDocument/2006/relationships/image" Target="../media/image29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62.png"/><Relationship Id="rId11" Type="http://schemas.openxmlformats.org/officeDocument/2006/relationships/customXml" Target="../ink/ink48.xml"/><Relationship Id="rId5" Type="http://schemas.openxmlformats.org/officeDocument/2006/relationships/customXml" Target="../ink/ink45.xml"/><Relationship Id="rId15" Type="http://schemas.openxmlformats.org/officeDocument/2006/relationships/customXml" Target="../ink/ink50.xml"/><Relationship Id="rId23" Type="http://schemas.openxmlformats.org/officeDocument/2006/relationships/hyperlink" Target="https://deepblue.lib.umich.edu/bitstream/handle/2027.42/26022/0000093.pdf%3Bjsessionid%3D66E373920F9D0B5ABC741BBDC4C24CE1?sequence%3D1" TargetMode="External"/><Relationship Id="rId10" Type="http://schemas.openxmlformats.org/officeDocument/2006/relationships/image" Target="../media/image2872.png"/><Relationship Id="rId19" Type="http://schemas.openxmlformats.org/officeDocument/2006/relationships/customXml" Target="../ink/ink52.xml"/><Relationship Id="rId4" Type="http://schemas.openxmlformats.org/officeDocument/2006/relationships/image" Target="../media/image2852.png"/><Relationship Id="rId9" Type="http://schemas.openxmlformats.org/officeDocument/2006/relationships/customXml" Target="../ink/ink47.xml"/><Relationship Id="rId14" Type="http://schemas.openxmlformats.org/officeDocument/2006/relationships/image" Target="../media/image2882.png"/><Relationship Id="rId22" Type="http://schemas.openxmlformats.org/officeDocument/2006/relationships/image" Target="../media/image28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61.png"/><Relationship Id="rId13" Type="http://schemas.openxmlformats.org/officeDocument/2006/relationships/customXml" Target="../ink/ink59.xml"/><Relationship Id="rId18" Type="http://schemas.openxmlformats.org/officeDocument/2006/relationships/image" Target="../media/image2902.png"/><Relationship Id="rId3" Type="http://schemas.openxmlformats.org/officeDocument/2006/relationships/customXml" Target="../ink/ink54.xml"/><Relationship Id="rId21" Type="http://schemas.openxmlformats.org/officeDocument/2006/relationships/customXml" Target="../ink/ink63.xml"/><Relationship Id="rId7" Type="http://schemas.openxmlformats.org/officeDocument/2006/relationships/customXml" Target="../ink/ink56.xml"/><Relationship Id="rId12" Type="http://schemas.openxmlformats.org/officeDocument/2006/relationships/image" Target="../media/image2781.png"/><Relationship Id="rId17" Type="http://schemas.openxmlformats.org/officeDocument/2006/relationships/customXml" Target="../ink/ink61.xml"/><Relationship Id="rId2" Type="http://schemas.openxmlformats.org/officeDocument/2006/relationships/image" Target="../media/image35.png"/><Relationship Id="rId16" Type="http://schemas.openxmlformats.org/officeDocument/2006/relationships/image" Target="../media/image2892.png"/><Relationship Id="rId20" Type="http://schemas.openxmlformats.org/officeDocument/2006/relationships/image" Target="../media/image29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62.png"/><Relationship Id="rId11" Type="http://schemas.openxmlformats.org/officeDocument/2006/relationships/customXml" Target="../ink/ink58.xml"/><Relationship Id="rId5" Type="http://schemas.openxmlformats.org/officeDocument/2006/relationships/customXml" Target="../ink/ink55.xml"/><Relationship Id="rId15" Type="http://schemas.openxmlformats.org/officeDocument/2006/relationships/customXml" Target="../ink/ink60.xml"/><Relationship Id="rId10" Type="http://schemas.openxmlformats.org/officeDocument/2006/relationships/image" Target="../media/image2872.png"/><Relationship Id="rId19" Type="http://schemas.openxmlformats.org/officeDocument/2006/relationships/customXml" Target="../ink/ink62.xml"/><Relationship Id="rId4" Type="http://schemas.openxmlformats.org/officeDocument/2006/relationships/image" Target="../media/image2852.png"/><Relationship Id="rId9" Type="http://schemas.openxmlformats.org/officeDocument/2006/relationships/customXml" Target="../ink/ink57.xml"/><Relationship Id="rId14" Type="http://schemas.openxmlformats.org/officeDocument/2006/relationships/image" Target="../media/image2882.png"/><Relationship Id="rId22" Type="http://schemas.openxmlformats.org/officeDocument/2006/relationships/image" Target="../media/image28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61.png"/><Relationship Id="rId13" Type="http://schemas.openxmlformats.org/officeDocument/2006/relationships/customXml" Target="../ink/ink69.xml"/><Relationship Id="rId18" Type="http://schemas.openxmlformats.org/officeDocument/2006/relationships/image" Target="../media/image2902.png"/><Relationship Id="rId3" Type="http://schemas.openxmlformats.org/officeDocument/2006/relationships/customXml" Target="../ink/ink64.xml"/><Relationship Id="rId21" Type="http://schemas.openxmlformats.org/officeDocument/2006/relationships/customXml" Target="../ink/ink73.xml"/><Relationship Id="rId7" Type="http://schemas.openxmlformats.org/officeDocument/2006/relationships/customXml" Target="../ink/ink66.xml"/><Relationship Id="rId12" Type="http://schemas.openxmlformats.org/officeDocument/2006/relationships/image" Target="../media/image2781.png"/><Relationship Id="rId17" Type="http://schemas.openxmlformats.org/officeDocument/2006/relationships/customXml" Target="../ink/ink71.xml"/><Relationship Id="rId2" Type="http://schemas.openxmlformats.org/officeDocument/2006/relationships/image" Target="../media/image36.png"/><Relationship Id="rId16" Type="http://schemas.openxmlformats.org/officeDocument/2006/relationships/image" Target="../media/image2892.png"/><Relationship Id="rId20" Type="http://schemas.openxmlformats.org/officeDocument/2006/relationships/image" Target="../media/image29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62.png"/><Relationship Id="rId11" Type="http://schemas.openxmlformats.org/officeDocument/2006/relationships/customXml" Target="../ink/ink68.xml"/><Relationship Id="rId5" Type="http://schemas.openxmlformats.org/officeDocument/2006/relationships/customXml" Target="../ink/ink65.xml"/><Relationship Id="rId15" Type="http://schemas.openxmlformats.org/officeDocument/2006/relationships/customXml" Target="../ink/ink70.xml"/><Relationship Id="rId10" Type="http://schemas.openxmlformats.org/officeDocument/2006/relationships/image" Target="../media/image2872.png"/><Relationship Id="rId19" Type="http://schemas.openxmlformats.org/officeDocument/2006/relationships/customXml" Target="../ink/ink72.xml"/><Relationship Id="rId4" Type="http://schemas.openxmlformats.org/officeDocument/2006/relationships/image" Target="../media/image2852.png"/><Relationship Id="rId9" Type="http://schemas.openxmlformats.org/officeDocument/2006/relationships/customXml" Target="../ink/ink67.xml"/><Relationship Id="rId14" Type="http://schemas.openxmlformats.org/officeDocument/2006/relationships/image" Target="../media/image2882.png"/><Relationship Id="rId22" Type="http://schemas.openxmlformats.org/officeDocument/2006/relationships/image" Target="../media/image28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71.png"/><Relationship Id="rId13" Type="http://schemas.openxmlformats.org/officeDocument/2006/relationships/customXml" Target="../ink/ink79.xml"/><Relationship Id="rId18" Type="http://schemas.openxmlformats.org/officeDocument/2006/relationships/image" Target="../media/image3021.png"/><Relationship Id="rId3" Type="http://schemas.openxmlformats.org/officeDocument/2006/relationships/customXml" Target="../ink/ink74.xml"/><Relationship Id="rId21" Type="http://schemas.openxmlformats.org/officeDocument/2006/relationships/customXml" Target="../ink/ink83.xml"/><Relationship Id="rId7" Type="http://schemas.openxmlformats.org/officeDocument/2006/relationships/customXml" Target="../ink/ink76.xml"/><Relationship Id="rId12" Type="http://schemas.openxmlformats.org/officeDocument/2006/relationships/image" Target="../media/image2991.png"/><Relationship Id="rId17" Type="http://schemas.openxmlformats.org/officeDocument/2006/relationships/customXml" Target="../ink/ink81.xml"/><Relationship Id="rId2" Type="http://schemas.openxmlformats.org/officeDocument/2006/relationships/image" Target="../media/image37.png"/><Relationship Id="rId16" Type="http://schemas.openxmlformats.org/officeDocument/2006/relationships/image" Target="../media/image3011.png"/><Relationship Id="rId20" Type="http://schemas.openxmlformats.org/officeDocument/2006/relationships/image" Target="../media/image30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61.png"/><Relationship Id="rId11" Type="http://schemas.openxmlformats.org/officeDocument/2006/relationships/customXml" Target="../ink/ink78.xml"/><Relationship Id="rId5" Type="http://schemas.openxmlformats.org/officeDocument/2006/relationships/customXml" Target="../ink/ink75.xml"/><Relationship Id="rId15" Type="http://schemas.openxmlformats.org/officeDocument/2006/relationships/customXml" Target="../ink/ink80.xml"/><Relationship Id="rId10" Type="http://schemas.openxmlformats.org/officeDocument/2006/relationships/image" Target="../media/image2981.png"/><Relationship Id="rId19" Type="http://schemas.openxmlformats.org/officeDocument/2006/relationships/customXml" Target="../ink/ink82.xml"/><Relationship Id="rId4" Type="http://schemas.openxmlformats.org/officeDocument/2006/relationships/image" Target="../media/image2952.png"/><Relationship Id="rId9" Type="http://schemas.openxmlformats.org/officeDocument/2006/relationships/customXml" Target="../ink/ink77.xml"/><Relationship Id="rId14" Type="http://schemas.openxmlformats.org/officeDocument/2006/relationships/image" Target="../media/image3001.png"/><Relationship Id="rId22" Type="http://schemas.openxmlformats.org/officeDocument/2006/relationships/image" Target="../media/image30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>
                <a:cs typeface="Calibri Light"/>
              </a:rPr>
              <a:t>Automaty komórkowe 2 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>
                <a:cs typeface="Calibri"/>
              </a:rPr>
              <a:t>Modelowanie komputerowe</a:t>
            </a:r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7224E19-869D-43CC-BDA9-518DC41B3A94}"/>
              </a:ext>
            </a:extLst>
          </p:cNvPr>
          <p:cNvSpPr txBox="1"/>
          <p:nvPr/>
        </p:nvSpPr>
        <p:spPr>
          <a:xfrm>
            <a:off x="5366535" y="5066871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dirty="0"/>
              <a:t>Maciej Matyka</a:t>
            </a:r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ECA461-DFF1-1124-1139-CCE7F2BD2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>
            <a:normAutofit/>
          </a:bodyPr>
          <a:lstStyle/>
          <a:p>
            <a:r>
              <a:rPr lang="pl-PL" sz="5400">
                <a:ea typeface="+mj-lt"/>
                <a:cs typeface="+mj-lt"/>
              </a:rPr>
              <a:t>Mrówka Langtona - podsumowanie</a:t>
            </a:r>
            <a:endParaRPr lang="pl-PL" sz="5400">
              <a:cs typeface="Calibri Ligh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8FD5BD9-2120-6E15-370D-56E802093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sz="2400">
                <a:cs typeface="Calibri"/>
              </a:rPr>
              <a:t>0 - 1000 prostota – pierwsze kilkaset kroków to symetryczne wzory</a:t>
            </a:r>
          </a:p>
          <a:p>
            <a:r>
              <a:rPr lang="pl-PL" sz="2400">
                <a:cs typeface="Calibri"/>
              </a:rPr>
              <a:t>1000 – 10000 pojawia się chaos (wartości orientacyjne)</a:t>
            </a:r>
          </a:p>
          <a:p>
            <a:r>
              <a:rPr lang="pl-PL" sz="2400">
                <a:cs typeface="Calibri"/>
              </a:rPr>
              <a:t>10000 – pojawia się "autostrada"</a:t>
            </a:r>
          </a:p>
          <a:p>
            <a:endParaRPr lang="pl-PL" sz="2400">
              <a:cs typeface="Calibri"/>
            </a:endParaRPr>
          </a:p>
          <a:p>
            <a:endParaRPr lang="pl-PL" sz="2400">
              <a:cs typeface="Calibri"/>
            </a:endParaRPr>
          </a:p>
        </p:txBody>
      </p:sp>
      <p:pic>
        <p:nvPicPr>
          <p:cNvPr id="24" name="Obraz 24" descr="Obraz zawierający tekst, osoba, mężczyzna, czarny&#10;&#10;Opis wygenerowany automatycznie">
            <a:extLst>
              <a:ext uri="{FF2B5EF4-FFF2-40B4-BE49-F238E27FC236}">
                <a16:creationId xmlns:a16="http://schemas.microsoft.com/office/drawing/2014/main" id="{87D6CE03-5A50-DA20-BD50-0500664672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1250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Pismo odręczne 4">
                <a:extLst>
                  <a:ext uri="{FF2B5EF4-FFF2-40B4-BE49-F238E27FC236}">
                    <a16:creationId xmlns:a16="http://schemas.microsoft.com/office/drawing/2014/main" id="{E0DB2BCD-0131-FE37-BEA0-6A91DFA56B1E}"/>
                  </a:ext>
                </a:extLst>
              </p14:cNvPr>
              <p14:cNvContentPartPr/>
              <p14:nvPr/>
            </p14:nvContentPartPr>
            <p14:xfrm>
              <a:off x="11223122" y="382063"/>
              <a:ext cx="161925" cy="104775"/>
            </p14:xfrm>
          </p:contentPart>
        </mc:Choice>
        <mc:Fallback xmlns="">
          <p:pic>
            <p:nvPicPr>
              <p:cNvPr id="5" name="Pismo odręczne 4">
                <a:extLst>
                  <a:ext uri="{FF2B5EF4-FFF2-40B4-BE49-F238E27FC236}">
                    <a16:creationId xmlns:a16="http://schemas.microsoft.com/office/drawing/2014/main" id="{E0DB2BCD-0131-FE37-BEA0-6A91DFA56B1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205249" y="364716"/>
                <a:ext cx="197313" cy="1391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Pismo odręczne 6">
                <a:extLst>
                  <a:ext uri="{FF2B5EF4-FFF2-40B4-BE49-F238E27FC236}">
                    <a16:creationId xmlns:a16="http://schemas.microsoft.com/office/drawing/2014/main" id="{2A9D7E0F-6708-74E8-7A24-1264CCC8FA48}"/>
                  </a:ext>
                </a:extLst>
              </p14:cNvPr>
              <p14:cNvContentPartPr/>
              <p14:nvPr/>
            </p14:nvContentPartPr>
            <p14:xfrm>
              <a:off x="11380446" y="407485"/>
              <a:ext cx="428625" cy="219074"/>
            </p14:xfrm>
          </p:contentPart>
        </mc:Choice>
        <mc:Fallback xmlns="">
          <p:pic>
            <p:nvPicPr>
              <p:cNvPr id="7" name="Pismo odręczne 6">
                <a:extLst>
                  <a:ext uri="{FF2B5EF4-FFF2-40B4-BE49-F238E27FC236}">
                    <a16:creationId xmlns:a16="http://schemas.microsoft.com/office/drawing/2014/main" id="{2A9D7E0F-6708-74E8-7A24-1264CCC8FA4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362467" y="389168"/>
                <a:ext cx="464224" cy="2553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Pismo odręczne 8">
                <a:extLst>
                  <a:ext uri="{FF2B5EF4-FFF2-40B4-BE49-F238E27FC236}">
                    <a16:creationId xmlns:a16="http://schemas.microsoft.com/office/drawing/2014/main" id="{2600C59B-184A-570F-33C5-9B036E21181F}"/>
                  </a:ext>
                </a:extLst>
              </p14:cNvPr>
              <p14:cNvContentPartPr/>
              <p14:nvPr/>
            </p14:nvContentPartPr>
            <p14:xfrm>
              <a:off x="11335518" y="566555"/>
              <a:ext cx="66675" cy="123825"/>
            </p14:xfrm>
          </p:contentPart>
        </mc:Choice>
        <mc:Fallback xmlns="">
          <p:pic>
            <p:nvPicPr>
              <p:cNvPr id="9" name="Pismo odręczne 8">
                <a:extLst>
                  <a:ext uri="{FF2B5EF4-FFF2-40B4-BE49-F238E27FC236}">
                    <a16:creationId xmlns:a16="http://schemas.microsoft.com/office/drawing/2014/main" id="{2600C59B-184A-570F-33C5-9B036E21181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318509" y="548238"/>
                <a:ext cx="100353" cy="1600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Pismo odręczne 10">
                <a:extLst>
                  <a:ext uri="{FF2B5EF4-FFF2-40B4-BE49-F238E27FC236}">
                    <a16:creationId xmlns:a16="http://schemas.microsoft.com/office/drawing/2014/main" id="{5F8797B0-DE77-4044-7C52-304610CEE3A1}"/>
                  </a:ext>
                </a:extLst>
              </p14:cNvPr>
              <p14:cNvContentPartPr/>
              <p14:nvPr/>
            </p14:nvContentPartPr>
            <p14:xfrm>
              <a:off x="11405868" y="597252"/>
              <a:ext cx="57150" cy="114300"/>
            </p14:xfrm>
          </p:contentPart>
        </mc:Choice>
        <mc:Fallback xmlns="">
          <p:pic>
            <p:nvPicPr>
              <p:cNvPr id="11" name="Pismo odręczne 10">
                <a:extLst>
                  <a:ext uri="{FF2B5EF4-FFF2-40B4-BE49-F238E27FC236}">
                    <a16:creationId xmlns:a16="http://schemas.microsoft.com/office/drawing/2014/main" id="{5F8797B0-DE77-4044-7C52-304610CEE3A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386818" y="579934"/>
                <a:ext cx="94869" cy="1485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Pismo odręczne 12">
                <a:extLst>
                  <a:ext uri="{FF2B5EF4-FFF2-40B4-BE49-F238E27FC236}">
                    <a16:creationId xmlns:a16="http://schemas.microsoft.com/office/drawing/2014/main" id="{C15C4714-069F-F657-1F7E-3D7FC6782A99}"/>
                  </a:ext>
                </a:extLst>
              </p14:cNvPr>
              <p14:cNvContentPartPr/>
              <p14:nvPr/>
            </p14:nvContentPartPr>
            <p14:xfrm>
              <a:off x="11521000" y="661885"/>
              <a:ext cx="85725" cy="57150"/>
            </p14:xfrm>
          </p:contentPart>
        </mc:Choice>
        <mc:Fallback xmlns="">
          <p:pic>
            <p:nvPicPr>
              <p:cNvPr id="13" name="Pismo odręczne 12">
                <a:extLst>
                  <a:ext uri="{FF2B5EF4-FFF2-40B4-BE49-F238E27FC236}">
                    <a16:creationId xmlns:a16="http://schemas.microsoft.com/office/drawing/2014/main" id="{C15C4714-069F-F657-1F7E-3D7FC6782A9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502201" y="644026"/>
                <a:ext cx="122948" cy="92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Pismo odręczne 14">
                <a:extLst>
                  <a:ext uri="{FF2B5EF4-FFF2-40B4-BE49-F238E27FC236}">
                    <a16:creationId xmlns:a16="http://schemas.microsoft.com/office/drawing/2014/main" id="{811C97D5-B7CF-FE3C-52A0-7F817A4E0D54}"/>
                  </a:ext>
                </a:extLst>
              </p14:cNvPr>
              <p14:cNvContentPartPr/>
              <p14:nvPr/>
            </p14:nvContentPartPr>
            <p14:xfrm>
              <a:off x="11596526" y="642819"/>
              <a:ext cx="123825" cy="142875"/>
            </p14:xfrm>
          </p:contentPart>
        </mc:Choice>
        <mc:Fallback xmlns="">
          <p:pic>
            <p:nvPicPr>
              <p:cNvPr id="15" name="Pismo odręczne 14">
                <a:extLst>
                  <a:ext uri="{FF2B5EF4-FFF2-40B4-BE49-F238E27FC236}">
                    <a16:creationId xmlns:a16="http://schemas.microsoft.com/office/drawing/2014/main" id="{811C97D5-B7CF-FE3C-52A0-7F817A4E0D5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578528" y="624734"/>
                <a:ext cx="159461" cy="1786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" name="Pismo odręczne 16">
                <a:extLst>
                  <a:ext uri="{FF2B5EF4-FFF2-40B4-BE49-F238E27FC236}">
                    <a16:creationId xmlns:a16="http://schemas.microsoft.com/office/drawing/2014/main" id="{A9188034-D0D7-CAC7-5394-763D45BEC8C9}"/>
                  </a:ext>
                </a:extLst>
              </p14:cNvPr>
              <p14:cNvContentPartPr/>
              <p14:nvPr/>
            </p14:nvContentPartPr>
            <p14:xfrm>
              <a:off x="11793541" y="507529"/>
              <a:ext cx="114300" cy="76200"/>
            </p14:xfrm>
          </p:contentPart>
        </mc:Choice>
        <mc:Fallback xmlns="">
          <p:pic>
            <p:nvPicPr>
              <p:cNvPr id="17" name="Pismo odręczne 16">
                <a:extLst>
                  <a:ext uri="{FF2B5EF4-FFF2-40B4-BE49-F238E27FC236}">
                    <a16:creationId xmlns:a16="http://schemas.microsoft.com/office/drawing/2014/main" id="{A9188034-D0D7-CAC7-5394-763D45BEC8C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775848" y="490052"/>
                <a:ext cx="149333" cy="110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Pismo odręczne 18">
                <a:extLst>
                  <a:ext uri="{FF2B5EF4-FFF2-40B4-BE49-F238E27FC236}">
                    <a16:creationId xmlns:a16="http://schemas.microsoft.com/office/drawing/2014/main" id="{C2A20929-D689-39E6-BA0E-5E4B8CDF7623}"/>
                  </a:ext>
                </a:extLst>
              </p14:cNvPr>
              <p14:cNvContentPartPr/>
              <p14:nvPr/>
            </p14:nvContentPartPr>
            <p14:xfrm>
              <a:off x="11470251" y="426739"/>
              <a:ext cx="114300" cy="123825"/>
            </p14:xfrm>
          </p:contentPart>
        </mc:Choice>
        <mc:Fallback xmlns="">
          <p:pic>
            <p:nvPicPr>
              <p:cNvPr id="19" name="Pismo odręczne 18">
                <a:extLst>
                  <a:ext uri="{FF2B5EF4-FFF2-40B4-BE49-F238E27FC236}">
                    <a16:creationId xmlns:a16="http://schemas.microsoft.com/office/drawing/2014/main" id="{C2A20929-D689-39E6-BA0E-5E4B8CDF762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452392" y="408422"/>
                <a:ext cx="149662" cy="1600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" name="Pismo odręczne 20">
                <a:extLst>
                  <a:ext uri="{FF2B5EF4-FFF2-40B4-BE49-F238E27FC236}">
                    <a16:creationId xmlns:a16="http://schemas.microsoft.com/office/drawing/2014/main" id="{0BB34E79-E471-78D9-9C95-6F970755BD6B}"/>
                  </a:ext>
                </a:extLst>
              </p14:cNvPr>
              <p14:cNvContentPartPr/>
              <p14:nvPr/>
            </p14:nvContentPartPr>
            <p14:xfrm>
              <a:off x="11577205" y="477409"/>
              <a:ext cx="85725" cy="142875"/>
            </p14:xfrm>
          </p:contentPart>
        </mc:Choice>
        <mc:Fallback xmlns="">
          <p:pic>
            <p:nvPicPr>
              <p:cNvPr id="21" name="Pismo odręczne 20">
                <a:extLst>
                  <a:ext uri="{FF2B5EF4-FFF2-40B4-BE49-F238E27FC236}">
                    <a16:creationId xmlns:a16="http://schemas.microsoft.com/office/drawing/2014/main" id="{0BB34E79-E471-78D9-9C95-6F970755BD6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558650" y="458950"/>
                <a:ext cx="122464" cy="1794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3" name="Pismo odręczne 22">
                <a:extLst>
                  <a:ext uri="{FF2B5EF4-FFF2-40B4-BE49-F238E27FC236}">
                    <a16:creationId xmlns:a16="http://schemas.microsoft.com/office/drawing/2014/main" id="{7B84B466-BDDC-89A2-4778-2E255D9FB08A}"/>
                  </a:ext>
                </a:extLst>
              </p14:cNvPr>
              <p14:cNvContentPartPr/>
              <p14:nvPr/>
            </p14:nvContentPartPr>
            <p14:xfrm>
              <a:off x="11204476" y="439449"/>
              <a:ext cx="19050" cy="9525"/>
            </p14:xfrm>
          </p:contentPart>
        </mc:Choice>
        <mc:Fallback xmlns="">
          <p:pic>
            <p:nvPicPr>
              <p:cNvPr id="23" name="Pismo odręczne 22">
                <a:extLst>
                  <a:ext uri="{FF2B5EF4-FFF2-40B4-BE49-F238E27FC236}">
                    <a16:creationId xmlns:a16="http://schemas.microsoft.com/office/drawing/2014/main" id="{7B84B466-BDDC-89A2-4778-2E255D9FB08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190044" y="407699"/>
                <a:ext cx="47625" cy="7239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026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7BAFD2-98B9-4526-AA03-7C3A63E54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402" y="2753867"/>
            <a:ext cx="10515600" cy="1351248"/>
          </a:xfrm>
        </p:spPr>
        <p:txBody>
          <a:bodyPr>
            <a:normAutofit/>
          </a:bodyPr>
          <a:lstStyle/>
          <a:p>
            <a:pPr algn="ctr"/>
            <a:r>
              <a:rPr lang="pl-PL" sz="6000" dirty="0">
                <a:cs typeface="Calibri Light"/>
              </a:rPr>
              <a:t>Piasek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72047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132AC0-1757-49BD-B80A-A2595DEFA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5D310ADE-92A7-4133-B3A2-B1C1EDEFA2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7841" y="369144"/>
            <a:ext cx="10446117" cy="5875337"/>
          </a:xfrm>
        </p:spPr>
      </p:pic>
      <p:pic>
        <p:nvPicPr>
          <p:cNvPr id="6" name="Multimedia online 5" title="Noita Longplay (No Commentary)">
            <a:hlinkClick r:id="" action="ppaction://media"/>
            <a:extLst>
              <a:ext uri="{FF2B5EF4-FFF2-40B4-BE49-F238E27FC236}">
                <a16:creationId xmlns:a16="http://schemas.microsoft.com/office/drawing/2014/main" id="{C21FEECB-68A4-4337-AA0C-E5D6EE88941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015545" y="3811045"/>
            <a:ext cx="4700606" cy="265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04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Pismo odręczne 5">
                <a:extLst>
                  <a:ext uri="{FF2B5EF4-FFF2-40B4-BE49-F238E27FC236}">
                    <a16:creationId xmlns:a16="http://schemas.microsoft.com/office/drawing/2014/main" id="{FBE9C8A3-0C79-46DE-9AC1-49276C455170}"/>
                  </a:ext>
                </a:extLst>
              </p14:cNvPr>
              <p14:cNvContentPartPr/>
              <p14:nvPr/>
            </p14:nvContentPartPr>
            <p14:xfrm>
              <a:off x="607109" y="924600"/>
              <a:ext cx="9524" cy="9524"/>
            </p14:xfrm>
          </p:contentPart>
        </mc:Choice>
        <mc:Fallback xmlns="">
          <p:pic>
            <p:nvPicPr>
              <p:cNvPr id="6" name="Pismo odręczne 5">
                <a:extLst>
                  <a:ext uri="{FF2B5EF4-FFF2-40B4-BE49-F238E27FC236}">
                    <a16:creationId xmlns:a16="http://schemas.microsoft.com/office/drawing/2014/main" id="{FBE9C8A3-0C79-46DE-9AC1-49276C45517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4239" y="906963"/>
                <a:ext cx="35007" cy="444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Pismo odręczne 7">
                <a:extLst>
                  <a:ext uri="{FF2B5EF4-FFF2-40B4-BE49-F238E27FC236}">
                    <a16:creationId xmlns:a16="http://schemas.microsoft.com/office/drawing/2014/main" id="{4BB1BCE0-39F4-42FB-88F5-3CB7D3882CBB}"/>
                  </a:ext>
                </a:extLst>
              </p14:cNvPr>
              <p14:cNvContentPartPr/>
              <p14:nvPr/>
            </p14:nvContentPartPr>
            <p14:xfrm>
              <a:off x="451075" y="3957504"/>
              <a:ext cx="1695449" cy="57149"/>
            </p14:xfrm>
          </p:contentPart>
        </mc:Choice>
        <mc:Fallback xmlns="">
          <p:pic>
            <p:nvPicPr>
              <p:cNvPr id="8" name="Pismo odręczne 7">
                <a:extLst>
                  <a:ext uri="{FF2B5EF4-FFF2-40B4-BE49-F238E27FC236}">
                    <a16:creationId xmlns:a16="http://schemas.microsoft.com/office/drawing/2014/main" id="{4BB1BCE0-39F4-42FB-88F5-3CB7D3882CB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3061" y="3939419"/>
                <a:ext cx="1731116" cy="929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Pismo odręczne 8">
                <a:extLst>
                  <a:ext uri="{FF2B5EF4-FFF2-40B4-BE49-F238E27FC236}">
                    <a16:creationId xmlns:a16="http://schemas.microsoft.com/office/drawing/2014/main" id="{6AD0384C-B631-4E3B-AFEB-3DC0608382A2}"/>
                  </a:ext>
                </a:extLst>
              </p14:cNvPr>
              <p14:cNvContentPartPr/>
              <p14:nvPr/>
            </p14:nvContentPartPr>
            <p14:xfrm>
              <a:off x="556608" y="3509657"/>
              <a:ext cx="476250" cy="304800"/>
            </p14:xfrm>
          </p:contentPart>
        </mc:Choice>
        <mc:Fallback xmlns="">
          <p:pic>
            <p:nvPicPr>
              <p:cNvPr id="9" name="Pismo odręczne 8">
                <a:extLst>
                  <a:ext uri="{FF2B5EF4-FFF2-40B4-BE49-F238E27FC236}">
                    <a16:creationId xmlns:a16="http://schemas.microsoft.com/office/drawing/2014/main" id="{6AD0384C-B631-4E3B-AFEB-3DC0608382A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8582" y="3491791"/>
                <a:ext cx="511942" cy="3401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Pismo odręczne 9">
                <a:extLst>
                  <a:ext uri="{FF2B5EF4-FFF2-40B4-BE49-F238E27FC236}">
                    <a16:creationId xmlns:a16="http://schemas.microsoft.com/office/drawing/2014/main" id="{E21D7E54-1BFA-42A4-8551-3048FF560326}"/>
                  </a:ext>
                </a:extLst>
              </p14:cNvPr>
              <p14:cNvContentPartPr/>
              <p14:nvPr/>
            </p14:nvContentPartPr>
            <p14:xfrm>
              <a:off x="1103416" y="3518997"/>
              <a:ext cx="504825" cy="295275"/>
            </p14:xfrm>
          </p:contentPart>
        </mc:Choice>
        <mc:Fallback xmlns="">
          <p:pic>
            <p:nvPicPr>
              <p:cNvPr id="10" name="Pismo odręczne 9">
                <a:extLst>
                  <a:ext uri="{FF2B5EF4-FFF2-40B4-BE49-F238E27FC236}">
                    <a16:creationId xmlns:a16="http://schemas.microsoft.com/office/drawing/2014/main" id="{E21D7E54-1BFA-42A4-8551-3048FF56032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85296" y="3501231"/>
                <a:ext cx="540703" cy="3304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Pismo odręczne 10">
                <a:extLst>
                  <a:ext uri="{FF2B5EF4-FFF2-40B4-BE49-F238E27FC236}">
                    <a16:creationId xmlns:a16="http://schemas.microsoft.com/office/drawing/2014/main" id="{A201D73C-E7B2-44E8-946C-69AAFDD8744D}"/>
                  </a:ext>
                </a:extLst>
              </p14:cNvPr>
              <p14:cNvContentPartPr/>
              <p14:nvPr/>
            </p14:nvContentPartPr>
            <p14:xfrm>
              <a:off x="1670217" y="3537677"/>
              <a:ext cx="600075" cy="295275"/>
            </p14:xfrm>
          </p:contentPart>
        </mc:Choice>
        <mc:Fallback xmlns="">
          <p:pic>
            <p:nvPicPr>
              <p:cNvPr id="11" name="Pismo odręczne 10">
                <a:extLst>
                  <a:ext uri="{FF2B5EF4-FFF2-40B4-BE49-F238E27FC236}">
                    <a16:creationId xmlns:a16="http://schemas.microsoft.com/office/drawing/2014/main" id="{A201D73C-E7B2-44E8-946C-69AAFDD8744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52186" y="3519975"/>
                <a:ext cx="635777" cy="3303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Pismo odręczne 11">
                <a:extLst>
                  <a:ext uri="{FF2B5EF4-FFF2-40B4-BE49-F238E27FC236}">
                    <a16:creationId xmlns:a16="http://schemas.microsoft.com/office/drawing/2014/main" id="{0335B50B-856A-4FBE-BEF1-F21F52CD2D71}"/>
                  </a:ext>
                </a:extLst>
              </p14:cNvPr>
              <p14:cNvContentPartPr/>
              <p14:nvPr/>
            </p14:nvContentPartPr>
            <p14:xfrm>
              <a:off x="1133529" y="3128788"/>
              <a:ext cx="581024" cy="342899"/>
            </p14:xfrm>
          </p:contentPart>
        </mc:Choice>
        <mc:Fallback xmlns="">
          <p:pic>
            <p:nvPicPr>
              <p:cNvPr id="12" name="Pismo odręczne 11">
                <a:extLst>
                  <a:ext uri="{FF2B5EF4-FFF2-40B4-BE49-F238E27FC236}">
                    <a16:creationId xmlns:a16="http://schemas.microsoft.com/office/drawing/2014/main" id="{0335B50B-856A-4FBE-BEF1-F21F52CD2D7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15395" y="3110607"/>
                <a:ext cx="616930" cy="378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Pismo odręczne 12">
                <a:extLst>
                  <a:ext uri="{FF2B5EF4-FFF2-40B4-BE49-F238E27FC236}">
                    <a16:creationId xmlns:a16="http://schemas.microsoft.com/office/drawing/2014/main" id="{3BE3CE30-C06E-483A-BE6F-72B164FB3912}"/>
                  </a:ext>
                </a:extLst>
              </p14:cNvPr>
              <p14:cNvContentPartPr/>
              <p14:nvPr/>
            </p14:nvContentPartPr>
            <p14:xfrm>
              <a:off x="441843" y="485686"/>
              <a:ext cx="95249" cy="428625"/>
            </p14:xfrm>
          </p:contentPart>
        </mc:Choice>
        <mc:Fallback xmlns="">
          <p:pic>
            <p:nvPicPr>
              <p:cNvPr id="13" name="Pismo odręczne 12">
                <a:extLst>
                  <a:ext uri="{FF2B5EF4-FFF2-40B4-BE49-F238E27FC236}">
                    <a16:creationId xmlns:a16="http://schemas.microsoft.com/office/drawing/2014/main" id="{3BE3CE30-C06E-483A-BE6F-72B164FB391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23019" y="467827"/>
                <a:ext cx="132520" cy="4639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Pismo odręczne 13">
                <a:extLst>
                  <a:ext uri="{FF2B5EF4-FFF2-40B4-BE49-F238E27FC236}">
                    <a16:creationId xmlns:a16="http://schemas.microsoft.com/office/drawing/2014/main" id="{426BD97C-20D7-4142-B88D-89BF928EAAE7}"/>
                  </a:ext>
                </a:extLst>
              </p14:cNvPr>
              <p14:cNvContentPartPr/>
              <p14:nvPr/>
            </p14:nvContentPartPr>
            <p14:xfrm>
              <a:off x="356926" y="391076"/>
              <a:ext cx="390525" cy="228599"/>
            </p14:xfrm>
          </p:contentPart>
        </mc:Choice>
        <mc:Fallback xmlns="">
          <p:pic>
            <p:nvPicPr>
              <p:cNvPr id="14" name="Pismo odręczne 13">
                <a:extLst>
                  <a:ext uri="{FF2B5EF4-FFF2-40B4-BE49-F238E27FC236}">
                    <a16:creationId xmlns:a16="http://schemas.microsoft.com/office/drawing/2014/main" id="{426BD97C-20D7-4142-B88D-89BF928EAAE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38929" y="373076"/>
                <a:ext cx="426158" cy="264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" name="Pismo odręczne 14">
                <a:extLst>
                  <a:ext uri="{FF2B5EF4-FFF2-40B4-BE49-F238E27FC236}">
                    <a16:creationId xmlns:a16="http://schemas.microsoft.com/office/drawing/2014/main" id="{05192671-584A-483C-97B3-42416DF55341}"/>
                  </a:ext>
                </a:extLst>
              </p14:cNvPr>
              <p14:cNvContentPartPr/>
              <p14:nvPr/>
            </p14:nvContentPartPr>
            <p14:xfrm>
              <a:off x="833934" y="681830"/>
              <a:ext cx="47624" cy="114300"/>
            </p14:xfrm>
          </p:contentPart>
        </mc:Choice>
        <mc:Fallback xmlns="">
          <p:pic>
            <p:nvPicPr>
              <p:cNvPr id="15" name="Pismo odręczne 14">
                <a:extLst>
                  <a:ext uri="{FF2B5EF4-FFF2-40B4-BE49-F238E27FC236}">
                    <a16:creationId xmlns:a16="http://schemas.microsoft.com/office/drawing/2014/main" id="{05192671-584A-483C-97B3-42416DF5534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14575" y="664082"/>
                <a:ext cx="85956" cy="1494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Pismo odręczne 15">
                <a:extLst>
                  <a:ext uri="{FF2B5EF4-FFF2-40B4-BE49-F238E27FC236}">
                    <a16:creationId xmlns:a16="http://schemas.microsoft.com/office/drawing/2014/main" id="{F399EAE5-C71E-49F6-8AA9-637EA14E9B97}"/>
                  </a:ext>
                </a:extLst>
              </p14:cNvPr>
              <p14:cNvContentPartPr/>
              <p14:nvPr/>
            </p14:nvContentPartPr>
            <p14:xfrm>
              <a:off x="864921" y="541728"/>
              <a:ext cx="9524" cy="9524"/>
            </p14:xfrm>
          </p:contentPart>
        </mc:Choice>
        <mc:Fallback xmlns="">
          <p:pic>
            <p:nvPicPr>
              <p:cNvPr id="16" name="Pismo odręczne 15">
                <a:extLst>
                  <a:ext uri="{FF2B5EF4-FFF2-40B4-BE49-F238E27FC236}">
                    <a16:creationId xmlns:a16="http://schemas.microsoft.com/office/drawing/2014/main" id="{F399EAE5-C71E-49F6-8AA9-637EA14E9B9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52051" y="502045"/>
                <a:ext cx="35007" cy="88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" name="Pismo odręczne 16">
                <a:extLst>
                  <a:ext uri="{FF2B5EF4-FFF2-40B4-BE49-F238E27FC236}">
                    <a16:creationId xmlns:a16="http://schemas.microsoft.com/office/drawing/2014/main" id="{ABAE7476-1A71-4ED9-AC8D-A036930E203A}"/>
                  </a:ext>
                </a:extLst>
              </p14:cNvPr>
              <p14:cNvContentPartPr/>
              <p14:nvPr/>
            </p14:nvContentPartPr>
            <p14:xfrm>
              <a:off x="1026737" y="616449"/>
              <a:ext cx="171449" cy="171449"/>
            </p14:xfrm>
          </p:contentPart>
        </mc:Choice>
        <mc:Fallback xmlns="">
          <p:pic>
            <p:nvPicPr>
              <p:cNvPr id="17" name="Pismo odręczne 16">
                <a:extLst>
                  <a:ext uri="{FF2B5EF4-FFF2-40B4-BE49-F238E27FC236}">
                    <a16:creationId xmlns:a16="http://schemas.microsoft.com/office/drawing/2014/main" id="{ABAE7476-1A71-4ED9-AC8D-A036930E203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08498" y="598627"/>
                <a:ext cx="207563" cy="2067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" name="Pismo odręczne 17">
                <a:extLst>
                  <a:ext uri="{FF2B5EF4-FFF2-40B4-BE49-F238E27FC236}">
                    <a16:creationId xmlns:a16="http://schemas.microsoft.com/office/drawing/2014/main" id="{D7632B1B-713C-4036-8674-8F85DF6C55CB}"/>
                  </a:ext>
                </a:extLst>
              </p14:cNvPr>
              <p14:cNvContentPartPr/>
              <p14:nvPr/>
            </p14:nvContentPartPr>
            <p14:xfrm>
              <a:off x="1130157" y="709851"/>
              <a:ext cx="114300" cy="47624"/>
            </p14:xfrm>
          </p:contentPart>
        </mc:Choice>
        <mc:Fallback xmlns="">
          <p:pic>
            <p:nvPicPr>
              <p:cNvPr id="18" name="Pismo odręczne 17">
                <a:extLst>
                  <a:ext uri="{FF2B5EF4-FFF2-40B4-BE49-F238E27FC236}">
                    <a16:creationId xmlns:a16="http://schemas.microsoft.com/office/drawing/2014/main" id="{D7632B1B-713C-4036-8674-8F85DF6C55C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12014" y="692081"/>
                <a:ext cx="150223" cy="828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9" name="Pismo odręczne 18">
                <a:extLst>
                  <a:ext uri="{FF2B5EF4-FFF2-40B4-BE49-F238E27FC236}">
                    <a16:creationId xmlns:a16="http://schemas.microsoft.com/office/drawing/2014/main" id="{62C6A863-104F-43DF-8002-F3BAD62B530E}"/>
                  </a:ext>
                </a:extLst>
              </p14:cNvPr>
              <p14:cNvContentPartPr/>
              <p14:nvPr/>
            </p14:nvContentPartPr>
            <p14:xfrm>
              <a:off x="1331829" y="635130"/>
              <a:ext cx="104774" cy="142874"/>
            </p14:xfrm>
          </p:contentPart>
        </mc:Choice>
        <mc:Fallback xmlns="">
          <p:pic>
            <p:nvPicPr>
              <p:cNvPr id="19" name="Pismo odręczne 18">
                <a:extLst>
                  <a:ext uri="{FF2B5EF4-FFF2-40B4-BE49-F238E27FC236}">
                    <a16:creationId xmlns:a16="http://schemas.microsoft.com/office/drawing/2014/main" id="{62C6A863-104F-43DF-8002-F3BAD62B530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314482" y="616953"/>
                <a:ext cx="139120" cy="1788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0" name="Pismo odręczne 19">
                <a:extLst>
                  <a:ext uri="{FF2B5EF4-FFF2-40B4-BE49-F238E27FC236}">
                    <a16:creationId xmlns:a16="http://schemas.microsoft.com/office/drawing/2014/main" id="{8022008D-091E-465B-9FB0-E10CB979230F}"/>
                  </a:ext>
                </a:extLst>
              </p14:cNvPr>
              <p14:cNvContentPartPr/>
              <p14:nvPr/>
            </p14:nvContentPartPr>
            <p14:xfrm>
              <a:off x="1534696" y="619063"/>
              <a:ext cx="200024" cy="152399"/>
            </p14:xfrm>
          </p:contentPart>
        </mc:Choice>
        <mc:Fallback xmlns="">
          <p:pic>
            <p:nvPicPr>
              <p:cNvPr id="20" name="Pismo odręczne 19">
                <a:extLst>
                  <a:ext uri="{FF2B5EF4-FFF2-40B4-BE49-F238E27FC236}">
                    <a16:creationId xmlns:a16="http://schemas.microsoft.com/office/drawing/2014/main" id="{8022008D-091E-465B-9FB0-E10CB979230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516676" y="601424"/>
                <a:ext cx="235704" cy="1873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1" name="Pismo odręczne 20">
                <a:extLst>
                  <a:ext uri="{FF2B5EF4-FFF2-40B4-BE49-F238E27FC236}">
                    <a16:creationId xmlns:a16="http://schemas.microsoft.com/office/drawing/2014/main" id="{5DA6840C-B978-476A-8AD1-8E33AF235376}"/>
                  </a:ext>
                </a:extLst>
              </p14:cNvPr>
              <p14:cNvContentPartPr/>
              <p14:nvPr/>
            </p14:nvContentPartPr>
            <p14:xfrm>
              <a:off x="1822542" y="467006"/>
              <a:ext cx="47624" cy="276225"/>
            </p14:xfrm>
          </p:contentPart>
        </mc:Choice>
        <mc:Fallback xmlns="">
          <p:pic>
            <p:nvPicPr>
              <p:cNvPr id="21" name="Pismo odręczne 20">
                <a:extLst>
                  <a:ext uri="{FF2B5EF4-FFF2-40B4-BE49-F238E27FC236}">
                    <a16:creationId xmlns:a16="http://schemas.microsoft.com/office/drawing/2014/main" id="{5DA6840C-B978-476A-8AD1-8E33AF23537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803792" y="448928"/>
                <a:ext cx="84748" cy="3120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2" name="Pismo odręczne 21">
                <a:extLst>
                  <a:ext uri="{FF2B5EF4-FFF2-40B4-BE49-F238E27FC236}">
                    <a16:creationId xmlns:a16="http://schemas.microsoft.com/office/drawing/2014/main" id="{CE427052-5A84-4DE2-BFB3-51048EB8F9EB}"/>
                  </a:ext>
                </a:extLst>
              </p14:cNvPr>
              <p14:cNvContentPartPr/>
              <p14:nvPr/>
            </p14:nvContentPartPr>
            <p14:xfrm>
              <a:off x="1823464" y="588429"/>
              <a:ext cx="238124" cy="171449"/>
            </p14:xfrm>
          </p:contentPart>
        </mc:Choice>
        <mc:Fallback xmlns="">
          <p:pic>
            <p:nvPicPr>
              <p:cNvPr id="22" name="Pismo odręczne 21">
                <a:extLst>
                  <a:ext uri="{FF2B5EF4-FFF2-40B4-BE49-F238E27FC236}">
                    <a16:creationId xmlns:a16="http://schemas.microsoft.com/office/drawing/2014/main" id="{CE427052-5A84-4DE2-BFB3-51048EB8F9E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805694" y="570495"/>
                <a:ext cx="273309" cy="2069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3" name="Pismo odręczne 22">
                <a:extLst>
                  <a:ext uri="{FF2B5EF4-FFF2-40B4-BE49-F238E27FC236}">
                    <a16:creationId xmlns:a16="http://schemas.microsoft.com/office/drawing/2014/main" id="{04980A3F-FB9A-4C70-8BAC-C8B30C23BF9A}"/>
                  </a:ext>
                </a:extLst>
              </p14:cNvPr>
              <p14:cNvContentPartPr/>
              <p14:nvPr/>
            </p14:nvContentPartPr>
            <p14:xfrm>
              <a:off x="4746634" y="3472742"/>
              <a:ext cx="638175" cy="304800"/>
            </p14:xfrm>
          </p:contentPart>
        </mc:Choice>
        <mc:Fallback xmlns="">
          <p:pic>
            <p:nvPicPr>
              <p:cNvPr id="23" name="Pismo odręczne 22">
                <a:extLst>
                  <a:ext uri="{FF2B5EF4-FFF2-40B4-BE49-F238E27FC236}">
                    <a16:creationId xmlns:a16="http://schemas.microsoft.com/office/drawing/2014/main" id="{04980A3F-FB9A-4C70-8BAC-C8B30C23BF9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728545" y="3455000"/>
                <a:ext cx="673991" cy="3399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4" name="Pismo odręczne 23">
                <a:extLst>
                  <a:ext uri="{FF2B5EF4-FFF2-40B4-BE49-F238E27FC236}">
                    <a16:creationId xmlns:a16="http://schemas.microsoft.com/office/drawing/2014/main" id="{C69FA5AE-369C-4E8C-BA32-2BB775F9FFE8}"/>
                  </a:ext>
                </a:extLst>
              </p14:cNvPr>
              <p14:cNvContentPartPr/>
              <p14:nvPr/>
            </p14:nvContentPartPr>
            <p14:xfrm>
              <a:off x="5399414" y="3466863"/>
              <a:ext cx="581024" cy="314325"/>
            </p14:xfrm>
          </p:contentPart>
        </mc:Choice>
        <mc:Fallback xmlns="">
          <p:pic>
            <p:nvPicPr>
              <p:cNvPr id="24" name="Pismo odręczne 23">
                <a:extLst>
                  <a:ext uri="{FF2B5EF4-FFF2-40B4-BE49-F238E27FC236}">
                    <a16:creationId xmlns:a16="http://schemas.microsoft.com/office/drawing/2014/main" id="{C69FA5AE-369C-4E8C-BA32-2BB775F9FFE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381459" y="3448736"/>
                <a:ext cx="616575" cy="3502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5" name="Pismo odręczne 24">
                <a:extLst>
                  <a:ext uri="{FF2B5EF4-FFF2-40B4-BE49-F238E27FC236}">
                    <a16:creationId xmlns:a16="http://schemas.microsoft.com/office/drawing/2014/main" id="{43ED5991-3D86-431B-B2C7-7C8A866085A5}"/>
                  </a:ext>
                </a:extLst>
              </p14:cNvPr>
              <p14:cNvContentPartPr/>
              <p14:nvPr/>
            </p14:nvContentPartPr>
            <p14:xfrm>
              <a:off x="5485989" y="3041161"/>
              <a:ext cx="523874" cy="352425"/>
            </p14:xfrm>
          </p:contentPart>
        </mc:Choice>
        <mc:Fallback xmlns="">
          <p:pic>
            <p:nvPicPr>
              <p:cNvPr id="25" name="Pismo odręczne 24">
                <a:extLst>
                  <a:ext uri="{FF2B5EF4-FFF2-40B4-BE49-F238E27FC236}">
                    <a16:creationId xmlns:a16="http://schemas.microsoft.com/office/drawing/2014/main" id="{43ED5991-3D86-431B-B2C7-7C8A866085A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468011" y="3022957"/>
                <a:ext cx="559470" cy="3884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6" name="Pismo odręczne 25">
                <a:extLst>
                  <a:ext uri="{FF2B5EF4-FFF2-40B4-BE49-F238E27FC236}">
                    <a16:creationId xmlns:a16="http://schemas.microsoft.com/office/drawing/2014/main" id="{581425AD-C8CD-4E85-A37A-1DEF27309A32}"/>
                  </a:ext>
                </a:extLst>
              </p14:cNvPr>
              <p14:cNvContentPartPr/>
              <p14:nvPr/>
            </p14:nvContentPartPr>
            <p14:xfrm>
              <a:off x="5489936" y="3104869"/>
              <a:ext cx="485774" cy="219074"/>
            </p14:xfrm>
          </p:contentPart>
        </mc:Choice>
        <mc:Fallback xmlns="">
          <p:pic>
            <p:nvPicPr>
              <p:cNvPr id="26" name="Pismo odręczne 25">
                <a:extLst>
                  <a:ext uri="{FF2B5EF4-FFF2-40B4-BE49-F238E27FC236}">
                    <a16:creationId xmlns:a16="http://schemas.microsoft.com/office/drawing/2014/main" id="{581425AD-C8CD-4E85-A37A-1DEF27309A3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471944" y="3086582"/>
                <a:ext cx="521397" cy="2552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7" name="Pismo odręczne 26">
                <a:extLst>
                  <a:ext uri="{FF2B5EF4-FFF2-40B4-BE49-F238E27FC236}">
                    <a16:creationId xmlns:a16="http://schemas.microsoft.com/office/drawing/2014/main" id="{FA1EAFFE-AC63-4047-B32A-4D89DB654E43}"/>
                  </a:ext>
                </a:extLst>
              </p14:cNvPr>
              <p14:cNvContentPartPr/>
              <p14:nvPr/>
            </p14:nvContentPartPr>
            <p14:xfrm>
              <a:off x="6073842" y="3238793"/>
              <a:ext cx="257174" cy="314325"/>
            </p14:xfrm>
          </p:contentPart>
        </mc:Choice>
        <mc:Fallback xmlns="">
          <p:pic>
            <p:nvPicPr>
              <p:cNvPr id="27" name="Pismo odręczne 26">
                <a:extLst>
                  <a:ext uri="{FF2B5EF4-FFF2-40B4-BE49-F238E27FC236}">
                    <a16:creationId xmlns:a16="http://schemas.microsoft.com/office/drawing/2014/main" id="{FA1EAFFE-AC63-4047-B32A-4D89DB654E4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055757" y="3220954"/>
                <a:ext cx="292983" cy="3496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8" name="Pismo odręczne 27">
                <a:extLst>
                  <a:ext uri="{FF2B5EF4-FFF2-40B4-BE49-F238E27FC236}">
                    <a16:creationId xmlns:a16="http://schemas.microsoft.com/office/drawing/2014/main" id="{FAA16B5E-66C4-4FDA-BE99-78A6C8010573}"/>
                  </a:ext>
                </a:extLst>
              </p14:cNvPr>
              <p14:cNvContentPartPr/>
              <p14:nvPr/>
            </p14:nvContentPartPr>
            <p14:xfrm>
              <a:off x="6226213" y="3500317"/>
              <a:ext cx="247649" cy="152399"/>
            </p14:xfrm>
          </p:contentPart>
        </mc:Choice>
        <mc:Fallback xmlns="">
          <p:pic>
            <p:nvPicPr>
              <p:cNvPr id="28" name="Pismo odręczne 27">
                <a:extLst>
                  <a:ext uri="{FF2B5EF4-FFF2-40B4-BE49-F238E27FC236}">
                    <a16:creationId xmlns:a16="http://schemas.microsoft.com/office/drawing/2014/main" id="{FAA16B5E-66C4-4FDA-BE99-78A6C801057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208397" y="3482719"/>
                <a:ext cx="282926" cy="1872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9" name="Pismo odręczne 28">
                <a:extLst>
                  <a:ext uri="{FF2B5EF4-FFF2-40B4-BE49-F238E27FC236}">
                    <a16:creationId xmlns:a16="http://schemas.microsoft.com/office/drawing/2014/main" id="{76B2E202-8D15-4F40-BCB2-C3705B87BF39}"/>
                  </a:ext>
                </a:extLst>
              </p14:cNvPr>
              <p14:cNvContentPartPr/>
              <p14:nvPr/>
            </p14:nvContentPartPr>
            <p14:xfrm>
              <a:off x="9135603" y="3567115"/>
              <a:ext cx="581024" cy="285749"/>
            </p14:xfrm>
          </p:contentPart>
        </mc:Choice>
        <mc:Fallback xmlns="">
          <p:pic>
            <p:nvPicPr>
              <p:cNvPr id="29" name="Pismo odręczne 28">
                <a:extLst>
                  <a:ext uri="{FF2B5EF4-FFF2-40B4-BE49-F238E27FC236}">
                    <a16:creationId xmlns:a16="http://schemas.microsoft.com/office/drawing/2014/main" id="{76B2E202-8D15-4F40-BCB2-C3705B87BF3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117615" y="3549367"/>
                <a:ext cx="616641" cy="3208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0" name="Pismo odręczne 29">
                <a:extLst>
                  <a:ext uri="{FF2B5EF4-FFF2-40B4-BE49-F238E27FC236}">
                    <a16:creationId xmlns:a16="http://schemas.microsoft.com/office/drawing/2014/main" id="{05C6FADB-723B-4782-A733-32220C9AEE0E}"/>
                  </a:ext>
                </a:extLst>
              </p14:cNvPr>
              <p14:cNvContentPartPr/>
              <p14:nvPr/>
            </p14:nvContentPartPr>
            <p14:xfrm>
              <a:off x="9964414" y="3573127"/>
              <a:ext cx="647699" cy="276225"/>
            </p14:xfrm>
          </p:contentPart>
        </mc:Choice>
        <mc:Fallback xmlns="">
          <p:pic>
            <p:nvPicPr>
              <p:cNvPr id="30" name="Pismo odręczne 29">
                <a:extLst>
                  <a:ext uri="{FF2B5EF4-FFF2-40B4-BE49-F238E27FC236}">
                    <a16:creationId xmlns:a16="http://schemas.microsoft.com/office/drawing/2014/main" id="{05C6FADB-723B-4782-A733-32220C9AEE0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946422" y="3554978"/>
                <a:ext cx="683322" cy="31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1" name="Pismo odręczne 30">
                <a:extLst>
                  <a:ext uri="{FF2B5EF4-FFF2-40B4-BE49-F238E27FC236}">
                    <a16:creationId xmlns:a16="http://schemas.microsoft.com/office/drawing/2014/main" id="{44D39956-CBA0-4D9B-A34E-BAB5774B4545}"/>
                  </a:ext>
                </a:extLst>
              </p14:cNvPr>
              <p14:cNvContentPartPr/>
              <p14:nvPr/>
            </p14:nvContentPartPr>
            <p14:xfrm>
              <a:off x="9135953" y="3127999"/>
              <a:ext cx="571499" cy="352425"/>
            </p14:xfrm>
          </p:contentPart>
        </mc:Choice>
        <mc:Fallback xmlns="">
          <p:pic>
            <p:nvPicPr>
              <p:cNvPr id="31" name="Pismo odręczne 30">
                <a:extLst>
                  <a:ext uri="{FF2B5EF4-FFF2-40B4-BE49-F238E27FC236}">
                    <a16:creationId xmlns:a16="http://schemas.microsoft.com/office/drawing/2014/main" id="{44D39956-CBA0-4D9B-A34E-BAB5774B454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9117959" y="3110164"/>
                <a:ext cx="607128" cy="387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2" name="Pismo odręczne 31">
                <a:extLst>
                  <a:ext uri="{FF2B5EF4-FFF2-40B4-BE49-F238E27FC236}">
                    <a16:creationId xmlns:a16="http://schemas.microsoft.com/office/drawing/2014/main" id="{2D91EFCE-5737-46E1-81BC-13BB835F57E9}"/>
                  </a:ext>
                </a:extLst>
              </p14:cNvPr>
              <p14:cNvContentPartPr/>
              <p14:nvPr/>
            </p14:nvContentPartPr>
            <p14:xfrm>
              <a:off x="9144044" y="3154732"/>
              <a:ext cx="504825" cy="266700"/>
            </p14:xfrm>
          </p:contentPart>
        </mc:Choice>
        <mc:Fallback xmlns="">
          <p:pic>
            <p:nvPicPr>
              <p:cNvPr id="32" name="Pismo odręczne 31">
                <a:extLst>
                  <a:ext uri="{FF2B5EF4-FFF2-40B4-BE49-F238E27FC236}">
                    <a16:creationId xmlns:a16="http://schemas.microsoft.com/office/drawing/2014/main" id="{2D91EFCE-5737-46E1-81BC-13BB835F57E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9125989" y="3136952"/>
                <a:ext cx="540574" cy="3019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3" name="Pismo odręczne 32">
                <a:extLst>
                  <a:ext uri="{FF2B5EF4-FFF2-40B4-BE49-F238E27FC236}">
                    <a16:creationId xmlns:a16="http://schemas.microsoft.com/office/drawing/2014/main" id="{F961ADAE-4A82-446C-8E65-5C1EAB192847}"/>
                  </a:ext>
                </a:extLst>
              </p14:cNvPr>
              <p14:cNvContentPartPr/>
              <p14:nvPr/>
            </p14:nvContentPartPr>
            <p14:xfrm>
              <a:off x="8543966" y="3313113"/>
              <a:ext cx="504825" cy="352425"/>
            </p14:xfrm>
          </p:contentPart>
        </mc:Choice>
        <mc:Fallback xmlns="">
          <p:pic>
            <p:nvPicPr>
              <p:cNvPr id="33" name="Pismo odręczne 32">
                <a:extLst>
                  <a:ext uri="{FF2B5EF4-FFF2-40B4-BE49-F238E27FC236}">
                    <a16:creationId xmlns:a16="http://schemas.microsoft.com/office/drawing/2014/main" id="{F961ADAE-4A82-446C-8E65-5C1EAB19284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526140" y="3295077"/>
                <a:ext cx="540120" cy="3881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4" name="Pismo odręczne 33">
                <a:extLst>
                  <a:ext uri="{FF2B5EF4-FFF2-40B4-BE49-F238E27FC236}">
                    <a16:creationId xmlns:a16="http://schemas.microsoft.com/office/drawing/2014/main" id="{28FB55C9-284C-4F42-BFD9-ABEFEFE7238A}"/>
                  </a:ext>
                </a:extLst>
              </p14:cNvPr>
              <p14:cNvContentPartPr/>
              <p14:nvPr/>
            </p14:nvContentPartPr>
            <p14:xfrm>
              <a:off x="8477231" y="3537678"/>
              <a:ext cx="238124" cy="171449"/>
            </p14:xfrm>
          </p:contentPart>
        </mc:Choice>
        <mc:Fallback xmlns="">
          <p:pic>
            <p:nvPicPr>
              <p:cNvPr id="34" name="Pismo odręczne 33">
                <a:extLst>
                  <a:ext uri="{FF2B5EF4-FFF2-40B4-BE49-F238E27FC236}">
                    <a16:creationId xmlns:a16="http://schemas.microsoft.com/office/drawing/2014/main" id="{28FB55C9-284C-4F42-BFD9-ABEFEFE7238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459566" y="3519966"/>
                <a:ext cx="273101" cy="2065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5" name="Pismo odręczne 34">
                <a:extLst>
                  <a:ext uri="{FF2B5EF4-FFF2-40B4-BE49-F238E27FC236}">
                    <a16:creationId xmlns:a16="http://schemas.microsoft.com/office/drawing/2014/main" id="{C1FD5841-0F79-4FBE-A494-7D752B7AD2FD}"/>
                  </a:ext>
                </a:extLst>
              </p14:cNvPr>
              <p14:cNvContentPartPr/>
              <p14:nvPr/>
            </p14:nvContentPartPr>
            <p14:xfrm>
              <a:off x="4439316" y="3962991"/>
              <a:ext cx="2305049" cy="57149"/>
            </p14:xfrm>
          </p:contentPart>
        </mc:Choice>
        <mc:Fallback xmlns="">
          <p:pic>
            <p:nvPicPr>
              <p:cNvPr id="35" name="Pismo odręczne 34">
                <a:extLst>
                  <a:ext uri="{FF2B5EF4-FFF2-40B4-BE49-F238E27FC236}">
                    <a16:creationId xmlns:a16="http://schemas.microsoft.com/office/drawing/2014/main" id="{C1FD5841-0F79-4FBE-A494-7D752B7AD2FD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421347" y="3945461"/>
                <a:ext cx="2340627" cy="918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6" name="Pismo odręczne 35">
                <a:extLst>
                  <a:ext uri="{FF2B5EF4-FFF2-40B4-BE49-F238E27FC236}">
                    <a16:creationId xmlns:a16="http://schemas.microsoft.com/office/drawing/2014/main" id="{3B99F705-2EBF-4CC9-B861-E208AEC4350C}"/>
                  </a:ext>
                </a:extLst>
              </p14:cNvPr>
              <p14:cNvContentPartPr/>
              <p14:nvPr/>
            </p14:nvContentPartPr>
            <p14:xfrm>
              <a:off x="8296795" y="3988940"/>
              <a:ext cx="2362200" cy="57149"/>
            </p14:xfrm>
          </p:contentPart>
        </mc:Choice>
        <mc:Fallback xmlns="">
          <p:pic>
            <p:nvPicPr>
              <p:cNvPr id="36" name="Pismo odręczne 35">
                <a:extLst>
                  <a:ext uri="{FF2B5EF4-FFF2-40B4-BE49-F238E27FC236}">
                    <a16:creationId xmlns:a16="http://schemas.microsoft.com/office/drawing/2014/main" id="{3B99F705-2EBF-4CC9-B861-E208AEC4350C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278790" y="3969762"/>
                <a:ext cx="2397849" cy="9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718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7BFB55-5970-4875-9C78-BC21E2594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cs typeface="Calibri Light"/>
              </a:rPr>
              <a:t>Sąsiedztwo </a:t>
            </a:r>
            <a:r>
              <a:rPr lang="pl-PL" dirty="0" err="1">
                <a:cs typeface="Calibri Light"/>
              </a:rPr>
              <a:t>Margolusa</a:t>
            </a:r>
            <a:endParaRPr lang="pl-PL" dirty="0" err="1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Pismo odręczne 3">
                <a:extLst>
                  <a:ext uri="{FF2B5EF4-FFF2-40B4-BE49-F238E27FC236}">
                    <a16:creationId xmlns:a16="http://schemas.microsoft.com/office/drawing/2014/main" id="{AE6B7B43-B429-466F-BEEC-2EE4DD8F609A}"/>
                  </a:ext>
                </a:extLst>
              </p14:cNvPr>
              <p14:cNvContentPartPr/>
              <p14:nvPr/>
            </p14:nvContentPartPr>
            <p14:xfrm>
              <a:off x="1382341" y="1260919"/>
              <a:ext cx="9524" cy="9524"/>
            </p14:xfrm>
          </p:contentPart>
        </mc:Choice>
        <mc:Fallback xmlns="">
          <p:pic>
            <p:nvPicPr>
              <p:cNvPr id="4" name="Pismo odręczne 3">
                <a:extLst>
                  <a:ext uri="{FF2B5EF4-FFF2-40B4-BE49-F238E27FC236}">
                    <a16:creationId xmlns:a16="http://schemas.microsoft.com/office/drawing/2014/main" id="{AE6B7B43-B429-466F-BEEC-2EE4DD8F609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5665" y="794243"/>
                <a:ext cx="952400" cy="95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Pismo odręczne 6">
                <a:extLst>
                  <a:ext uri="{FF2B5EF4-FFF2-40B4-BE49-F238E27FC236}">
                    <a16:creationId xmlns:a16="http://schemas.microsoft.com/office/drawing/2014/main" id="{5414AAE6-E753-4668-8957-73ECA3113B1E}"/>
                  </a:ext>
                </a:extLst>
              </p14:cNvPr>
              <p14:cNvContentPartPr/>
              <p14:nvPr/>
            </p14:nvContentPartPr>
            <p14:xfrm>
              <a:off x="739289" y="2399616"/>
              <a:ext cx="247649" cy="190499"/>
            </p14:xfrm>
          </p:contentPart>
        </mc:Choice>
        <mc:Fallback xmlns="">
          <p:pic>
            <p:nvPicPr>
              <p:cNvPr id="7" name="Pismo odręczne 6">
                <a:extLst>
                  <a:ext uri="{FF2B5EF4-FFF2-40B4-BE49-F238E27FC236}">
                    <a16:creationId xmlns:a16="http://schemas.microsoft.com/office/drawing/2014/main" id="{5414AAE6-E753-4668-8957-73ECA3113B1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1625" y="2381439"/>
                <a:ext cx="282624" cy="2264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Pismo odręczne 7">
                <a:extLst>
                  <a:ext uri="{FF2B5EF4-FFF2-40B4-BE49-F238E27FC236}">
                    <a16:creationId xmlns:a16="http://schemas.microsoft.com/office/drawing/2014/main" id="{1B162684-ED09-4CA8-A487-6D5C51B13AB0}"/>
                  </a:ext>
                </a:extLst>
              </p14:cNvPr>
              <p14:cNvContentPartPr/>
              <p14:nvPr/>
            </p14:nvContentPartPr>
            <p14:xfrm>
              <a:off x="1148351" y="2418328"/>
              <a:ext cx="304800" cy="161924"/>
            </p14:xfrm>
          </p:contentPart>
        </mc:Choice>
        <mc:Fallback xmlns="">
          <p:pic>
            <p:nvPicPr>
              <p:cNvPr id="8" name="Pismo odręczne 7">
                <a:extLst>
                  <a:ext uri="{FF2B5EF4-FFF2-40B4-BE49-F238E27FC236}">
                    <a16:creationId xmlns:a16="http://schemas.microsoft.com/office/drawing/2014/main" id="{1B162684-ED09-4CA8-A487-6D5C51B13AB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30486" y="2400216"/>
                <a:ext cx="340895" cy="1977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Pismo odręczne 8">
                <a:extLst>
                  <a:ext uri="{FF2B5EF4-FFF2-40B4-BE49-F238E27FC236}">
                    <a16:creationId xmlns:a16="http://schemas.microsoft.com/office/drawing/2014/main" id="{E56EA174-C6C2-4023-A41B-63FFFE0E4ED1}"/>
                  </a:ext>
                </a:extLst>
              </p14:cNvPr>
              <p14:cNvContentPartPr/>
              <p14:nvPr/>
            </p14:nvContentPartPr>
            <p14:xfrm>
              <a:off x="1195597" y="2153934"/>
              <a:ext cx="219074" cy="161924"/>
            </p14:xfrm>
          </p:contentPart>
        </mc:Choice>
        <mc:Fallback xmlns="">
          <p:pic>
            <p:nvPicPr>
              <p:cNvPr id="9" name="Pismo odręczne 8">
                <a:extLst>
                  <a:ext uri="{FF2B5EF4-FFF2-40B4-BE49-F238E27FC236}">
                    <a16:creationId xmlns:a16="http://schemas.microsoft.com/office/drawing/2014/main" id="{E56EA174-C6C2-4023-A41B-63FFFE0E4ED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77941" y="2136022"/>
                <a:ext cx="254746" cy="1973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Pismo odręczne 9">
                <a:extLst>
                  <a:ext uri="{FF2B5EF4-FFF2-40B4-BE49-F238E27FC236}">
                    <a16:creationId xmlns:a16="http://schemas.microsoft.com/office/drawing/2014/main" id="{10B979D8-022C-40C6-9AC5-EDDB34192FA7}"/>
                  </a:ext>
                </a:extLst>
              </p14:cNvPr>
              <p14:cNvContentPartPr/>
              <p14:nvPr/>
            </p14:nvContentPartPr>
            <p14:xfrm>
              <a:off x="1466402" y="2217204"/>
              <a:ext cx="266700" cy="219074"/>
            </p14:xfrm>
          </p:contentPart>
        </mc:Choice>
        <mc:Fallback xmlns="">
          <p:pic>
            <p:nvPicPr>
              <p:cNvPr id="10" name="Pismo odręczne 9">
                <a:extLst>
                  <a:ext uri="{FF2B5EF4-FFF2-40B4-BE49-F238E27FC236}">
                    <a16:creationId xmlns:a16="http://schemas.microsoft.com/office/drawing/2014/main" id="{10B979D8-022C-40C6-9AC5-EDDB34192FA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48476" y="2199218"/>
                <a:ext cx="302919" cy="2546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Pismo odręczne 10">
                <a:extLst>
                  <a:ext uri="{FF2B5EF4-FFF2-40B4-BE49-F238E27FC236}">
                    <a16:creationId xmlns:a16="http://schemas.microsoft.com/office/drawing/2014/main" id="{0D17C2E0-467B-44F2-9E2B-0946D1C8FDA0}"/>
                  </a:ext>
                </a:extLst>
              </p14:cNvPr>
              <p14:cNvContentPartPr/>
              <p14:nvPr/>
            </p14:nvContentPartPr>
            <p14:xfrm>
              <a:off x="1615844" y="2400416"/>
              <a:ext cx="190499" cy="123825"/>
            </p14:xfrm>
          </p:contentPart>
        </mc:Choice>
        <mc:Fallback xmlns="">
          <p:pic>
            <p:nvPicPr>
              <p:cNvPr id="11" name="Pismo odręczne 10">
                <a:extLst>
                  <a:ext uri="{FF2B5EF4-FFF2-40B4-BE49-F238E27FC236}">
                    <a16:creationId xmlns:a16="http://schemas.microsoft.com/office/drawing/2014/main" id="{0D17C2E0-467B-44F2-9E2B-0946D1C8FDA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597491" y="2382153"/>
                <a:ext cx="226837" cy="1599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Pismo odręczne 11">
                <a:extLst>
                  <a:ext uri="{FF2B5EF4-FFF2-40B4-BE49-F238E27FC236}">
                    <a16:creationId xmlns:a16="http://schemas.microsoft.com/office/drawing/2014/main" id="{E75D4D15-2823-40DA-9802-39E7D7134389}"/>
                  </a:ext>
                </a:extLst>
              </p14:cNvPr>
              <p14:cNvContentPartPr/>
              <p14:nvPr/>
            </p14:nvContentPartPr>
            <p14:xfrm>
              <a:off x="1988350" y="2427350"/>
              <a:ext cx="304800" cy="180975"/>
            </p14:xfrm>
          </p:contentPart>
        </mc:Choice>
        <mc:Fallback xmlns="">
          <p:pic>
            <p:nvPicPr>
              <p:cNvPr id="12" name="Pismo odręczne 11">
                <a:extLst>
                  <a:ext uri="{FF2B5EF4-FFF2-40B4-BE49-F238E27FC236}">
                    <a16:creationId xmlns:a16="http://schemas.microsoft.com/office/drawing/2014/main" id="{E75D4D15-2823-40DA-9802-39E7D713438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70099" y="2409543"/>
                <a:ext cx="340938" cy="216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Pismo odręczne 12">
                <a:extLst>
                  <a:ext uri="{FF2B5EF4-FFF2-40B4-BE49-F238E27FC236}">
                    <a16:creationId xmlns:a16="http://schemas.microsoft.com/office/drawing/2014/main" id="{4194D31B-B3D3-4C51-A688-0E10CB17CD76}"/>
                  </a:ext>
                </a:extLst>
              </p14:cNvPr>
              <p14:cNvContentPartPr/>
              <p14:nvPr/>
            </p14:nvContentPartPr>
            <p14:xfrm>
              <a:off x="2398769" y="2436665"/>
              <a:ext cx="361950" cy="200024"/>
            </p14:xfrm>
          </p:contentPart>
        </mc:Choice>
        <mc:Fallback xmlns="">
          <p:pic>
            <p:nvPicPr>
              <p:cNvPr id="13" name="Pismo odręczne 12">
                <a:extLst>
                  <a:ext uri="{FF2B5EF4-FFF2-40B4-BE49-F238E27FC236}">
                    <a16:creationId xmlns:a16="http://schemas.microsoft.com/office/drawing/2014/main" id="{4194D31B-B3D3-4C51-A688-0E10CB17CD7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381261" y="2418448"/>
                <a:ext cx="397323" cy="2360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Pismo odręczne 13">
                <a:extLst>
                  <a:ext uri="{FF2B5EF4-FFF2-40B4-BE49-F238E27FC236}">
                    <a16:creationId xmlns:a16="http://schemas.microsoft.com/office/drawing/2014/main" id="{3769D6E0-A654-4F0F-BE37-95BD1A35E7C5}"/>
                  </a:ext>
                </a:extLst>
              </p14:cNvPr>
              <p14:cNvContentPartPr/>
              <p14:nvPr/>
            </p14:nvContentPartPr>
            <p14:xfrm>
              <a:off x="1956936" y="2156798"/>
              <a:ext cx="285749" cy="171449"/>
            </p14:xfrm>
          </p:contentPart>
        </mc:Choice>
        <mc:Fallback xmlns="">
          <p:pic>
            <p:nvPicPr>
              <p:cNvPr id="14" name="Pismo odręczne 13">
                <a:extLst>
                  <a:ext uri="{FF2B5EF4-FFF2-40B4-BE49-F238E27FC236}">
                    <a16:creationId xmlns:a16="http://schemas.microsoft.com/office/drawing/2014/main" id="{3769D6E0-A654-4F0F-BE37-95BD1A35E7C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938942" y="2139086"/>
                <a:ext cx="321378" cy="2065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Pismo odręczne 14">
                <a:extLst>
                  <a:ext uri="{FF2B5EF4-FFF2-40B4-BE49-F238E27FC236}">
                    <a16:creationId xmlns:a16="http://schemas.microsoft.com/office/drawing/2014/main" id="{7C47EE81-A595-4E2C-BFEB-25E940F6DA5D}"/>
                  </a:ext>
                </a:extLst>
              </p14:cNvPr>
              <p14:cNvContentPartPr/>
              <p14:nvPr/>
            </p14:nvContentPartPr>
            <p14:xfrm>
              <a:off x="1975714" y="2184628"/>
              <a:ext cx="238124" cy="104774"/>
            </p14:xfrm>
          </p:contentPart>
        </mc:Choice>
        <mc:Fallback xmlns="">
          <p:pic>
            <p:nvPicPr>
              <p:cNvPr id="15" name="Pismo odręczne 14">
                <a:extLst>
                  <a:ext uri="{FF2B5EF4-FFF2-40B4-BE49-F238E27FC236}">
                    <a16:creationId xmlns:a16="http://schemas.microsoft.com/office/drawing/2014/main" id="{7C47EE81-A595-4E2C-BFEB-25E940F6DA5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958247" y="2166809"/>
                <a:ext cx="273415" cy="1400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Pismo odręczne 15">
                <a:extLst>
                  <a:ext uri="{FF2B5EF4-FFF2-40B4-BE49-F238E27FC236}">
                    <a16:creationId xmlns:a16="http://schemas.microsoft.com/office/drawing/2014/main" id="{F0D06DAE-4105-40F5-BA60-15E1694420FA}"/>
                  </a:ext>
                </a:extLst>
              </p14:cNvPr>
              <p14:cNvContentPartPr/>
              <p14:nvPr/>
            </p14:nvContentPartPr>
            <p14:xfrm>
              <a:off x="1980774" y="2265528"/>
              <a:ext cx="152399" cy="28574"/>
            </p14:xfrm>
          </p:contentPart>
        </mc:Choice>
        <mc:Fallback xmlns="">
          <p:pic>
            <p:nvPicPr>
              <p:cNvPr id="16" name="Pismo odręczne 15">
                <a:extLst>
                  <a:ext uri="{FF2B5EF4-FFF2-40B4-BE49-F238E27FC236}">
                    <a16:creationId xmlns:a16="http://schemas.microsoft.com/office/drawing/2014/main" id="{F0D06DAE-4105-40F5-BA60-15E1694420F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962736" y="2249828"/>
                <a:ext cx="188842" cy="596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Pismo odręczne 16">
                <a:extLst>
                  <a:ext uri="{FF2B5EF4-FFF2-40B4-BE49-F238E27FC236}">
                    <a16:creationId xmlns:a16="http://schemas.microsoft.com/office/drawing/2014/main" id="{4F5A5214-DEE9-43DE-8D6E-4AE5557F05D7}"/>
                  </a:ext>
                </a:extLst>
              </p14:cNvPr>
              <p14:cNvContentPartPr/>
              <p14:nvPr/>
            </p14:nvContentPartPr>
            <p14:xfrm>
              <a:off x="1725728" y="2194933"/>
              <a:ext cx="161924" cy="76200"/>
            </p14:xfrm>
          </p:contentPart>
        </mc:Choice>
        <mc:Fallback xmlns="">
          <p:pic>
            <p:nvPicPr>
              <p:cNvPr id="17" name="Pismo odręczne 16">
                <a:extLst>
                  <a:ext uri="{FF2B5EF4-FFF2-40B4-BE49-F238E27FC236}">
                    <a16:creationId xmlns:a16="http://schemas.microsoft.com/office/drawing/2014/main" id="{4F5A5214-DEE9-43DE-8D6E-4AE5557F05D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707656" y="2177848"/>
                <a:ext cx="197706" cy="1100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Pismo odręczne 17">
                <a:extLst>
                  <a:ext uri="{FF2B5EF4-FFF2-40B4-BE49-F238E27FC236}">
                    <a16:creationId xmlns:a16="http://schemas.microsoft.com/office/drawing/2014/main" id="{06A59C93-DBBE-4808-BCF1-D1770E0E11D2}"/>
                  </a:ext>
                </a:extLst>
              </p14:cNvPr>
              <p14:cNvContentPartPr/>
              <p14:nvPr/>
            </p14:nvContentPartPr>
            <p14:xfrm>
              <a:off x="1718178" y="2194934"/>
              <a:ext cx="85725" cy="104774"/>
            </p14:xfrm>
          </p:contentPart>
        </mc:Choice>
        <mc:Fallback xmlns="">
          <p:pic>
            <p:nvPicPr>
              <p:cNvPr id="18" name="Pismo odręczne 17">
                <a:extLst>
                  <a:ext uri="{FF2B5EF4-FFF2-40B4-BE49-F238E27FC236}">
                    <a16:creationId xmlns:a16="http://schemas.microsoft.com/office/drawing/2014/main" id="{06A59C93-DBBE-4808-BCF1-D1770E0E11D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700895" y="2176553"/>
                <a:ext cx="119946" cy="1411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Pismo odręczne 18">
                <a:extLst>
                  <a:ext uri="{FF2B5EF4-FFF2-40B4-BE49-F238E27FC236}">
                    <a16:creationId xmlns:a16="http://schemas.microsoft.com/office/drawing/2014/main" id="{CCF7B3C5-58E2-40A3-A65B-EFC14DF0427F}"/>
                  </a:ext>
                </a:extLst>
              </p14:cNvPr>
              <p14:cNvContentPartPr/>
              <p14:nvPr/>
            </p14:nvContentPartPr>
            <p14:xfrm>
              <a:off x="1675822" y="1680154"/>
              <a:ext cx="152399" cy="209549"/>
            </p14:xfrm>
          </p:contentPart>
        </mc:Choice>
        <mc:Fallback xmlns="">
          <p:pic>
            <p:nvPicPr>
              <p:cNvPr id="19" name="Pismo odręczne 18">
                <a:extLst>
                  <a:ext uri="{FF2B5EF4-FFF2-40B4-BE49-F238E27FC236}">
                    <a16:creationId xmlns:a16="http://schemas.microsoft.com/office/drawing/2014/main" id="{CCF7B3C5-58E2-40A3-A65B-EFC14DF0427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657935" y="1662152"/>
                <a:ext cx="187816" cy="2451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Pismo odręczne 19">
                <a:extLst>
                  <a:ext uri="{FF2B5EF4-FFF2-40B4-BE49-F238E27FC236}">
                    <a16:creationId xmlns:a16="http://schemas.microsoft.com/office/drawing/2014/main" id="{351810A1-EADE-4186-AD08-AA76395D2BE2}"/>
                  </a:ext>
                </a:extLst>
              </p14:cNvPr>
              <p14:cNvContentPartPr/>
              <p14:nvPr/>
            </p14:nvContentPartPr>
            <p14:xfrm>
              <a:off x="1646172" y="1986754"/>
              <a:ext cx="171449" cy="95249"/>
            </p14:xfrm>
          </p:contentPart>
        </mc:Choice>
        <mc:Fallback xmlns="">
          <p:pic>
            <p:nvPicPr>
              <p:cNvPr id="20" name="Pismo odręczne 19">
                <a:extLst>
                  <a:ext uri="{FF2B5EF4-FFF2-40B4-BE49-F238E27FC236}">
                    <a16:creationId xmlns:a16="http://schemas.microsoft.com/office/drawing/2014/main" id="{351810A1-EADE-4186-AD08-AA76395D2BE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628387" y="1969532"/>
                <a:ext cx="206664" cy="1300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" name="Pismo odręczne 20">
                <a:extLst>
                  <a:ext uri="{FF2B5EF4-FFF2-40B4-BE49-F238E27FC236}">
                    <a16:creationId xmlns:a16="http://schemas.microsoft.com/office/drawing/2014/main" id="{E33ACF16-8898-4C2C-9078-DAFE9487FA80}"/>
                  </a:ext>
                </a:extLst>
              </p14:cNvPr>
              <p14:cNvContentPartPr/>
              <p14:nvPr/>
            </p14:nvContentPartPr>
            <p14:xfrm>
              <a:off x="319703" y="1503007"/>
              <a:ext cx="2771774" cy="1562100"/>
            </p14:xfrm>
          </p:contentPart>
        </mc:Choice>
        <mc:Fallback xmlns="">
          <p:pic>
            <p:nvPicPr>
              <p:cNvPr id="21" name="Pismo odręczne 20">
                <a:extLst>
                  <a:ext uri="{FF2B5EF4-FFF2-40B4-BE49-F238E27FC236}">
                    <a16:creationId xmlns:a16="http://schemas.microsoft.com/office/drawing/2014/main" id="{E33ACF16-8898-4C2C-9078-DAFE9487FA8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01709" y="1485002"/>
                <a:ext cx="2807402" cy="15977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2" name="Pismo odręczne 21">
                <a:extLst>
                  <a:ext uri="{FF2B5EF4-FFF2-40B4-BE49-F238E27FC236}">
                    <a16:creationId xmlns:a16="http://schemas.microsoft.com/office/drawing/2014/main" id="{4C93CEFE-60C2-4A92-9F00-983267D8E7C0}"/>
                  </a:ext>
                </a:extLst>
              </p14:cNvPr>
              <p14:cNvContentPartPr/>
              <p14:nvPr/>
            </p14:nvContentPartPr>
            <p14:xfrm>
              <a:off x="3258294" y="1896765"/>
              <a:ext cx="190499" cy="323850"/>
            </p14:xfrm>
          </p:contentPart>
        </mc:Choice>
        <mc:Fallback xmlns="">
          <p:pic>
            <p:nvPicPr>
              <p:cNvPr id="22" name="Pismo odręczne 21">
                <a:extLst>
                  <a:ext uri="{FF2B5EF4-FFF2-40B4-BE49-F238E27FC236}">
                    <a16:creationId xmlns:a16="http://schemas.microsoft.com/office/drawing/2014/main" id="{4C93CEFE-60C2-4A92-9F00-983267D8E7C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240446" y="1879327"/>
                <a:ext cx="226559" cy="3590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" name="Pismo odręczne 22">
                <a:extLst>
                  <a:ext uri="{FF2B5EF4-FFF2-40B4-BE49-F238E27FC236}">
                    <a16:creationId xmlns:a16="http://schemas.microsoft.com/office/drawing/2014/main" id="{414CFBEA-47EA-4564-ACC7-3958541A12F4}"/>
                  </a:ext>
                </a:extLst>
              </p14:cNvPr>
              <p14:cNvContentPartPr/>
              <p14:nvPr/>
            </p14:nvContentPartPr>
            <p14:xfrm>
              <a:off x="3577274" y="1919872"/>
              <a:ext cx="304800" cy="104774"/>
            </p14:xfrm>
          </p:contentPart>
        </mc:Choice>
        <mc:Fallback xmlns="">
          <p:pic>
            <p:nvPicPr>
              <p:cNvPr id="23" name="Pismo odręczne 22">
                <a:extLst>
                  <a:ext uri="{FF2B5EF4-FFF2-40B4-BE49-F238E27FC236}">
                    <a16:creationId xmlns:a16="http://schemas.microsoft.com/office/drawing/2014/main" id="{414CFBEA-47EA-4564-ACC7-3958541A12F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559449" y="1901808"/>
                <a:ext cx="340093" cy="1405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4" name="Pismo odręczne 23">
                <a:extLst>
                  <a:ext uri="{FF2B5EF4-FFF2-40B4-BE49-F238E27FC236}">
                    <a16:creationId xmlns:a16="http://schemas.microsoft.com/office/drawing/2014/main" id="{5B69A2FB-D69A-4405-835F-4FD59517F6F1}"/>
                  </a:ext>
                </a:extLst>
              </p14:cNvPr>
              <p14:cNvContentPartPr/>
              <p14:nvPr/>
            </p14:nvContentPartPr>
            <p14:xfrm>
              <a:off x="3876159" y="1755756"/>
              <a:ext cx="142874" cy="209549"/>
            </p14:xfrm>
          </p:contentPart>
        </mc:Choice>
        <mc:Fallback xmlns="">
          <p:pic>
            <p:nvPicPr>
              <p:cNvPr id="24" name="Pismo odręczne 23">
                <a:extLst>
                  <a:ext uri="{FF2B5EF4-FFF2-40B4-BE49-F238E27FC236}">
                    <a16:creationId xmlns:a16="http://schemas.microsoft.com/office/drawing/2014/main" id="{5B69A2FB-D69A-4405-835F-4FD59517F6F1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858255" y="1737439"/>
                <a:ext cx="178324" cy="2458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5" name="Pismo odręczne 24">
                <a:extLst>
                  <a:ext uri="{FF2B5EF4-FFF2-40B4-BE49-F238E27FC236}">
                    <a16:creationId xmlns:a16="http://schemas.microsoft.com/office/drawing/2014/main" id="{58D27D9B-31BD-4AAA-B184-FD198A712736}"/>
                  </a:ext>
                </a:extLst>
              </p14:cNvPr>
              <p14:cNvContentPartPr/>
              <p14:nvPr/>
            </p14:nvContentPartPr>
            <p14:xfrm>
              <a:off x="4082384" y="1774627"/>
              <a:ext cx="123825" cy="219074"/>
            </p14:xfrm>
          </p:contentPart>
        </mc:Choice>
        <mc:Fallback xmlns="">
          <p:pic>
            <p:nvPicPr>
              <p:cNvPr id="25" name="Pismo odręczne 24">
                <a:extLst>
                  <a:ext uri="{FF2B5EF4-FFF2-40B4-BE49-F238E27FC236}">
                    <a16:creationId xmlns:a16="http://schemas.microsoft.com/office/drawing/2014/main" id="{58D27D9B-31BD-4AAA-B184-FD198A71273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064542" y="1756825"/>
                <a:ext cx="159153" cy="2550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6" name="Pismo odręczne 25">
                <a:extLst>
                  <a:ext uri="{FF2B5EF4-FFF2-40B4-BE49-F238E27FC236}">
                    <a16:creationId xmlns:a16="http://schemas.microsoft.com/office/drawing/2014/main" id="{32B50622-2316-4387-AEA1-4AED0267FE2E}"/>
                  </a:ext>
                </a:extLst>
              </p14:cNvPr>
              <p14:cNvContentPartPr/>
              <p14:nvPr/>
            </p14:nvContentPartPr>
            <p14:xfrm>
              <a:off x="4205348" y="1878533"/>
              <a:ext cx="409574" cy="104774"/>
            </p14:xfrm>
          </p:contentPart>
        </mc:Choice>
        <mc:Fallback xmlns="">
          <p:pic>
            <p:nvPicPr>
              <p:cNvPr id="26" name="Pismo odręczne 25">
                <a:extLst>
                  <a:ext uri="{FF2B5EF4-FFF2-40B4-BE49-F238E27FC236}">
                    <a16:creationId xmlns:a16="http://schemas.microsoft.com/office/drawing/2014/main" id="{32B50622-2316-4387-AEA1-4AED0267FE2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187790" y="1860531"/>
                <a:ext cx="445049" cy="1404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4" name="Pismo odręczne 33">
                <a:extLst>
                  <a:ext uri="{FF2B5EF4-FFF2-40B4-BE49-F238E27FC236}">
                    <a16:creationId xmlns:a16="http://schemas.microsoft.com/office/drawing/2014/main" id="{775046C5-3B4E-4DF5-907D-3235D8CDA900}"/>
                  </a:ext>
                </a:extLst>
              </p14:cNvPr>
              <p14:cNvContentPartPr/>
              <p14:nvPr/>
            </p14:nvContentPartPr>
            <p14:xfrm>
              <a:off x="4759346" y="1887570"/>
              <a:ext cx="247649" cy="57149"/>
            </p14:xfrm>
          </p:contentPart>
        </mc:Choice>
        <mc:Fallback xmlns="">
          <p:pic>
            <p:nvPicPr>
              <p:cNvPr id="34" name="Pismo odręczne 33">
                <a:extLst>
                  <a:ext uri="{FF2B5EF4-FFF2-40B4-BE49-F238E27FC236}">
                    <a16:creationId xmlns:a16="http://schemas.microsoft.com/office/drawing/2014/main" id="{775046C5-3B4E-4DF5-907D-3235D8CDA90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741631" y="1869386"/>
                <a:ext cx="283441" cy="938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7" name="Pismo odręczne 46">
                <a:extLst>
                  <a:ext uri="{FF2B5EF4-FFF2-40B4-BE49-F238E27FC236}">
                    <a16:creationId xmlns:a16="http://schemas.microsoft.com/office/drawing/2014/main" id="{B203BC6A-C271-4A89-9BC1-C9879274B0B2}"/>
                  </a:ext>
                </a:extLst>
              </p14:cNvPr>
              <p14:cNvContentPartPr/>
              <p14:nvPr/>
            </p14:nvContentPartPr>
            <p14:xfrm>
              <a:off x="4782727" y="3296500"/>
              <a:ext cx="1552574" cy="1362075"/>
            </p14:xfrm>
          </p:contentPart>
        </mc:Choice>
        <mc:Fallback xmlns="">
          <p:pic>
            <p:nvPicPr>
              <p:cNvPr id="47" name="Pismo odręczne 46">
                <a:extLst>
                  <a:ext uri="{FF2B5EF4-FFF2-40B4-BE49-F238E27FC236}">
                    <a16:creationId xmlns:a16="http://schemas.microsoft.com/office/drawing/2014/main" id="{B203BC6A-C271-4A89-9BC1-C9879274B0B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764724" y="3278909"/>
                <a:ext cx="1588220" cy="13976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9" name="Pismo odręczne 48">
                <a:extLst>
                  <a:ext uri="{FF2B5EF4-FFF2-40B4-BE49-F238E27FC236}">
                    <a16:creationId xmlns:a16="http://schemas.microsoft.com/office/drawing/2014/main" id="{9E6895F6-59CD-4F96-9F32-F9A4F3AC9926}"/>
                  </a:ext>
                </a:extLst>
              </p14:cNvPr>
              <p14:cNvContentPartPr/>
              <p14:nvPr/>
            </p14:nvContentPartPr>
            <p14:xfrm>
              <a:off x="5548895" y="4034942"/>
              <a:ext cx="28574" cy="142874"/>
            </p14:xfrm>
          </p:contentPart>
        </mc:Choice>
        <mc:Fallback xmlns="">
          <p:pic>
            <p:nvPicPr>
              <p:cNvPr id="49" name="Pismo odręczne 48">
                <a:extLst>
                  <a:ext uri="{FF2B5EF4-FFF2-40B4-BE49-F238E27FC236}">
                    <a16:creationId xmlns:a16="http://schemas.microsoft.com/office/drawing/2014/main" id="{9E6895F6-59CD-4F96-9F32-F9A4F3AC992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532282" y="4017173"/>
                <a:ext cx="61467" cy="1787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0" name="Pismo odręczne 49">
                <a:extLst>
                  <a:ext uri="{FF2B5EF4-FFF2-40B4-BE49-F238E27FC236}">
                    <a16:creationId xmlns:a16="http://schemas.microsoft.com/office/drawing/2014/main" id="{5D915224-4C6C-4D7B-9290-69C213392883}"/>
                  </a:ext>
                </a:extLst>
              </p14:cNvPr>
              <p14:cNvContentPartPr/>
              <p14:nvPr/>
            </p14:nvContentPartPr>
            <p14:xfrm>
              <a:off x="5538053" y="4380527"/>
              <a:ext cx="38099" cy="695324"/>
            </p14:xfrm>
          </p:contentPart>
        </mc:Choice>
        <mc:Fallback xmlns="">
          <p:pic>
            <p:nvPicPr>
              <p:cNvPr id="50" name="Pismo odręczne 49">
                <a:extLst>
                  <a:ext uri="{FF2B5EF4-FFF2-40B4-BE49-F238E27FC236}">
                    <a16:creationId xmlns:a16="http://schemas.microsoft.com/office/drawing/2014/main" id="{5D915224-4C6C-4D7B-9290-69C21339288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520606" y="4362791"/>
                <a:ext cx="73349" cy="7311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1" name="Pismo odręczne 50">
                <a:extLst>
                  <a:ext uri="{FF2B5EF4-FFF2-40B4-BE49-F238E27FC236}">
                    <a16:creationId xmlns:a16="http://schemas.microsoft.com/office/drawing/2014/main" id="{420452EE-59CC-4C30-B6A7-948EFE360A50}"/>
                  </a:ext>
                </a:extLst>
              </p14:cNvPr>
              <p14:cNvContentPartPr/>
              <p14:nvPr/>
            </p14:nvContentPartPr>
            <p14:xfrm>
              <a:off x="5519269" y="5193120"/>
              <a:ext cx="28574" cy="104774"/>
            </p14:xfrm>
          </p:contentPart>
        </mc:Choice>
        <mc:Fallback xmlns="">
          <p:pic>
            <p:nvPicPr>
              <p:cNvPr id="51" name="Pismo odręczne 50">
                <a:extLst>
                  <a:ext uri="{FF2B5EF4-FFF2-40B4-BE49-F238E27FC236}">
                    <a16:creationId xmlns:a16="http://schemas.microsoft.com/office/drawing/2014/main" id="{420452EE-59CC-4C30-B6A7-948EFE360A5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501983" y="5175043"/>
                <a:ext cx="63498" cy="1412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2" name="Pismo odręczne 51">
                <a:extLst>
                  <a:ext uri="{FF2B5EF4-FFF2-40B4-BE49-F238E27FC236}">
                    <a16:creationId xmlns:a16="http://schemas.microsoft.com/office/drawing/2014/main" id="{536868D9-65C7-4C14-81AE-A6EF845B7569}"/>
                  </a:ext>
                </a:extLst>
              </p14:cNvPr>
              <p14:cNvContentPartPr/>
              <p14:nvPr/>
            </p14:nvContentPartPr>
            <p14:xfrm>
              <a:off x="5520025" y="5417283"/>
              <a:ext cx="28574" cy="9524"/>
            </p14:xfrm>
          </p:contentPart>
        </mc:Choice>
        <mc:Fallback xmlns="">
          <p:pic>
            <p:nvPicPr>
              <p:cNvPr id="52" name="Pismo odręczne 51">
                <a:extLst>
                  <a:ext uri="{FF2B5EF4-FFF2-40B4-BE49-F238E27FC236}">
                    <a16:creationId xmlns:a16="http://schemas.microsoft.com/office/drawing/2014/main" id="{536868D9-65C7-4C14-81AE-A6EF845B7569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500305" y="5389831"/>
                <a:ext cx="68417" cy="649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3" name="Pismo odręczne 52">
                <a:extLst>
                  <a:ext uri="{FF2B5EF4-FFF2-40B4-BE49-F238E27FC236}">
                    <a16:creationId xmlns:a16="http://schemas.microsoft.com/office/drawing/2014/main" id="{638D934F-CE09-45FA-9825-A8AF3F1971EE}"/>
                  </a:ext>
                </a:extLst>
              </p14:cNvPr>
              <p14:cNvContentPartPr/>
              <p14:nvPr/>
            </p14:nvContentPartPr>
            <p14:xfrm>
              <a:off x="5725507" y="5435963"/>
              <a:ext cx="314325" cy="9524"/>
            </p14:xfrm>
          </p:contentPart>
        </mc:Choice>
        <mc:Fallback xmlns="">
          <p:pic>
            <p:nvPicPr>
              <p:cNvPr id="53" name="Pismo odręczne 52">
                <a:extLst>
                  <a:ext uri="{FF2B5EF4-FFF2-40B4-BE49-F238E27FC236}">
                    <a16:creationId xmlns:a16="http://schemas.microsoft.com/office/drawing/2014/main" id="{638D934F-CE09-45FA-9825-A8AF3F1971E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708044" y="5418956"/>
                <a:ext cx="349606" cy="43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4" name="Pismo odręczne 53">
                <a:extLst>
                  <a:ext uri="{FF2B5EF4-FFF2-40B4-BE49-F238E27FC236}">
                    <a16:creationId xmlns:a16="http://schemas.microsoft.com/office/drawing/2014/main" id="{A2C0911B-0A1E-4B9E-AE7C-A4615EA873F0}"/>
                  </a:ext>
                </a:extLst>
              </p14:cNvPr>
              <p14:cNvContentPartPr/>
              <p14:nvPr/>
            </p14:nvContentPartPr>
            <p14:xfrm>
              <a:off x="6276575" y="5445303"/>
              <a:ext cx="504825" cy="28574"/>
            </p14:xfrm>
          </p:contentPart>
        </mc:Choice>
        <mc:Fallback xmlns="">
          <p:pic>
            <p:nvPicPr>
              <p:cNvPr id="54" name="Pismo odręczne 53">
                <a:extLst>
                  <a:ext uri="{FF2B5EF4-FFF2-40B4-BE49-F238E27FC236}">
                    <a16:creationId xmlns:a16="http://schemas.microsoft.com/office/drawing/2014/main" id="{A2C0911B-0A1E-4B9E-AE7C-A4615EA873F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258893" y="5427580"/>
                <a:ext cx="540549" cy="643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5" name="Pismo odręczne 54">
                <a:extLst>
                  <a:ext uri="{FF2B5EF4-FFF2-40B4-BE49-F238E27FC236}">
                    <a16:creationId xmlns:a16="http://schemas.microsoft.com/office/drawing/2014/main" id="{49C418FA-E71B-490D-A76C-093619C826FB}"/>
                  </a:ext>
                </a:extLst>
              </p14:cNvPr>
              <p14:cNvContentPartPr/>
              <p14:nvPr/>
            </p14:nvContentPartPr>
            <p14:xfrm>
              <a:off x="6874345" y="5406585"/>
              <a:ext cx="438150" cy="76200"/>
            </p14:xfrm>
          </p:contentPart>
        </mc:Choice>
        <mc:Fallback xmlns="">
          <p:pic>
            <p:nvPicPr>
              <p:cNvPr id="55" name="Pismo odręczne 54">
                <a:extLst>
                  <a:ext uri="{FF2B5EF4-FFF2-40B4-BE49-F238E27FC236}">
                    <a16:creationId xmlns:a16="http://schemas.microsoft.com/office/drawing/2014/main" id="{49C418FA-E71B-490D-A76C-093619C826F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856447" y="5388613"/>
                <a:ext cx="473589" cy="1117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6" name="Pismo odręczne 55">
                <a:extLst>
                  <a:ext uri="{FF2B5EF4-FFF2-40B4-BE49-F238E27FC236}">
                    <a16:creationId xmlns:a16="http://schemas.microsoft.com/office/drawing/2014/main" id="{885EA430-5382-4FC6-9EAC-EAD15A8B25DE}"/>
                  </a:ext>
                </a:extLst>
              </p14:cNvPr>
              <p14:cNvContentPartPr/>
              <p14:nvPr/>
            </p14:nvContentPartPr>
            <p14:xfrm>
              <a:off x="5620654" y="4064964"/>
              <a:ext cx="152399" cy="9524"/>
            </p14:xfrm>
          </p:contentPart>
        </mc:Choice>
        <mc:Fallback xmlns="">
          <p:pic>
            <p:nvPicPr>
              <p:cNvPr id="56" name="Pismo odręczne 55">
                <a:extLst>
                  <a:ext uri="{FF2B5EF4-FFF2-40B4-BE49-F238E27FC236}">
                    <a16:creationId xmlns:a16="http://schemas.microsoft.com/office/drawing/2014/main" id="{885EA430-5382-4FC6-9EAC-EAD15A8B25D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602746" y="4052351"/>
                <a:ext cx="188580" cy="350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7" name="Pismo odręczne 56">
                <a:extLst>
                  <a:ext uri="{FF2B5EF4-FFF2-40B4-BE49-F238E27FC236}">
                    <a16:creationId xmlns:a16="http://schemas.microsoft.com/office/drawing/2014/main" id="{DBB63DF6-BCBE-4F22-B06A-EF4532B9771B}"/>
                  </a:ext>
                </a:extLst>
              </p14:cNvPr>
              <p14:cNvContentPartPr/>
              <p14:nvPr/>
            </p14:nvContentPartPr>
            <p14:xfrm>
              <a:off x="5930990" y="4072302"/>
              <a:ext cx="85725" cy="28574"/>
            </p14:xfrm>
          </p:contentPart>
        </mc:Choice>
        <mc:Fallback xmlns="">
          <p:pic>
            <p:nvPicPr>
              <p:cNvPr id="57" name="Pismo odręczne 56">
                <a:extLst>
                  <a:ext uri="{FF2B5EF4-FFF2-40B4-BE49-F238E27FC236}">
                    <a16:creationId xmlns:a16="http://schemas.microsoft.com/office/drawing/2014/main" id="{DBB63DF6-BCBE-4F22-B06A-EF4532B9771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913915" y="4052582"/>
                <a:ext cx="120224" cy="68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8" name="Pismo odręczne 57">
                <a:extLst>
                  <a:ext uri="{FF2B5EF4-FFF2-40B4-BE49-F238E27FC236}">
                    <a16:creationId xmlns:a16="http://schemas.microsoft.com/office/drawing/2014/main" id="{02716E82-478F-460B-81E2-B3416D063607}"/>
                  </a:ext>
                </a:extLst>
              </p14:cNvPr>
              <p14:cNvContentPartPr/>
              <p14:nvPr/>
            </p14:nvContentPartPr>
            <p14:xfrm>
              <a:off x="6248555" y="4097874"/>
              <a:ext cx="114300" cy="9524"/>
            </p14:xfrm>
          </p:contentPart>
        </mc:Choice>
        <mc:Fallback xmlns="">
          <p:pic>
            <p:nvPicPr>
              <p:cNvPr id="58" name="Pismo odręczne 57">
                <a:extLst>
                  <a:ext uri="{FF2B5EF4-FFF2-40B4-BE49-F238E27FC236}">
                    <a16:creationId xmlns:a16="http://schemas.microsoft.com/office/drawing/2014/main" id="{02716E82-478F-460B-81E2-B3416D063607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230583" y="4078429"/>
                <a:ext cx="149884" cy="488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9" name="Pismo odręczne 58">
                <a:extLst>
                  <a:ext uri="{FF2B5EF4-FFF2-40B4-BE49-F238E27FC236}">
                    <a16:creationId xmlns:a16="http://schemas.microsoft.com/office/drawing/2014/main" id="{6807FE68-9967-4D92-B3F0-ACE002AF05BF}"/>
                  </a:ext>
                </a:extLst>
              </p14:cNvPr>
              <p14:cNvContentPartPr/>
              <p14:nvPr/>
            </p14:nvContentPartPr>
            <p14:xfrm>
              <a:off x="6566120" y="4094397"/>
              <a:ext cx="171449" cy="28574"/>
            </p14:xfrm>
          </p:contentPart>
        </mc:Choice>
        <mc:Fallback xmlns="">
          <p:pic>
            <p:nvPicPr>
              <p:cNvPr id="59" name="Pismo odręczne 58">
                <a:extLst>
                  <a:ext uri="{FF2B5EF4-FFF2-40B4-BE49-F238E27FC236}">
                    <a16:creationId xmlns:a16="http://schemas.microsoft.com/office/drawing/2014/main" id="{6807FE68-9967-4D92-B3F0-ACE002AF05BF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547803" y="4073691"/>
                <a:ext cx="207717" cy="695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0" name="Pismo odręczne 59">
                <a:extLst>
                  <a:ext uri="{FF2B5EF4-FFF2-40B4-BE49-F238E27FC236}">
                    <a16:creationId xmlns:a16="http://schemas.microsoft.com/office/drawing/2014/main" id="{1DC91B02-AFF6-42B0-A86A-9DAABD6D1F29}"/>
                  </a:ext>
                </a:extLst>
              </p14:cNvPr>
              <p14:cNvContentPartPr/>
              <p14:nvPr/>
            </p14:nvContentPartPr>
            <p14:xfrm>
              <a:off x="6958406" y="4077516"/>
              <a:ext cx="76200" cy="9524"/>
            </p14:xfrm>
          </p:contentPart>
        </mc:Choice>
        <mc:Fallback xmlns="">
          <p:pic>
            <p:nvPicPr>
              <p:cNvPr id="60" name="Pismo odręczne 59">
                <a:extLst>
                  <a:ext uri="{FF2B5EF4-FFF2-40B4-BE49-F238E27FC236}">
                    <a16:creationId xmlns:a16="http://schemas.microsoft.com/office/drawing/2014/main" id="{1DC91B02-AFF6-42B0-A86A-9DAABD6D1F29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941088" y="4037833"/>
                <a:ext cx="110490" cy="88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1" name="Pismo odręczne 60">
                <a:extLst>
                  <a:ext uri="{FF2B5EF4-FFF2-40B4-BE49-F238E27FC236}">
                    <a16:creationId xmlns:a16="http://schemas.microsoft.com/office/drawing/2014/main" id="{63CD252B-E3E5-448F-BF52-E5AED1BDAEAC}"/>
                  </a:ext>
                </a:extLst>
              </p14:cNvPr>
              <p14:cNvContentPartPr/>
              <p14:nvPr/>
            </p14:nvContentPartPr>
            <p14:xfrm>
              <a:off x="7182569" y="4095943"/>
              <a:ext cx="123825" cy="9524"/>
            </p14:xfrm>
          </p:contentPart>
        </mc:Choice>
        <mc:Fallback xmlns="">
          <p:pic>
            <p:nvPicPr>
              <p:cNvPr id="61" name="Pismo odręczne 60">
                <a:extLst>
                  <a:ext uri="{FF2B5EF4-FFF2-40B4-BE49-F238E27FC236}">
                    <a16:creationId xmlns:a16="http://schemas.microsoft.com/office/drawing/2014/main" id="{63CD252B-E3E5-448F-BF52-E5AED1BDAEAC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163921" y="4083733"/>
                <a:ext cx="160749" cy="33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2" name="Pismo odręczne 61">
                <a:extLst>
                  <a:ext uri="{FF2B5EF4-FFF2-40B4-BE49-F238E27FC236}">
                    <a16:creationId xmlns:a16="http://schemas.microsoft.com/office/drawing/2014/main" id="{57068DF3-4453-4BD5-B4B0-90D2EDF18777}"/>
                  </a:ext>
                </a:extLst>
              </p14:cNvPr>
              <p14:cNvContentPartPr/>
              <p14:nvPr/>
            </p14:nvContentPartPr>
            <p14:xfrm>
              <a:off x="7425414" y="4119003"/>
              <a:ext cx="9524" cy="9524"/>
            </p14:xfrm>
          </p:contentPart>
        </mc:Choice>
        <mc:Fallback xmlns="">
          <p:pic>
            <p:nvPicPr>
              <p:cNvPr id="62" name="Pismo odręczne 61">
                <a:extLst>
                  <a:ext uri="{FF2B5EF4-FFF2-40B4-BE49-F238E27FC236}">
                    <a16:creationId xmlns:a16="http://schemas.microsoft.com/office/drawing/2014/main" id="{57068DF3-4453-4BD5-B4B0-90D2EDF18777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397402" y="4076578"/>
                <a:ext cx="64987" cy="9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3" name="Pismo odręczne 62">
                <a:extLst>
                  <a:ext uri="{FF2B5EF4-FFF2-40B4-BE49-F238E27FC236}">
                    <a16:creationId xmlns:a16="http://schemas.microsoft.com/office/drawing/2014/main" id="{186FCF0D-CD69-408F-AB6C-55A88A98A3CD}"/>
                  </a:ext>
                </a:extLst>
              </p14:cNvPr>
              <p14:cNvContentPartPr/>
              <p14:nvPr/>
            </p14:nvContentPartPr>
            <p14:xfrm>
              <a:off x="7434754" y="4249765"/>
              <a:ext cx="9524" cy="104774"/>
            </p14:xfrm>
          </p:contentPart>
        </mc:Choice>
        <mc:Fallback xmlns="">
          <p:pic>
            <p:nvPicPr>
              <p:cNvPr id="63" name="Pismo odręczne 62">
                <a:extLst>
                  <a:ext uri="{FF2B5EF4-FFF2-40B4-BE49-F238E27FC236}">
                    <a16:creationId xmlns:a16="http://schemas.microsoft.com/office/drawing/2014/main" id="{186FCF0D-CD69-408F-AB6C-55A88A98A3CD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968078" y="4232185"/>
                <a:ext cx="952400" cy="1395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4" name="Pismo odręczne 63">
                <a:extLst>
                  <a:ext uri="{FF2B5EF4-FFF2-40B4-BE49-F238E27FC236}">
                    <a16:creationId xmlns:a16="http://schemas.microsoft.com/office/drawing/2014/main" id="{2CEB8251-6419-444A-A3F0-A32632ADE064}"/>
                  </a:ext>
                </a:extLst>
              </p14:cNvPr>
              <p14:cNvContentPartPr/>
              <p14:nvPr/>
            </p14:nvContentPartPr>
            <p14:xfrm>
              <a:off x="7425141" y="4548650"/>
              <a:ext cx="19049" cy="104774"/>
            </p14:xfrm>
          </p:contentPart>
        </mc:Choice>
        <mc:Fallback xmlns="">
          <p:pic>
            <p:nvPicPr>
              <p:cNvPr id="64" name="Pismo odręczne 63">
                <a:extLst>
                  <a:ext uri="{FF2B5EF4-FFF2-40B4-BE49-F238E27FC236}">
                    <a16:creationId xmlns:a16="http://schemas.microsoft.com/office/drawing/2014/main" id="{2CEB8251-6419-444A-A3F0-A32632ADE064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407503" y="4530380"/>
                <a:ext cx="53972" cy="1416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5" name="Pismo odręczne 64">
                <a:extLst>
                  <a:ext uri="{FF2B5EF4-FFF2-40B4-BE49-F238E27FC236}">
                    <a16:creationId xmlns:a16="http://schemas.microsoft.com/office/drawing/2014/main" id="{A893FDDC-85D7-405C-B7F8-FFCF95737FEA}"/>
                  </a:ext>
                </a:extLst>
              </p14:cNvPr>
              <p14:cNvContentPartPr/>
              <p14:nvPr/>
            </p14:nvContentPartPr>
            <p14:xfrm>
              <a:off x="7408389" y="4698091"/>
              <a:ext cx="38099" cy="85725"/>
            </p14:xfrm>
          </p:contentPart>
        </mc:Choice>
        <mc:Fallback xmlns="">
          <p:pic>
            <p:nvPicPr>
              <p:cNvPr id="65" name="Pismo odręczne 64">
                <a:extLst>
                  <a:ext uri="{FF2B5EF4-FFF2-40B4-BE49-F238E27FC236}">
                    <a16:creationId xmlns:a16="http://schemas.microsoft.com/office/drawing/2014/main" id="{A893FDDC-85D7-405C-B7F8-FFCF95737FEA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389720" y="4679929"/>
                <a:ext cx="75817" cy="1216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6" name="Pismo odręczne 65">
                <a:extLst>
                  <a:ext uri="{FF2B5EF4-FFF2-40B4-BE49-F238E27FC236}">
                    <a16:creationId xmlns:a16="http://schemas.microsoft.com/office/drawing/2014/main" id="{743E86FE-B371-463B-B335-2086C77D5C70}"/>
                  </a:ext>
                </a:extLst>
              </p14:cNvPr>
              <p14:cNvContentPartPr/>
              <p14:nvPr/>
            </p14:nvContentPartPr>
            <p14:xfrm>
              <a:off x="7379563" y="4903574"/>
              <a:ext cx="9524" cy="66675"/>
            </p14:xfrm>
          </p:contentPart>
        </mc:Choice>
        <mc:Fallback xmlns="">
          <p:pic>
            <p:nvPicPr>
              <p:cNvPr id="66" name="Pismo odręczne 65">
                <a:extLst>
                  <a:ext uri="{FF2B5EF4-FFF2-40B4-BE49-F238E27FC236}">
                    <a16:creationId xmlns:a16="http://schemas.microsoft.com/office/drawing/2014/main" id="{743E86FE-B371-463B-B335-2086C77D5C70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360515" y="4885456"/>
                <a:ext cx="47239" cy="1025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7" name="Pismo odręczne 66">
                <a:extLst>
                  <a:ext uri="{FF2B5EF4-FFF2-40B4-BE49-F238E27FC236}">
                    <a16:creationId xmlns:a16="http://schemas.microsoft.com/office/drawing/2014/main" id="{E3444395-F3D2-4AF6-8A67-C94606C14951}"/>
                  </a:ext>
                </a:extLst>
              </p14:cNvPr>
              <p14:cNvContentPartPr/>
              <p14:nvPr/>
            </p14:nvContentPartPr>
            <p14:xfrm>
              <a:off x="7387652" y="5183779"/>
              <a:ext cx="9524" cy="104774"/>
            </p14:xfrm>
          </p:contentPart>
        </mc:Choice>
        <mc:Fallback xmlns="">
          <p:pic>
            <p:nvPicPr>
              <p:cNvPr id="67" name="Pismo odręczne 66">
                <a:extLst>
                  <a:ext uri="{FF2B5EF4-FFF2-40B4-BE49-F238E27FC236}">
                    <a16:creationId xmlns:a16="http://schemas.microsoft.com/office/drawing/2014/main" id="{E3444395-F3D2-4AF6-8A67-C94606C14951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370645" y="5166317"/>
                <a:ext cx="43198" cy="1393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8" name="Pismo odręczne 67">
                <a:extLst>
                  <a:ext uri="{FF2B5EF4-FFF2-40B4-BE49-F238E27FC236}">
                    <a16:creationId xmlns:a16="http://schemas.microsoft.com/office/drawing/2014/main" id="{74B0C5F6-A95B-4351-A673-4353272E61DF}"/>
                  </a:ext>
                </a:extLst>
              </p14:cNvPr>
              <p14:cNvContentPartPr/>
              <p14:nvPr/>
            </p14:nvContentPartPr>
            <p14:xfrm>
              <a:off x="7391679" y="5398603"/>
              <a:ext cx="9524" cy="9524"/>
            </p14:xfrm>
          </p:contentPart>
        </mc:Choice>
        <mc:Fallback xmlns="">
          <p:pic>
            <p:nvPicPr>
              <p:cNvPr id="68" name="Pismo odręczne 67">
                <a:extLst>
                  <a:ext uri="{FF2B5EF4-FFF2-40B4-BE49-F238E27FC236}">
                    <a16:creationId xmlns:a16="http://schemas.microsoft.com/office/drawing/2014/main" id="{74B0C5F6-A95B-4351-A673-4353272E61DF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364227" y="5381319"/>
                <a:ext cx="64987" cy="444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70" name="Pismo odręczne 69">
                <a:extLst>
                  <a:ext uri="{FF2B5EF4-FFF2-40B4-BE49-F238E27FC236}">
                    <a16:creationId xmlns:a16="http://schemas.microsoft.com/office/drawing/2014/main" id="{C5BA4CE2-1E2A-4F90-8E6E-BA7524D6C15E}"/>
                  </a:ext>
                </a:extLst>
              </p14:cNvPr>
              <p14:cNvContentPartPr/>
              <p14:nvPr/>
            </p14:nvContentPartPr>
            <p14:xfrm>
              <a:off x="4005729" y="2652600"/>
              <a:ext cx="171449" cy="2590800"/>
            </p14:xfrm>
          </p:contentPart>
        </mc:Choice>
        <mc:Fallback xmlns="">
          <p:pic>
            <p:nvPicPr>
              <p:cNvPr id="70" name="Pismo odręczne 69">
                <a:extLst>
                  <a:ext uri="{FF2B5EF4-FFF2-40B4-BE49-F238E27FC236}">
                    <a16:creationId xmlns:a16="http://schemas.microsoft.com/office/drawing/2014/main" id="{C5BA4CE2-1E2A-4F90-8E6E-BA7524D6C15E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987528" y="2634985"/>
                <a:ext cx="207486" cy="26263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71" name="Pismo odręczne 70">
                <a:extLst>
                  <a:ext uri="{FF2B5EF4-FFF2-40B4-BE49-F238E27FC236}">
                    <a16:creationId xmlns:a16="http://schemas.microsoft.com/office/drawing/2014/main" id="{DE0FE94F-6D4C-4A1C-8006-0A0658D0BB32}"/>
                  </a:ext>
                </a:extLst>
              </p14:cNvPr>
              <p14:cNvContentPartPr/>
              <p14:nvPr/>
            </p14:nvContentPartPr>
            <p14:xfrm>
              <a:off x="4800833" y="2671280"/>
              <a:ext cx="57149" cy="723899"/>
            </p14:xfrm>
          </p:contentPart>
        </mc:Choice>
        <mc:Fallback xmlns="">
          <p:pic>
            <p:nvPicPr>
              <p:cNvPr id="71" name="Pismo odręczne 70">
                <a:extLst>
                  <a:ext uri="{FF2B5EF4-FFF2-40B4-BE49-F238E27FC236}">
                    <a16:creationId xmlns:a16="http://schemas.microsoft.com/office/drawing/2014/main" id="{DE0FE94F-6D4C-4A1C-8006-0A0658D0BB32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781909" y="2653562"/>
                <a:ext cx="94618" cy="7596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72" name="Pismo odręczne 71">
                <a:extLst>
                  <a:ext uri="{FF2B5EF4-FFF2-40B4-BE49-F238E27FC236}">
                    <a16:creationId xmlns:a16="http://schemas.microsoft.com/office/drawing/2014/main" id="{E839CDC5-DB93-4B15-BFBF-BB7A36130538}"/>
                  </a:ext>
                </a:extLst>
              </p14:cNvPr>
              <p14:cNvContentPartPr/>
              <p14:nvPr/>
            </p14:nvContentPartPr>
            <p14:xfrm>
              <a:off x="4847534" y="3773418"/>
              <a:ext cx="38099" cy="409574"/>
            </p14:xfrm>
          </p:contentPart>
        </mc:Choice>
        <mc:Fallback xmlns="">
          <p:pic>
            <p:nvPicPr>
              <p:cNvPr id="72" name="Pismo odręczne 71">
                <a:extLst>
                  <a:ext uri="{FF2B5EF4-FFF2-40B4-BE49-F238E27FC236}">
                    <a16:creationId xmlns:a16="http://schemas.microsoft.com/office/drawing/2014/main" id="{E839CDC5-DB93-4B15-BFBF-BB7A36130538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829584" y="3755658"/>
                <a:ext cx="74366" cy="4454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73" name="Pismo odręczne 72">
                <a:extLst>
                  <a:ext uri="{FF2B5EF4-FFF2-40B4-BE49-F238E27FC236}">
                    <a16:creationId xmlns:a16="http://schemas.microsoft.com/office/drawing/2014/main" id="{CDB424D7-F593-4C70-9C01-EFABE2017908}"/>
                  </a:ext>
                </a:extLst>
              </p14:cNvPr>
              <p14:cNvContentPartPr/>
              <p14:nvPr/>
            </p14:nvContentPartPr>
            <p14:xfrm>
              <a:off x="4688225" y="5146418"/>
              <a:ext cx="47624" cy="571499"/>
            </p14:xfrm>
          </p:contentPart>
        </mc:Choice>
        <mc:Fallback xmlns="">
          <p:pic>
            <p:nvPicPr>
              <p:cNvPr id="73" name="Pismo odręczne 72">
                <a:extLst>
                  <a:ext uri="{FF2B5EF4-FFF2-40B4-BE49-F238E27FC236}">
                    <a16:creationId xmlns:a16="http://schemas.microsoft.com/office/drawing/2014/main" id="{CDB424D7-F593-4C70-9C01-EFABE2017908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670186" y="5128570"/>
                <a:ext cx="83342" cy="6068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74" name="Pismo odręczne 73">
                <a:extLst>
                  <a:ext uri="{FF2B5EF4-FFF2-40B4-BE49-F238E27FC236}">
                    <a16:creationId xmlns:a16="http://schemas.microsoft.com/office/drawing/2014/main" id="{9F15A108-75C1-40D7-875F-45C2C34DB183}"/>
                  </a:ext>
                </a:extLst>
              </p14:cNvPr>
              <p14:cNvContentPartPr/>
              <p14:nvPr/>
            </p14:nvContentPartPr>
            <p14:xfrm>
              <a:off x="5611243" y="2540518"/>
              <a:ext cx="38099" cy="438150"/>
            </p14:xfrm>
          </p:contentPart>
        </mc:Choice>
        <mc:Fallback xmlns="">
          <p:pic>
            <p:nvPicPr>
              <p:cNvPr id="74" name="Pismo odręczne 73">
                <a:extLst>
                  <a:ext uri="{FF2B5EF4-FFF2-40B4-BE49-F238E27FC236}">
                    <a16:creationId xmlns:a16="http://schemas.microsoft.com/office/drawing/2014/main" id="{9F15A108-75C1-40D7-875F-45C2C34DB183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594081" y="2522707"/>
                <a:ext cx="72079" cy="4734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75" name="Pismo odręczne 74">
                <a:extLst>
                  <a:ext uri="{FF2B5EF4-FFF2-40B4-BE49-F238E27FC236}">
                    <a16:creationId xmlns:a16="http://schemas.microsoft.com/office/drawing/2014/main" id="{DFFC1A32-E53F-4FEF-A6AA-0213D2E0B239}"/>
                  </a:ext>
                </a:extLst>
              </p14:cNvPr>
              <p14:cNvContentPartPr/>
              <p14:nvPr/>
            </p14:nvContentPartPr>
            <p14:xfrm>
              <a:off x="5624441" y="3782757"/>
              <a:ext cx="28574" cy="114300"/>
            </p14:xfrm>
          </p:contentPart>
        </mc:Choice>
        <mc:Fallback xmlns="">
          <p:pic>
            <p:nvPicPr>
              <p:cNvPr id="75" name="Pismo odręczne 74">
                <a:extLst>
                  <a:ext uri="{FF2B5EF4-FFF2-40B4-BE49-F238E27FC236}">
                    <a16:creationId xmlns:a16="http://schemas.microsoft.com/office/drawing/2014/main" id="{DFFC1A32-E53F-4FEF-A6AA-0213D2E0B239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605134" y="3764729"/>
                <a:ext cx="66801" cy="1499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76" name="Pismo odręczne 75">
                <a:extLst>
                  <a:ext uri="{FF2B5EF4-FFF2-40B4-BE49-F238E27FC236}">
                    <a16:creationId xmlns:a16="http://schemas.microsoft.com/office/drawing/2014/main" id="{7B6CD8CC-B40F-4CCE-A917-8A5E93B2278C}"/>
                  </a:ext>
                </a:extLst>
              </p14:cNvPr>
              <p14:cNvContentPartPr/>
              <p14:nvPr/>
            </p14:nvContentPartPr>
            <p14:xfrm>
              <a:off x="5513532" y="4642050"/>
              <a:ext cx="152399" cy="1514475"/>
            </p14:xfrm>
          </p:contentPart>
        </mc:Choice>
        <mc:Fallback xmlns="">
          <p:pic>
            <p:nvPicPr>
              <p:cNvPr id="76" name="Pismo odręczne 75">
                <a:extLst>
                  <a:ext uri="{FF2B5EF4-FFF2-40B4-BE49-F238E27FC236}">
                    <a16:creationId xmlns:a16="http://schemas.microsoft.com/office/drawing/2014/main" id="{7B6CD8CC-B40F-4CCE-A917-8A5E93B2278C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495975" y="4624038"/>
                <a:ext cx="187163" cy="15501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7" name="Pismo odręczne 76">
                <a:extLst>
                  <a:ext uri="{FF2B5EF4-FFF2-40B4-BE49-F238E27FC236}">
                    <a16:creationId xmlns:a16="http://schemas.microsoft.com/office/drawing/2014/main" id="{5F9DA855-C814-49C4-A7A2-D01096E7962F}"/>
                  </a:ext>
                </a:extLst>
              </p14:cNvPr>
              <p14:cNvContentPartPr/>
              <p14:nvPr/>
            </p14:nvContentPartPr>
            <p14:xfrm>
              <a:off x="6326903" y="2746002"/>
              <a:ext cx="9524" cy="9524"/>
            </p14:xfrm>
          </p:contentPart>
        </mc:Choice>
        <mc:Fallback xmlns="">
          <p:pic>
            <p:nvPicPr>
              <p:cNvPr id="77" name="Pismo odręczne 76">
                <a:extLst>
                  <a:ext uri="{FF2B5EF4-FFF2-40B4-BE49-F238E27FC236}">
                    <a16:creationId xmlns:a16="http://schemas.microsoft.com/office/drawing/2014/main" id="{5F9DA855-C814-49C4-A7A2-D01096E7962F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298891" y="2733132"/>
                <a:ext cx="64987" cy="350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8" name="Pismo odręczne 77">
                <a:extLst>
                  <a:ext uri="{FF2B5EF4-FFF2-40B4-BE49-F238E27FC236}">
                    <a16:creationId xmlns:a16="http://schemas.microsoft.com/office/drawing/2014/main" id="{4D6926AC-2B1D-4E38-B1A6-B33227DF2594}"/>
                  </a:ext>
                </a:extLst>
              </p14:cNvPr>
              <p14:cNvContentPartPr/>
              <p14:nvPr/>
            </p14:nvContentPartPr>
            <p14:xfrm>
              <a:off x="6313684" y="2970165"/>
              <a:ext cx="9524" cy="161924"/>
            </p14:xfrm>
          </p:contentPart>
        </mc:Choice>
        <mc:Fallback xmlns="">
          <p:pic>
            <p:nvPicPr>
              <p:cNvPr id="78" name="Pismo odręczne 77">
                <a:extLst>
                  <a:ext uri="{FF2B5EF4-FFF2-40B4-BE49-F238E27FC236}">
                    <a16:creationId xmlns:a16="http://schemas.microsoft.com/office/drawing/2014/main" id="{4D6926AC-2B1D-4E38-B1A6-B33227DF2594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297017" y="2952526"/>
                <a:ext cx="43198" cy="1968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9" name="Pismo odręczne 78">
                <a:extLst>
                  <a:ext uri="{FF2B5EF4-FFF2-40B4-BE49-F238E27FC236}">
                    <a16:creationId xmlns:a16="http://schemas.microsoft.com/office/drawing/2014/main" id="{3E62ACCE-4F4F-4428-9586-129263B9CAF5}"/>
                  </a:ext>
                </a:extLst>
              </p14:cNvPr>
              <p14:cNvContentPartPr/>
              <p14:nvPr/>
            </p14:nvContentPartPr>
            <p14:xfrm>
              <a:off x="3349834" y="3225927"/>
              <a:ext cx="666749" cy="57149"/>
            </p14:xfrm>
          </p:contentPart>
        </mc:Choice>
        <mc:Fallback xmlns="">
          <p:pic>
            <p:nvPicPr>
              <p:cNvPr id="79" name="Pismo odręczne 78">
                <a:extLst>
                  <a:ext uri="{FF2B5EF4-FFF2-40B4-BE49-F238E27FC236}">
                    <a16:creationId xmlns:a16="http://schemas.microsoft.com/office/drawing/2014/main" id="{3E62ACCE-4F4F-4428-9586-129263B9CAF5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331833" y="3206877"/>
                <a:ext cx="702391" cy="956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80" name="Pismo odręczne 79">
                <a:extLst>
                  <a:ext uri="{FF2B5EF4-FFF2-40B4-BE49-F238E27FC236}">
                    <a16:creationId xmlns:a16="http://schemas.microsoft.com/office/drawing/2014/main" id="{B7402D89-AE10-42A4-B10F-94BA5A487000}"/>
                  </a:ext>
                </a:extLst>
              </p14:cNvPr>
              <p14:cNvContentPartPr/>
              <p14:nvPr/>
            </p14:nvContentPartPr>
            <p14:xfrm>
              <a:off x="4501948" y="3231198"/>
              <a:ext cx="476250" cy="57149"/>
            </p14:xfrm>
          </p:contentPart>
        </mc:Choice>
        <mc:Fallback xmlns="">
          <p:pic>
            <p:nvPicPr>
              <p:cNvPr id="80" name="Pismo odręczne 79">
                <a:extLst>
                  <a:ext uri="{FF2B5EF4-FFF2-40B4-BE49-F238E27FC236}">
                    <a16:creationId xmlns:a16="http://schemas.microsoft.com/office/drawing/2014/main" id="{B7402D89-AE10-42A4-B10F-94BA5A487000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484336" y="3213475"/>
                <a:ext cx="511834" cy="929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81" name="Pismo odręczne 80">
                <a:extLst>
                  <a:ext uri="{FF2B5EF4-FFF2-40B4-BE49-F238E27FC236}">
                    <a16:creationId xmlns:a16="http://schemas.microsoft.com/office/drawing/2014/main" id="{389F7201-20E6-471F-B825-D94AC5FAB1BF}"/>
                  </a:ext>
                </a:extLst>
              </p14:cNvPr>
              <p14:cNvContentPartPr/>
              <p14:nvPr/>
            </p14:nvContentPartPr>
            <p14:xfrm>
              <a:off x="6239215" y="3241029"/>
              <a:ext cx="600075" cy="95249"/>
            </p14:xfrm>
          </p:contentPart>
        </mc:Choice>
        <mc:Fallback xmlns="">
          <p:pic>
            <p:nvPicPr>
              <p:cNvPr id="81" name="Pismo odręczne 80">
                <a:extLst>
                  <a:ext uri="{FF2B5EF4-FFF2-40B4-BE49-F238E27FC236}">
                    <a16:creationId xmlns:a16="http://schemas.microsoft.com/office/drawing/2014/main" id="{389F7201-20E6-471F-B825-D94AC5FAB1BF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221281" y="3223147"/>
                <a:ext cx="635585" cy="1313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82" name="Pismo odręczne 81">
                <a:extLst>
                  <a:ext uri="{FF2B5EF4-FFF2-40B4-BE49-F238E27FC236}">
                    <a16:creationId xmlns:a16="http://schemas.microsoft.com/office/drawing/2014/main" id="{05685319-B24D-4C1A-A348-76D0CBF5BA73}"/>
                  </a:ext>
                </a:extLst>
              </p14:cNvPr>
              <p14:cNvContentPartPr/>
              <p14:nvPr/>
            </p14:nvContentPartPr>
            <p14:xfrm>
              <a:off x="4165703" y="2492405"/>
              <a:ext cx="4324350" cy="171449"/>
            </p14:xfrm>
          </p:contentPart>
        </mc:Choice>
        <mc:Fallback xmlns="">
          <p:pic>
            <p:nvPicPr>
              <p:cNvPr id="82" name="Pismo odręczne 81">
                <a:extLst>
                  <a:ext uri="{FF2B5EF4-FFF2-40B4-BE49-F238E27FC236}">
                    <a16:creationId xmlns:a16="http://schemas.microsoft.com/office/drawing/2014/main" id="{05685319-B24D-4C1A-A348-76D0CBF5BA73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147719" y="2474433"/>
                <a:ext cx="4359958" cy="2070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90" name="Pismo odręczne 89">
                <a:extLst>
                  <a:ext uri="{FF2B5EF4-FFF2-40B4-BE49-F238E27FC236}">
                    <a16:creationId xmlns:a16="http://schemas.microsoft.com/office/drawing/2014/main" id="{0765DF3A-4B50-4681-B8F1-4318862663C9}"/>
                  </a:ext>
                </a:extLst>
              </p14:cNvPr>
              <p14:cNvContentPartPr/>
              <p14:nvPr/>
            </p14:nvContentPartPr>
            <p14:xfrm>
              <a:off x="8203478" y="3577705"/>
              <a:ext cx="552449" cy="628649"/>
            </p14:xfrm>
          </p:contentPart>
        </mc:Choice>
        <mc:Fallback xmlns="">
          <p:pic>
            <p:nvPicPr>
              <p:cNvPr id="90" name="Pismo odręczne 89">
                <a:extLst>
                  <a:ext uri="{FF2B5EF4-FFF2-40B4-BE49-F238E27FC236}">
                    <a16:creationId xmlns:a16="http://schemas.microsoft.com/office/drawing/2014/main" id="{0765DF3A-4B50-4681-B8F1-4318862663C9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8185541" y="3559764"/>
                <a:ext cx="587964" cy="6641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91" name="Pismo odręczne 90">
                <a:extLst>
                  <a:ext uri="{FF2B5EF4-FFF2-40B4-BE49-F238E27FC236}">
                    <a16:creationId xmlns:a16="http://schemas.microsoft.com/office/drawing/2014/main" id="{52DDC57B-7876-4AC9-A276-CC36DDEE5B15}"/>
                  </a:ext>
                </a:extLst>
              </p14:cNvPr>
              <p14:cNvContentPartPr/>
              <p14:nvPr/>
            </p14:nvContentPartPr>
            <p14:xfrm>
              <a:off x="8895930" y="3889974"/>
              <a:ext cx="228599" cy="247649"/>
            </p14:xfrm>
          </p:contentPart>
        </mc:Choice>
        <mc:Fallback xmlns="">
          <p:pic>
            <p:nvPicPr>
              <p:cNvPr id="91" name="Pismo odręczne 90">
                <a:extLst>
                  <a:ext uri="{FF2B5EF4-FFF2-40B4-BE49-F238E27FC236}">
                    <a16:creationId xmlns:a16="http://schemas.microsoft.com/office/drawing/2014/main" id="{52DDC57B-7876-4AC9-A276-CC36DDEE5B15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8878373" y="3871657"/>
                <a:ext cx="264071" cy="2839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92" name="Pismo odręczne 91">
                <a:extLst>
                  <a:ext uri="{FF2B5EF4-FFF2-40B4-BE49-F238E27FC236}">
                    <a16:creationId xmlns:a16="http://schemas.microsoft.com/office/drawing/2014/main" id="{35D193F5-2ED9-4883-8835-E9BE4B311BDD}"/>
                  </a:ext>
                </a:extLst>
              </p14:cNvPr>
              <p14:cNvContentPartPr/>
              <p14:nvPr/>
            </p14:nvContentPartPr>
            <p14:xfrm>
              <a:off x="8975877" y="3922860"/>
              <a:ext cx="209549" cy="200024"/>
            </p14:xfrm>
          </p:contentPart>
        </mc:Choice>
        <mc:Fallback xmlns="">
          <p:pic>
            <p:nvPicPr>
              <p:cNvPr id="92" name="Pismo odręczne 91">
                <a:extLst>
                  <a:ext uri="{FF2B5EF4-FFF2-40B4-BE49-F238E27FC236}">
                    <a16:creationId xmlns:a16="http://schemas.microsoft.com/office/drawing/2014/main" id="{35D193F5-2ED9-4883-8835-E9BE4B311BDD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8957812" y="3904543"/>
                <a:ext cx="245317" cy="2362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93" name="Pismo odręczne 92">
                <a:extLst>
                  <a:ext uri="{FF2B5EF4-FFF2-40B4-BE49-F238E27FC236}">
                    <a16:creationId xmlns:a16="http://schemas.microsoft.com/office/drawing/2014/main" id="{70E986DA-42A1-4B22-9593-87C4E33E0879}"/>
                  </a:ext>
                </a:extLst>
              </p14:cNvPr>
              <p14:cNvContentPartPr/>
              <p14:nvPr/>
            </p14:nvContentPartPr>
            <p14:xfrm>
              <a:off x="9232817" y="3715555"/>
              <a:ext cx="495299" cy="485774"/>
            </p14:xfrm>
          </p:contentPart>
        </mc:Choice>
        <mc:Fallback xmlns="">
          <p:pic>
            <p:nvPicPr>
              <p:cNvPr id="93" name="Pismo odręczne 92">
                <a:extLst>
                  <a:ext uri="{FF2B5EF4-FFF2-40B4-BE49-F238E27FC236}">
                    <a16:creationId xmlns:a16="http://schemas.microsoft.com/office/drawing/2014/main" id="{70E986DA-42A1-4B22-9593-87C4E33E0879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9214884" y="3697962"/>
                <a:ext cx="530806" cy="5213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94" name="Pismo odręczne 93">
                <a:extLst>
                  <a:ext uri="{FF2B5EF4-FFF2-40B4-BE49-F238E27FC236}">
                    <a16:creationId xmlns:a16="http://schemas.microsoft.com/office/drawing/2014/main" id="{0D69C1FB-4024-4F33-A84F-0F7EF3670DD9}"/>
                  </a:ext>
                </a:extLst>
              </p14:cNvPr>
              <p14:cNvContentPartPr/>
              <p14:nvPr/>
            </p14:nvContentPartPr>
            <p14:xfrm>
              <a:off x="8316737" y="2858083"/>
              <a:ext cx="352425" cy="228599"/>
            </p14:xfrm>
          </p:contentPart>
        </mc:Choice>
        <mc:Fallback xmlns="">
          <p:pic>
            <p:nvPicPr>
              <p:cNvPr id="94" name="Pismo odręczne 93">
                <a:extLst>
                  <a:ext uri="{FF2B5EF4-FFF2-40B4-BE49-F238E27FC236}">
                    <a16:creationId xmlns:a16="http://schemas.microsoft.com/office/drawing/2014/main" id="{0D69C1FB-4024-4F33-A84F-0F7EF3670DD9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8298682" y="2840189"/>
                <a:ext cx="388173" cy="2647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95" name="Pismo odręczne 94">
                <a:extLst>
                  <a:ext uri="{FF2B5EF4-FFF2-40B4-BE49-F238E27FC236}">
                    <a16:creationId xmlns:a16="http://schemas.microsoft.com/office/drawing/2014/main" id="{C1F4FA9C-6241-4D97-B5D2-F7845569FE28}"/>
                  </a:ext>
                </a:extLst>
              </p14:cNvPr>
              <p14:cNvContentPartPr/>
              <p14:nvPr/>
            </p14:nvContentPartPr>
            <p14:xfrm>
              <a:off x="8628579" y="2882870"/>
              <a:ext cx="219074" cy="209549"/>
            </p14:xfrm>
          </p:contentPart>
        </mc:Choice>
        <mc:Fallback xmlns="">
          <p:pic>
            <p:nvPicPr>
              <p:cNvPr id="95" name="Pismo odręczne 94">
                <a:extLst>
                  <a:ext uri="{FF2B5EF4-FFF2-40B4-BE49-F238E27FC236}">
                    <a16:creationId xmlns:a16="http://schemas.microsoft.com/office/drawing/2014/main" id="{C1F4FA9C-6241-4D97-B5D2-F7845569FE28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8610622" y="2865261"/>
                <a:ext cx="254629" cy="2444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96" name="Pismo odręczne 95">
                <a:extLst>
                  <a:ext uri="{FF2B5EF4-FFF2-40B4-BE49-F238E27FC236}">
                    <a16:creationId xmlns:a16="http://schemas.microsoft.com/office/drawing/2014/main" id="{5205BB33-C828-4E4E-B1F8-C08A58B190DD}"/>
                  </a:ext>
                </a:extLst>
              </p14:cNvPr>
              <p14:cNvContentPartPr/>
              <p14:nvPr/>
            </p14:nvContentPartPr>
            <p14:xfrm>
              <a:off x="8639632" y="2969758"/>
              <a:ext cx="228599" cy="9524"/>
            </p14:xfrm>
          </p:contentPart>
        </mc:Choice>
        <mc:Fallback xmlns="">
          <p:pic>
            <p:nvPicPr>
              <p:cNvPr id="96" name="Pismo odręczne 95">
                <a:extLst>
                  <a:ext uri="{FF2B5EF4-FFF2-40B4-BE49-F238E27FC236}">
                    <a16:creationId xmlns:a16="http://schemas.microsoft.com/office/drawing/2014/main" id="{5205BB33-C828-4E4E-B1F8-C08A58B190DD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8621908" y="2957226"/>
                <a:ext cx="264408" cy="343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97" name="Pismo odręczne 96">
                <a:extLst>
                  <a:ext uri="{FF2B5EF4-FFF2-40B4-BE49-F238E27FC236}">
                    <a16:creationId xmlns:a16="http://schemas.microsoft.com/office/drawing/2014/main" id="{FF2D6F85-CA98-485D-8B58-18116D225384}"/>
                  </a:ext>
                </a:extLst>
              </p14:cNvPr>
              <p14:cNvContentPartPr/>
              <p14:nvPr/>
            </p14:nvContentPartPr>
            <p14:xfrm>
              <a:off x="8878396" y="2998185"/>
              <a:ext cx="180975" cy="180975"/>
            </p14:xfrm>
          </p:contentPart>
        </mc:Choice>
        <mc:Fallback xmlns="">
          <p:pic>
            <p:nvPicPr>
              <p:cNvPr id="97" name="Pismo odręczne 96">
                <a:extLst>
                  <a:ext uri="{FF2B5EF4-FFF2-40B4-BE49-F238E27FC236}">
                    <a16:creationId xmlns:a16="http://schemas.microsoft.com/office/drawing/2014/main" id="{FF2D6F85-CA98-485D-8B58-18116D225384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8860478" y="2980831"/>
                <a:ext cx="216453" cy="2160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98" name="Pismo odręczne 97">
                <a:extLst>
                  <a:ext uri="{FF2B5EF4-FFF2-40B4-BE49-F238E27FC236}">
                    <a16:creationId xmlns:a16="http://schemas.microsoft.com/office/drawing/2014/main" id="{C6B9165A-1F8A-478D-A710-3F616EF6096C}"/>
                  </a:ext>
                </a:extLst>
              </p14:cNvPr>
              <p14:cNvContentPartPr/>
              <p14:nvPr/>
            </p14:nvContentPartPr>
            <p14:xfrm>
              <a:off x="9193194" y="2876763"/>
              <a:ext cx="133350" cy="180975"/>
            </p14:xfrm>
          </p:contentPart>
        </mc:Choice>
        <mc:Fallback xmlns="">
          <p:pic>
            <p:nvPicPr>
              <p:cNvPr id="98" name="Pismo odręczne 97">
                <a:extLst>
                  <a:ext uri="{FF2B5EF4-FFF2-40B4-BE49-F238E27FC236}">
                    <a16:creationId xmlns:a16="http://schemas.microsoft.com/office/drawing/2014/main" id="{C6B9165A-1F8A-478D-A710-3F616EF6096C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9176134" y="2858920"/>
                <a:ext cx="167819" cy="2170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99" name="Pismo odręczne 98">
                <a:extLst>
                  <a:ext uri="{FF2B5EF4-FFF2-40B4-BE49-F238E27FC236}">
                    <a16:creationId xmlns:a16="http://schemas.microsoft.com/office/drawing/2014/main" id="{FE0B4F9A-9F7D-47F2-ABB6-84A18A94D105}"/>
                  </a:ext>
                </a:extLst>
              </p14:cNvPr>
              <p14:cNvContentPartPr/>
              <p14:nvPr/>
            </p14:nvContentPartPr>
            <p14:xfrm>
              <a:off x="9432790" y="2876764"/>
              <a:ext cx="66675" cy="219074"/>
            </p14:xfrm>
          </p:contentPart>
        </mc:Choice>
        <mc:Fallback xmlns="">
          <p:pic>
            <p:nvPicPr>
              <p:cNvPr id="99" name="Pismo odręczne 98">
                <a:extLst>
                  <a:ext uri="{FF2B5EF4-FFF2-40B4-BE49-F238E27FC236}">
                    <a16:creationId xmlns:a16="http://schemas.microsoft.com/office/drawing/2014/main" id="{FE0B4F9A-9F7D-47F2-ABB6-84A18A94D105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9415130" y="2858962"/>
                <a:ext cx="102355" cy="2550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00" name="Pismo odręczne 99">
                <a:extLst>
                  <a:ext uri="{FF2B5EF4-FFF2-40B4-BE49-F238E27FC236}">
                    <a16:creationId xmlns:a16="http://schemas.microsoft.com/office/drawing/2014/main" id="{7BE66736-0A61-4676-A0C5-F5CBA74A5123}"/>
                  </a:ext>
                </a:extLst>
              </p14:cNvPr>
              <p14:cNvContentPartPr/>
              <p14:nvPr/>
            </p14:nvContentPartPr>
            <p14:xfrm>
              <a:off x="9593338" y="2858083"/>
              <a:ext cx="190499" cy="266700"/>
            </p14:xfrm>
          </p:contentPart>
        </mc:Choice>
        <mc:Fallback xmlns="">
          <p:pic>
            <p:nvPicPr>
              <p:cNvPr id="100" name="Pismo odręczne 99">
                <a:extLst>
                  <a:ext uri="{FF2B5EF4-FFF2-40B4-BE49-F238E27FC236}">
                    <a16:creationId xmlns:a16="http://schemas.microsoft.com/office/drawing/2014/main" id="{7BE66736-0A61-4676-A0C5-F5CBA74A5123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9575056" y="2840327"/>
                <a:ext cx="226697" cy="3025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01" name="Pismo odręczne 100">
                <a:extLst>
                  <a:ext uri="{FF2B5EF4-FFF2-40B4-BE49-F238E27FC236}">
                    <a16:creationId xmlns:a16="http://schemas.microsoft.com/office/drawing/2014/main" id="{228C404E-DA3B-488B-966B-E822CCB5E469}"/>
                  </a:ext>
                </a:extLst>
              </p14:cNvPr>
              <p14:cNvContentPartPr/>
              <p14:nvPr/>
            </p14:nvContentPartPr>
            <p14:xfrm>
              <a:off x="9611007" y="2988846"/>
              <a:ext cx="114300" cy="9524"/>
            </p14:xfrm>
          </p:contentPart>
        </mc:Choice>
        <mc:Fallback xmlns="">
          <p:pic>
            <p:nvPicPr>
              <p:cNvPr id="101" name="Pismo odręczne 100">
                <a:extLst>
                  <a:ext uri="{FF2B5EF4-FFF2-40B4-BE49-F238E27FC236}">
                    <a16:creationId xmlns:a16="http://schemas.microsoft.com/office/drawing/2014/main" id="{228C404E-DA3B-488B-966B-E822CCB5E469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9593530" y="2966170"/>
                <a:ext cx="148905" cy="544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02" name="Pismo odręczne 101">
                <a:extLst>
                  <a:ext uri="{FF2B5EF4-FFF2-40B4-BE49-F238E27FC236}">
                    <a16:creationId xmlns:a16="http://schemas.microsoft.com/office/drawing/2014/main" id="{2F2FFE23-30A8-4559-8DB8-FCD83230E6B1}"/>
                  </a:ext>
                </a:extLst>
              </p14:cNvPr>
              <p14:cNvContentPartPr/>
              <p14:nvPr/>
            </p14:nvContentPartPr>
            <p14:xfrm>
              <a:off x="9657707" y="2906786"/>
              <a:ext cx="123825" cy="9524"/>
            </p14:xfrm>
          </p:contentPart>
        </mc:Choice>
        <mc:Fallback xmlns="">
          <p:pic>
            <p:nvPicPr>
              <p:cNvPr id="102" name="Pismo odręczne 101">
                <a:extLst>
                  <a:ext uri="{FF2B5EF4-FFF2-40B4-BE49-F238E27FC236}">
                    <a16:creationId xmlns:a16="http://schemas.microsoft.com/office/drawing/2014/main" id="{2F2FFE23-30A8-4559-8DB8-FCD83230E6B1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9639966" y="2884563"/>
                <a:ext cx="159669" cy="544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03" name="Pismo odręczne 102">
                <a:extLst>
                  <a:ext uri="{FF2B5EF4-FFF2-40B4-BE49-F238E27FC236}">
                    <a16:creationId xmlns:a16="http://schemas.microsoft.com/office/drawing/2014/main" id="{E842A6D8-FD52-4890-BF2F-91FFC4FD3B02}"/>
                  </a:ext>
                </a:extLst>
              </p14:cNvPr>
              <p14:cNvContentPartPr/>
              <p14:nvPr/>
            </p14:nvContentPartPr>
            <p14:xfrm>
              <a:off x="9878970" y="2876764"/>
              <a:ext cx="95249" cy="247649"/>
            </p14:xfrm>
          </p:contentPart>
        </mc:Choice>
        <mc:Fallback xmlns="">
          <p:pic>
            <p:nvPicPr>
              <p:cNvPr id="103" name="Pismo odręczne 102">
                <a:extLst>
                  <a:ext uri="{FF2B5EF4-FFF2-40B4-BE49-F238E27FC236}">
                    <a16:creationId xmlns:a16="http://schemas.microsoft.com/office/drawing/2014/main" id="{E842A6D8-FD52-4890-BF2F-91FFC4FD3B02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9861088" y="2858971"/>
                <a:ext cx="131378" cy="283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04" name="Pismo odręczne 103">
                <a:extLst>
                  <a:ext uri="{FF2B5EF4-FFF2-40B4-BE49-F238E27FC236}">
                    <a16:creationId xmlns:a16="http://schemas.microsoft.com/office/drawing/2014/main" id="{EA91994D-D802-4E5F-8EEA-44DDCEA3C528}"/>
                  </a:ext>
                </a:extLst>
              </p14:cNvPr>
              <p14:cNvContentPartPr/>
              <p14:nvPr/>
            </p14:nvContentPartPr>
            <p14:xfrm>
              <a:off x="9849334" y="2904531"/>
              <a:ext cx="304800" cy="238124"/>
            </p14:xfrm>
          </p:contentPart>
        </mc:Choice>
        <mc:Fallback xmlns="">
          <p:pic>
            <p:nvPicPr>
              <p:cNvPr id="104" name="Pismo odręczne 103">
                <a:extLst>
                  <a:ext uri="{FF2B5EF4-FFF2-40B4-BE49-F238E27FC236}">
                    <a16:creationId xmlns:a16="http://schemas.microsoft.com/office/drawing/2014/main" id="{EA91994D-D802-4E5F-8EEA-44DDCEA3C528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9831617" y="2886381"/>
                <a:ext cx="340595" cy="2740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05" name="Pismo odręczne 104">
                <a:extLst>
                  <a:ext uri="{FF2B5EF4-FFF2-40B4-BE49-F238E27FC236}">
                    <a16:creationId xmlns:a16="http://schemas.microsoft.com/office/drawing/2014/main" id="{A66063BB-CFB8-49F9-9993-471EDBBF7C9A}"/>
                  </a:ext>
                </a:extLst>
              </p14:cNvPr>
              <p14:cNvContentPartPr/>
              <p14:nvPr/>
            </p14:nvContentPartPr>
            <p14:xfrm>
              <a:off x="10276848" y="2895444"/>
              <a:ext cx="228599" cy="219074"/>
            </p14:xfrm>
          </p:contentPart>
        </mc:Choice>
        <mc:Fallback xmlns="">
          <p:pic>
            <p:nvPicPr>
              <p:cNvPr id="105" name="Pismo odręczne 104">
                <a:extLst>
                  <a:ext uri="{FF2B5EF4-FFF2-40B4-BE49-F238E27FC236}">
                    <a16:creationId xmlns:a16="http://schemas.microsoft.com/office/drawing/2014/main" id="{A66063BB-CFB8-49F9-9993-471EDBBF7C9A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10259562" y="2878158"/>
                <a:ext cx="263524" cy="2539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06" name="Pismo odręczne 105">
                <a:extLst>
                  <a:ext uri="{FF2B5EF4-FFF2-40B4-BE49-F238E27FC236}">
                    <a16:creationId xmlns:a16="http://schemas.microsoft.com/office/drawing/2014/main" id="{F0AF454D-01D7-425E-8BC2-2A731B2C0D0C}"/>
                  </a:ext>
                </a:extLst>
              </p14:cNvPr>
              <p14:cNvContentPartPr/>
              <p14:nvPr/>
            </p14:nvContentPartPr>
            <p14:xfrm>
              <a:off x="10660295" y="2932805"/>
              <a:ext cx="38099" cy="200024"/>
            </p14:xfrm>
          </p:contentPart>
        </mc:Choice>
        <mc:Fallback xmlns="">
          <p:pic>
            <p:nvPicPr>
              <p:cNvPr id="106" name="Pismo odręczne 105">
                <a:extLst>
                  <a:ext uri="{FF2B5EF4-FFF2-40B4-BE49-F238E27FC236}">
                    <a16:creationId xmlns:a16="http://schemas.microsoft.com/office/drawing/2014/main" id="{F0AF454D-01D7-425E-8BC2-2A731B2C0D0C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10640849" y="2915145"/>
                <a:ext cx="77389" cy="2357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07" name="Pismo odręczne 106">
                <a:extLst>
                  <a:ext uri="{FF2B5EF4-FFF2-40B4-BE49-F238E27FC236}">
                    <a16:creationId xmlns:a16="http://schemas.microsoft.com/office/drawing/2014/main" id="{2E23B007-A167-4EC2-89E6-947BB1B8C8BC}"/>
                  </a:ext>
                </a:extLst>
              </p14:cNvPr>
              <p14:cNvContentPartPr/>
              <p14:nvPr/>
            </p14:nvContentPartPr>
            <p14:xfrm>
              <a:off x="10573041" y="2908374"/>
              <a:ext cx="342899" cy="9524"/>
            </p14:xfrm>
          </p:contentPart>
        </mc:Choice>
        <mc:Fallback xmlns="">
          <p:pic>
            <p:nvPicPr>
              <p:cNvPr id="107" name="Pismo odręczne 106">
                <a:extLst>
                  <a:ext uri="{FF2B5EF4-FFF2-40B4-BE49-F238E27FC236}">
                    <a16:creationId xmlns:a16="http://schemas.microsoft.com/office/drawing/2014/main" id="{2E23B007-A167-4EC2-89E6-947BB1B8C8BC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10555317" y="2895842"/>
                <a:ext cx="378708" cy="343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08" name="Pismo odręczne 107">
                <a:extLst>
                  <a:ext uri="{FF2B5EF4-FFF2-40B4-BE49-F238E27FC236}">
                    <a16:creationId xmlns:a16="http://schemas.microsoft.com/office/drawing/2014/main" id="{7572FBDE-64E2-4DB9-A469-DA5A1FC41D34}"/>
                  </a:ext>
                </a:extLst>
              </p14:cNvPr>
              <p14:cNvContentPartPr/>
              <p14:nvPr/>
            </p14:nvContentPartPr>
            <p14:xfrm>
              <a:off x="10875184" y="2883602"/>
              <a:ext cx="323850" cy="228599"/>
            </p14:xfrm>
          </p:contentPart>
        </mc:Choice>
        <mc:Fallback xmlns="">
          <p:pic>
            <p:nvPicPr>
              <p:cNvPr id="108" name="Pismo odręczne 107">
                <a:extLst>
                  <a:ext uri="{FF2B5EF4-FFF2-40B4-BE49-F238E27FC236}">
                    <a16:creationId xmlns:a16="http://schemas.microsoft.com/office/drawing/2014/main" id="{7572FBDE-64E2-4DB9-A469-DA5A1FC41D34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10857374" y="2865401"/>
                <a:ext cx="359833" cy="2646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09" name="Pismo odręczne 108">
                <a:extLst>
                  <a:ext uri="{FF2B5EF4-FFF2-40B4-BE49-F238E27FC236}">
                    <a16:creationId xmlns:a16="http://schemas.microsoft.com/office/drawing/2014/main" id="{9A0393A9-6E34-4229-BE69-E7341416DD67}"/>
                  </a:ext>
                </a:extLst>
              </p14:cNvPr>
              <p14:cNvContentPartPr/>
              <p14:nvPr/>
            </p14:nvContentPartPr>
            <p14:xfrm>
              <a:off x="11284676" y="2901742"/>
              <a:ext cx="323850" cy="228599"/>
            </p14:xfrm>
          </p:contentPart>
        </mc:Choice>
        <mc:Fallback xmlns="">
          <p:pic>
            <p:nvPicPr>
              <p:cNvPr id="109" name="Pismo odręczne 108">
                <a:extLst>
                  <a:ext uri="{FF2B5EF4-FFF2-40B4-BE49-F238E27FC236}">
                    <a16:creationId xmlns:a16="http://schemas.microsoft.com/office/drawing/2014/main" id="{9A0393A9-6E34-4229-BE69-E7341416DD67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11267122" y="2884130"/>
                <a:ext cx="359316" cy="264183"/>
              </a:xfrm>
              <a:prstGeom prst="rect">
                <a:avLst/>
              </a:prstGeom>
            </p:spPr>
          </p:pic>
        </mc:Fallback>
      </mc:AlternateContent>
      <p:sp>
        <p:nvSpPr>
          <p:cNvPr id="110" name="pole tekstowe 1">
            <a:extLst>
              <a:ext uri="{FF2B5EF4-FFF2-40B4-BE49-F238E27FC236}">
                <a16:creationId xmlns:a16="http://schemas.microsoft.com/office/drawing/2014/main" id="{00015558-343E-49AC-844F-AFD7D77D7D5D}"/>
              </a:ext>
            </a:extLst>
          </p:cNvPr>
          <p:cNvSpPr txBox="1"/>
          <p:nvPr/>
        </p:nvSpPr>
        <p:spPr>
          <a:xfrm>
            <a:off x="66782" y="6188465"/>
            <a:ext cx="5577154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B. </a:t>
            </a:r>
            <a:r>
              <a:rPr lang="pl-PL" dirty="0" err="1"/>
              <a:t>Chopard</a:t>
            </a:r>
            <a:r>
              <a:rPr lang="pl-PL" dirty="0"/>
              <a:t>, M. </a:t>
            </a:r>
            <a:r>
              <a:rPr lang="pl-PL" dirty="0" err="1"/>
              <a:t>Droz</a:t>
            </a:r>
            <a:r>
              <a:rPr lang="pl-PL" dirty="0"/>
              <a:t>, Cellular </a:t>
            </a:r>
            <a:r>
              <a:rPr lang="pl-PL" dirty="0" err="1"/>
              <a:t>Automata</a:t>
            </a:r>
            <a:r>
              <a:rPr lang="pl-PL" dirty="0"/>
              <a:t> Modeling of </a:t>
            </a:r>
            <a:r>
              <a:rPr lang="pl-PL" dirty="0" err="1"/>
              <a:t>Physical</a:t>
            </a:r>
            <a:r>
              <a:rPr lang="pl-PL" dirty="0"/>
              <a:t> Systems, Cambridge University Press 1997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12" name="Pismo odręczne 111">
                <a:extLst>
                  <a:ext uri="{FF2B5EF4-FFF2-40B4-BE49-F238E27FC236}">
                    <a16:creationId xmlns:a16="http://schemas.microsoft.com/office/drawing/2014/main" id="{8266B63F-F1B6-4A23-98C3-BBF9886D001C}"/>
                  </a:ext>
                </a:extLst>
              </p14:cNvPr>
              <p14:cNvContentPartPr/>
              <p14:nvPr/>
            </p14:nvContentPartPr>
            <p14:xfrm>
              <a:off x="10307626" y="864667"/>
              <a:ext cx="9524" cy="9524"/>
            </p14:xfrm>
          </p:contentPart>
        </mc:Choice>
        <mc:Fallback xmlns="">
          <p:pic>
            <p:nvPicPr>
              <p:cNvPr id="112" name="Pismo odręczne 111">
                <a:extLst>
                  <a:ext uri="{FF2B5EF4-FFF2-40B4-BE49-F238E27FC236}">
                    <a16:creationId xmlns:a16="http://schemas.microsoft.com/office/drawing/2014/main" id="{8266B63F-F1B6-4A23-98C3-BBF9886D001C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10294756" y="847030"/>
                <a:ext cx="35007" cy="444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14" name="Pismo odręczne 113">
                <a:extLst>
                  <a:ext uri="{FF2B5EF4-FFF2-40B4-BE49-F238E27FC236}">
                    <a16:creationId xmlns:a16="http://schemas.microsoft.com/office/drawing/2014/main" id="{004ACD7D-193A-4C8E-861A-88D74404FC49}"/>
                  </a:ext>
                </a:extLst>
              </p14:cNvPr>
              <p14:cNvContentPartPr/>
              <p14:nvPr/>
            </p14:nvContentPartPr>
            <p14:xfrm>
              <a:off x="10142360" y="425753"/>
              <a:ext cx="95249" cy="428625"/>
            </p14:xfrm>
          </p:contentPart>
        </mc:Choice>
        <mc:Fallback xmlns="">
          <p:pic>
            <p:nvPicPr>
              <p:cNvPr id="114" name="Pismo odręczne 113">
                <a:extLst>
                  <a:ext uri="{FF2B5EF4-FFF2-40B4-BE49-F238E27FC236}">
                    <a16:creationId xmlns:a16="http://schemas.microsoft.com/office/drawing/2014/main" id="{004ACD7D-193A-4C8E-861A-88D74404FC49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10123536" y="407894"/>
                <a:ext cx="132520" cy="4639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16" name="Pismo odręczne 115">
                <a:extLst>
                  <a:ext uri="{FF2B5EF4-FFF2-40B4-BE49-F238E27FC236}">
                    <a16:creationId xmlns:a16="http://schemas.microsoft.com/office/drawing/2014/main" id="{A41B1D2B-BCB6-4104-ACEE-ACCA08BD55DD}"/>
                  </a:ext>
                </a:extLst>
              </p14:cNvPr>
              <p14:cNvContentPartPr/>
              <p14:nvPr/>
            </p14:nvContentPartPr>
            <p14:xfrm>
              <a:off x="10057443" y="331143"/>
              <a:ext cx="390525" cy="228599"/>
            </p14:xfrm>
          </p:contentPart>
        </mc:Choice>
        <mc:Fallback xmlns="">
          <p:pic>
            <p:nvPicPr>
              <p:cNvPr id="116" name="Pismo odręczne 115">
                <a:extLst>
                  <a:ext uri="{FF2B5EF4-FFF2-40B4-BE49-F238E27FC236}">
                    <a16:creationId xmlns:a16="http://schemas.microsoft.com/office/drawing/2014/main" id="{A41B1D2B-BCB6-4104-ACEE-ACCA08BD55DD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10039446" y="313143"/>
                <a:ext cx="426158" cy="264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18" name="Pismo odręczne 117">
                <a:extLst>
                  <a:ext uri="{FF2B5EF4-FFF2-40B4-BE49-F238E27FC236}">
                    <a16:creationId xmlns:a16="http://schemas.microsoft.com/office/drawing/2014/main" id="{97A864D7-591D-429D-B8B0-D402774E6CE7}"/>
                  </a:ext>
                </a:extLst>
              </p14:cNvPr>
              <p14:cNvContentPartPr/>
              <p14:nvPr/>
            </p14:nvContentPartPr>
            <p14:xfrm>
              <a:off x="10534451" y="621897"/>
              <a:ext cx="47624" cy="114300"/>
            </p14:xfrm>
          </p:contentPart>
        </mc:Choice>
        <mc:Fallback xmlns="">
          <p:pic>
            <p:nvPicPr>
              <p:cNvPr id="118" name="Pismo odręczne 117">
                <a:extLst>
                  <a:ext uri="{FF2B5EF4-FFF2-40B4-BE49-F238E27FC236}">
                    <a16:creationId xmlns:a16="http://schemas.microsoft.com/office/drawing/2014/main" id="{97A864D7-591D-429D-B8B0-D402774E6CE7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10515092" y="604149"/>
                <a:ext cx="85956" cy="1494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20" name="Pismo odręczne 119">
                <a:extLst>
                  <a:ext uri="{FF2B5EF4-FFF2-40B4-BE49-F238E27FC236}">
                    <a16:creationId xmlns:a16="http://schemas.microsoft.com/office/drawing/2014/main" id="{0EBC4B12-1CD3-4992-B595-64CF4DC3837A}"/>
                  </a:ext>
                </a:extLst>
              </p14:cNvPr>
              <p14:cNvContentPartPr/>
              <p14:nvPr/>
            </p14:nvContentPartPr>
            <p14:xfrm>
              <a:off x="10565438" y="481795"/>
              <a:ext cx="9524" cy="9524"/>
            </p14:xfrm>
          </p:contentPart>
        </mc:Choice>
        <mc:Fallback xmlns="">
          <p:pic>
            <p:nvPicPr>
              <p:cNvPr id="120" name="Pismo odręczne 119">
                <a:extLst>
                  <a:ext uri="{FF2B5EF4-FFF2-40B4-BE49-F238E27FC236}">
                    <a16:creationId xmlns:a16="http://schemas.microsoft.com/office/drawing/2014/main" id="{0EBC4B12-1CD3-4992-B595-64CF4DC3837A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10552568" y="442112"/>
                <a:ext cx="35007" cy="88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22" name="Pismo odręczne 121">
                <a:extLst>
                  <a:ext uri="{FF2B5EF4-FFF2-40B4-BE49-F238E27FC236}">
                    <a16:creationId xmlns:a16="http://schemas.microsoft.com/office/drawing/2014/main" id="{4DF924C8-DCBF-4C1C-815D-0270D0C9EBEC}"/>
                  </a:ext>
                </a:extLst>
              </p14:cNvPr>
              <p14:cNvContentPartPr/>
              <p14:nvPr/>
            </p14:nvContentPartPr>
            <p14:xfrm>
              <a:off x="10727254" y="556516"/>
              <a:ext cx="171449" cy="171449"/>
            </p14:xfrm>
          </p:contentPart>
        </mc:Choice>
        <mc:Fallback xmlns="">
          <p:pic>
            <p:nvPicPr>
              <p:cNvPr id="122" name="Pismo odręczne 121">
                <a:extLst>
                  <a:ext uri="{FF2B5EF4-FFF2-40B4-BE49-F238E27FC236}">
                    <a16:creationId xmlns:a16="http://schemas.microsoft.com/office/drawing/2014/main" id="{4DF924C8-DCBF-4C1C-815D-0270D0C9EBEC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10709015" y="538694"/>
                <a:ext cx="207563" cy="2067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24" name="Pismo odręczne 123">
                <a:extLst>
                  <a:ext uri="{FF2B5EF4-FFF2-40B4-BE49-F238E27FC236}">
                    <a16:creationId xmlns:a16="http://schemas.microsoft.com/office/drawing/2014/main" id="{C767AA34-2E5B-416F-87CF-0163BEFCD7D0}"/>
                  </a:ext>
                </a:extLst>
              </p14:cNvPr>
              <p14:cNvContentPartPr/>
              <p14:nvPr/>
            </p14:nvContentPartPr>
            <p14:xfrm>
              <a:off x="10830674" y="649918"/>
              <a:ext cx="114300" cy="47624"/>
            </p14:xfrm>
          </p:contentPart>
        </mc:Choice>
        <mc:Fallback xmlns="">
          <p:pic>
            <p:nvPicPr>
              <p:cNvPr id="124" name="Pismo odręczne 123">
                <a:extLst>
                  <a:ext uri="{FF2B5EF4-FFF2-40B4-BE49-F238E27FC236}">
                    <a16:creationId xmlns:a16="http://schemas.microsoft.com/office/drawing/2014/main" id="{C767AA34-2E5B-416F-87CF-0163BEFCD7D0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10812531" y="632148"/>
                <a:ext cx="150223" cy="828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26" name="Pismo odręczne 125">
                <a:extLst>
                  <a:ext uri="{FF2B5EF4-FFF2-40B4-BE49-F238E27FC236}">
                    <a16:creationId xmlns:a16="http://schemas.microsoft.com/office/drawing/2014/main" id="{B4F6D565-B0CC-4ADA-9A77-FBCDE562FD2E}"/>
                  </a:ext>
                </a:extLst>
              </p14:cNvPr>
              <p14:cNvContentPartPr/>
              <p14:nvPr/>
            </p14:nvContentPartPr>
            <p14:xfrm>
              <a:off x="11032346" y="575197"/>
              <a:ext cx="104774" cy="142874"/>
            </p14:xfrm>
          </p:contentPart>
        </mc:Choice>
        <mc:Fallback xmlns="">
          <p:pic>
            <p:nvPicPr>
              <p:cNvPr id="126" name="Pismo odręczne 125">
                <a:extLst>
                  <a:ext uri="{FF2B5EF4-FFF2-40B4-BE49-F238E27FC236}">
                    <a16:creationId xmlns:a16="http://schemas.microsoft.com/office/drawing/2014/main" id="{B4F6D565-B0CC-4ADA-9A77-FBCDE562FD2E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11014999" y="557020"/>
                <a:ext cx="139120" cy="1788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28" name="Pismo odręczne 127">
                <a:extLst>
                  <a:ext uri="{FF2B5EF4-FFF2-40B4-BE49-F238E27FC236}">
                    <a16:creationId xmlns:a16="http://schemas.microsoft.com/office/drawing/2014/main" id="{65AB980B-8F4B-459A-B937-553D7BE70117}"/>
                  </a:ext>
                </a:extLst>
              </p14:cNvPr>
              <p14:cNvContentPartPr/>
              <p14:nvPr/>
            </p14:nvContentPartPr>
            <p14:xfrm>
              <a:off x="11235213" y="559130"/>
              <a:ext cx="200024" cy="152399"/>
            </p14:xfrm>
          </p:contentPart>
        </mc:Choice>
        <mc:Fallback xmlns="">
          <p:pic>
            <p:nvPicPr>
              <p:cNvPr id="128" name="Pismo odręczne 127">
                <a:extLst>
                  <a:ext uri="{FF2B5EF4-FFF2-40B4-BE49-F238E27FC236}">
                    <a16:creationId xmlns:a16="http://schemas.microsoft.com/office/drawing/2014/main" id="{65AB980B-8F4B-459A-B937-553D7BE70117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11217193" y="541491"/>
                <a:ext cx="235704" cy="1873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30" name="Pismo odręczne 129">
                <a:extLst>
                  <a:ext uri="{FF2B5EF4-FFF2-40B4-BE49-F238E27FC236}">
                    <a16:creationId xmlns:a16="http://schemas.microsoft.com/office/drawing/2014/main" id="{58721169-D6B0-4A30-AEA1-1AC77C0D317A}"/>
                  </a:ext>
                </a:extLst>
              </p14:cNvPr>
              <p14:cNvContentPartPr/>
              <p14:nvPr/>
            </p14:nvContentPartPr>
            <p14:xfrm>
              <a:off x="11523059" y="407073"/>
              <a:ext cx="47624" cy="276225"/>
            </p14:xfrm>
          </p:contentPart>
        </mc:Choice>
        <mc:Fallback xmlns="">
          <p:pic>
            <p:nvPicPr>
              <p:cNvPr id="130" name="Pismo odręczne 129">
                <a:extLst>
                  <a:ext uri="{FF2B5EF4-FFF2-40B4-BE49-F238E27FC236}">
                    <a16:creationId xmlns:a16="http://schemas.microsoft.com/office/drawing/2014/main" id="{58721169-D6B0-4A30-AEA1-1AC77C0D317A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11504309" y="388995"/>
                <a:ext cx="84748" cy="3120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32" name="Pismo odręczne 131">
                <a:extLst>
                  <a:ext uri="{FF2B5EF4-FFF2-40B4-BE49-F238E27FC236}">
                    <a16:creationId xmlns:a16="http://schemas.microsoft.com/office/drawing/2014/main" id="{E26BE4C3-332C-4278-87A1-1B19CD829EE9}"/>
                  </a:ext>
                </a:extLst>
              </p14:cNvPr>
              <p14:cNvContentPartPr/>
              <p14:nvPr/>
            </p14:nvContentPartPr>
            <p14:xfrm>
              <a:off x="11523981" y="528496"/>
              <a:ext cx="238124" cy="171449"/>
            </p14:xfrm>
          </p:contentPart>
        </mc:Choice>
        <mc:Fallback xmlns="">
          <p:pic>
            <p:nvPicPr>
              <p:cNvPr id="132" name="Pismo odręczne 131">
                <a:extLst>
                  <a:ext uri="{FF2B5EF4-FFF2-40B4-BE49-F238E27FC236}">
                    <a16:creationId xmlns:a16="http://schemas.microsoft.com/office/drawing/2014/main" id="{E26BE4C3-332C-4278-87A1-1B19CD829EE9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11506211" y="510562"/>
                <a:ext cx="273309" cy="20695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933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Pismo odręczne 7">
                <a:extLst>
                  <a:ext uri="{FF2B5EF4-FFF2-40B4-BE49-F238E27FC236}">
                    <a16:creationId xmlns:a16="http://schemas.microsoft.com/office/drawing/2014/main" id="{E147CC53-38C4-44A4-921E-FF31F7942CED}"/>
                  </a:ext>
                </a:extLst>
              </p14:cNvPr>
              <p14:cNvContentPartPr/>
              <p14:nvPr/>
            </p14:nvContentPartPr>
            <p14:xfrm>
              <a:off x="399648" y="504618"/>
              <a:ext cx="466724" cy="380999"/>
            </p14:xfrm>
          </p:contentPart>
        </mc:Choice>
        <mc:Fallback xmlns="">
          <p:pic>
            <p:nvPicPr>
              <p:cNvPr id="8" name="Pismo odręczne 7">
                <a:extLst>
                  <a:ext uri="{FF2B5EF4-FFF2-40B4-BE49-F238E27FC236}">
                    <a16:creationId xmlns:a16="http://schemas.microsoft.com/office/drawing/2014/main" id="{E147CC53-38C4-44A4-921E-FF31F7942CE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1834" y="486544"/>
                <a:ext cx="501996" cy="4167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Pismo odręczne 8">
                <a:extLst>
                  <a:ext uri="{FF2B5EF4-FFF2-40B4-BE49-F238E27FC236}">
                    <a16:creationId xmlns:a16="http://schemas.microsoft.com/office/drawing/2014/main" id="{49E31AA7-9855-46A4-A5B8-A7DE7113351F}"/>
                  </a:ext>
                </a:extLst>
              </p14:cNvPr>
              <p14:cNvContentPartPr/>
              <p14:nvPr/>
            </p14:nvContentPartPr>
            <p14:xfrm>
              <a:off x="974414" y="712711"/>
              <a:ext cx="219074" cy="123825"/>
            </p14:xfrm>
          </p:contentPart>
        </mc:Choice>
        <mc:Fallback xmlns="">
          <p:pic>
            <p:nvPicPr>
              <p:cNvPr id="9" name="Pismo odręczne 8">
                <a:extLst>
                  <a:ext uri="{FF2B5EF4-FFF2-40B4-BE49-F238E27FC236}">
                    <a16:creationId xmlns:a16="http://schemas.microsoft.com/office/drawing/2014/main" id="{49E31AA7-9855-46A4-A5B8-A7DE7113351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6603" y="695417"/>
                <a:ext cx="254340" cy="1580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Pismo odręczne 9">
                <a:extLst>
                  <a:ext uri="{FF2B5EF4-FFF2-40B4-BE49-F238E27FC236}">
                    <a16:creationId xmlns:a16="http://schemas.microsoft.com/office/drawing/2014/main" id="{C77488D3-8C44-4F6C-8DA5-CBA966A7B0C0}"/>
                  </a:ext>
                </a:extLst>
              </p14:cNvPr>
              <p14:cNvContentPartPr/>
              <p14:nvPr/>
            </p14:nvContentPartPr>
            <p14:xfrm>
              <a:off x="1214574" y="662914"/>
              <a:ext cx="200024" cy="161924"/>
            </p14:xfrm>
          </p:contentPart>
        </mc:Choice>
        <mc:Fallback xmlns="">
          <p:pic>
            <p:nvPicPr>
              <p:cNvPr id="10" name="Pismo odręczne 9">
                <a:extLst>
                  <a:ext uri="{FF2B5EF4-FFF2-40B4-BE49-F238E27FC236}">
                    <a16:creationId xmlns:a16="http://schemas.microsoft.com/office/drawing/2014/main" id="{C77488D3-8C44-4F6C-8DA5-CBA966A7B0C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96357" y="645237"/>
                <a:ext cx="236094" cy="1969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Pismo odręczne 10">
                <a:extLst>
                  <a:ext uri="{FF2B5EF4-FFF2-40B4-BE49-F238E27FC236}">
                    <a16:creationId xmlns:a16="http://schemas.microsoft.com/office/drawing/2014/main" id="{CD5097C1-7EEA-4258-98C4-BA2397E4DE1E}"/>
                  </a:ext>
                </a:extLst>
              </p14:cNvPr>
              <p14:cNvContentPartPr/>
              <p14:nvPr/>
            </p14:nvContentPartPr>
            <p14:xfrm>
              <a:off x="1399483" y="664444"/>
              <a:ext cx="333375" cy="114299"/>
            </p14:xfrm>
          </p:contentPart>
        </mc:Choice>
        <mc:Fallback xmlns="">
          <p:pic>
            <p:nvPicPr>
              <p:cNvPr id="11" name="Pismo odręczne 10">
                <a:extLst>
                  <a:ext uri="{FF2B5EF4-FFF2-40B4-BE49-F238E27FC236}">
                    <a16:creationId xmlns:a16="http://schemas.microsoft.com/office/drawing/2014/main" id="{CD5097C1-7EEA-4258-98C4-BA2397E4DE1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81712" y="646640"/>
                <a:ext cx="368561" cy="1495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Pismo odręczne 11">
                <a:extLst>
                  <a:ext uri="{FF2B5EF4-FFF2-40B4-BE49-F238E27FC236}">
                    <a16:creationId xmlns:a16="http://schemas.microsoft.com/office/drawing/2014/main" id="{719D371C-C735-443F-90BD-372A4ADBC8D4}"/>
                  </a:ext>
                </a:extLst>
              </p14:cNvPr>
              <p14:cNvContentPartPr/>
              <p14:nvPr/>
            </p14:nvContentPartPr>
            <p14:xfrm>
              <a:off x="1711971" y="639805"/>
              <a:ext cx="171449" cy="123825"/>
            </p14:xfrm>
          </p:contentPart>
        </mc:Choice>
        <mc:Fallback xmlns="">
          <p:pic>
            <p:nvPicPr>
              <p:cNvPr id="12" name="Pismo odręczne 11">
                <a:extLst>
                  <a:ext uri="{FF2B5EF4-FFF2-40B4-BE49-F238E27FC236}">
                    <a16:creationId xmlns:a16="http://schemas.microsoft.com/office/drawing/2014/main" id="{719D371C-C735-443F-90BD-372A4ADBC8D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93962" y="622511"/>
                <a:ext cx="207108" cy="1580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Pismo odręczne 12">
                <a:extLst>
                  <a:ext uri="{FF2B5EF4-FFF2-40B4-BE49-F238E27FC236}">
                    <a16:creationId xmlns:a16="http://schemas.microsoft.com/office/drawing/2014/main" id="{548E269A-F635-4894-A968-BD8B62B0EA19}"/>
                  </a:ext>
                </a:extLst>
              </p14:cNvPr>
              <p14:cNvContentPartPr/>
              <p14:nvPr/>
            </p14:nvContentPartPr>
            <p14:xfrm>
              <a:off x="1880931" y="505077"/>
              <a:ext cx="380999" cy="685799"/>
            </p14:xfrm>
          </p:contentPart>
        </mc:Choice>
        <mc:Fallback xmlns="">
          <p:pic>
            <p:nvPicPr>
              <p:cNvPr id="13" name="Pismo odręczne 12">
                <a:extLst>
                  <a:ext uri="{FF2B5EF4-FFF2-40B4-BE49-F238E27FC236}">
                    <a16:creationId xmlns:a16="http://schemas.microsoft.com/office/drawing/2014/main" id="{548E269A-F635-4894-A968-BD8B62B0EA1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62959" y="487105"/>
                <a:ext cx="416583" cy="7213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Pismo odręczne 13">
                <a:extLst>
                  <a:ext uri="{FF2B5EF4-FFF2-40B4-BE49-F238E27FC236}">
                    <a16:creationId xmlns:a16="http://schemas.microsoft.com/office/drawing/2014/main" id="{19E8F2DC-AF99-4221-93B8-FA53E38006A4}"/>
                  </a:ext>
                </a:extLst>
              </p14:cNvPr>
              <p14:cNvContentPartPr/>
              <p14:nvPr/>
            </p14:nvContentPartPr>
            <p14:xfrm>
              <a:off x="2609565" y="681248"/>
              <a:ext cx="266700" cy="171449"/>
            </p14:xfrm>
          </p:contentPart>
        </mc:Choice>
        <mc:Fallback xmlns="">
          <p:pic>
            <p:nvPicPr>
              <p:cNvPr id="14" name="Pismo odręczne 13">
                <a:extLst>
                  <a:ext uri="{FF2B5EF4-FFF2-40B4-BE49-F238E27FC236}">
                    <a16:creationId xmlns:a16="http://schemas.microsoft.com/office/drawing/2014/main" id="{19E8F2DC-AF99-4221-93B8-FA53E38006A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591593" y="663351"/>
                <a:ext cx="302284" cy="2068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Pismo odręczne 14">
                <a:extLst>
                  <a:ext uri="{FF2B5EF4-FFF2-40B4-BE49-F238E27FC236}">
                    <a16:creationId xmlns:a16="http://schemas.microsoft.com/office/drawing/2014/main" id="{A94BAD00-5A43-4F1A-A0DB-92077B9B0D9A}"/>
                  </a:ext>
                </a:extLst>
              </p14:cNvPr>
              <p14:cNvContentPartPr/>
              <p14:nvPr/>
            </p14:nvContentPartPr>
            <p14:xfrm>
              <a:off x="3684208" y="651573"/>
              <a:ext cx="219074" cy="400049"/>
            </p14:xfrm>
          </p:contentPart>
        </mc:Choice>
        <mc:Fallback xmlns="">
          <p:pic>
            <p:nvPicPr>
              <p:cNvPr id="15" name="Pismo odręczne 14">
                <a:extLst>
                  <a:ext uri="{FF2B5EF4-FFF2-40B4-BE49-F238E27FC236}">
                    <a16:creationId xmlns:a16="http://schemas.microsoft.com/office/drawing/2014/main" id="{A94BAD00-5A43-4F1A-A0DB-92077B9B0D9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65860" y="633585"/>
                <a:ext cx="255403" cy="4356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6" name="Pismo odręczne 15">
                <a:extLst>
                  <a:ext uri="{FF2B5EF4-FFF2-40B4-BE49-F238E27FC236}">
                    <a16:creationId xmlns:a16="http://schemas.microsoft.com/office/drawing/2014/main" id="{1B6ABDFC-8A4D-403F-8874-F3A12CBB7440}"/>
                  </a:ext>
                </a:extLst>
              </p14:cNvPr>
              <p14:cNvContentPartPr/>
              <p14:nvPr/>
            </p14:nvContentPartPr>
            <p14:xfrm>
              <a:off x="4124796" y="705003"/>
              <a:ext cx="28574" cy="76199"/>
            </p14:xfrm>
          </p:contentPart>
        </mc:Choice>
        <mc:Fallback xmlns="">
          <p:pic>
            <p:nvPicPr>
              <p:cNvPr id="16" name="Pismo odręczne 15">
                <a:extLst>
                  <a:ext uri="{FF2B5EF4-FFF2-40B4-BE49-F238E27FC236}">
                    <a16:creationId xmlns:a16="http://schemas.microsoft.com/office/drawing/2014/main" id="{1B6ABDFC-8A4D-403F-8874-F3A12CBB744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106937" y="686774"/>
                <a:ext cx="63934" cy="1122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" name="Pismo odręczne 16">
                <a:extLst>
                  <a:ext uri="{FF2B5EF4-FFF2-40B4-BE49-F238E27FC236}">
                    <a16:creationId xmlns:a16="http://schemas.microsoft.com/office/drawing/2014/main" id="{54836AA0-6BB5-4BF0-82F2-A6BDFF7A95A5}"/>
                  </a:ext>
                </a:extLst>
              </p14:cNvPr>
              <p14:cNvContentPartPr/>
              <p14:nvPr/>
            </p14:nvContentPartPr>
            <p14:xfrm>
              <a:off x="4160897" y="526121"/>
              <a:ext cx="38099" cy="66675"/>
            </p14:xfrm>
          </p:contentPart>
        </mc:Choice>
        <mc:Fallback xmlns="">
          <p:pic>
            <p:nvPicPr>
              <p:cNvPr id="17" name="Pismo odręczne 16">
                <a:extLst>
                  <a:ext uri="{FF2B5EF4-FFF2-40B4-BE49-F238E27FC236}">
                    <a16:creationId xmlns:a16="http://schemas.microsoft.com/office/drawing/2014/main" id="{54836AA0-6BB5-4BF0-82F2-A6BDFF7A95A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142926" y="509452"/>
                <a:ext cx="73682" cy="996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8" name="Pismo odręczne 17">
                <a:extLst>
                  <a:ext uri="{FF2B5EF4-FFF2-40B4-BE49-F238E27FC236}">
                    <a16:creationId xmlns:a16="http://schemas.microsoft.com/office/drawing/2014/main" id="{2B4BDB24-E591-4CBF-8881-1993F30ADF4F}"/>
                  </a:ext>
                </a:extLst>
              </p14:cNvPr>
              <p14:cNvContentPartPr/>
              <p14:nvPr/>
            </p14:nvContentPartPr>
            <p14:xfrm>
              <a:off x="4246979" y="661487"/>
              <a:ext cx="276224" cy="114299"/>
            </p14:xfrm>
          </p:contentPart>
        </mc:Choice>
        <mc:Fallback xmlns="">
          <p:pic>
            <p:nvPicPr>
              <p:cNvPr id="18" name="Pismo odręczne 17">
                <a:extLst>
                  <a:ext uri="{FF2B5EF4-FFF2-40B4-BE49-F238E27FC236}">
                    <a16:creationId xmlns:a16="http://schemas.microsoft.com/office/drawing/2014/main" id="{2B4BDB24-E591-4CBF-8881-1993F30ADF4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228734" y="643111"/>
                <a:ext cx="312348" cy="1506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9" name="Pismo odręczne 18">
                <a:extLst>
                  <a:ext uri="{FF2B5EF4-FFF2-40B4-BE49-F238E27FC236}">
                    <a16:creationId xmlns:a16="http://schemas.microsoft.com/office/drawing/2014/main" id="{FA280A4E-A01B-4F47-800E-A15A4215449D}"/>
                  </a:ext>
                </a:extLst>
              </p14:cNvPr>
              <p14:cNvContentPartPr/>
              <p14:nvPr/>
            </p14:nvContentPartPr>
            <p14:xfrm>
              <a:off x="4570759" y="599779"/>
              <a:ext cx="152399" cy="209549"/>
            </p14:xfrm>
          </p:contentPart>
        </mc:Choice>
        <mc:Fallback xmlns="">
          <p:pic>
            <p:nvPicPr>
              <p:cNvPr id="19" name="Pismo odręczne 18">
                <a:extLst>
                  <a:ext uri="{FF2B5EF4-FFF2-40B4-BE49-F238E27FC236}">
                    <a16:creationId xmlns:a16="http://schemas.microsoft.com/office/drawing/2014/main" id="{FA280A4E-A01B-4F47-800E-A15A4215449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552309" y="581930"/>
                <a:ext cx="188930" cy="2448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0" name="Pismo odręczne 19">
                <a:extLst>
                  <a:ext uri="{FF2B5EF4-FFF2-40B4-BE49-F238E27FC236}">
                    <a16:creationId xmlns:a16="http://schemas.microsoft.com/office/drawing/2014/main" id="{266FC89D-63C0-48FA-BAEC-24BD513FA905}"/>
                  </a:ext>
                </a:extLst>
              </p14:cNvPr>
              <p14:cNvContentPartPr/>
              <p14:nvPr/>
            </p14:nvContentPartPr>
            <p14:xfrm>
              <a:off x="4872076" y="515600"/>
              <a:ext cx="57149" cy="219074"/>
            </p14:xfrm>
          </p:contentPart>
        </mc:Choice>
        <mc:Fallback xmlns="">
          <p:pic>
            <p:nvPicPr>
              <p:cNvPr id="20" name="Pismo odręczne 19">
                <a:extLst>
                  <a:ext uri="{FF2B5EF4-FFF2-40B4-BE49-F238E27FC236}">
                    <a16:creationId xmlns:a16="http://schemas.microsoft.com/office/drawing/2014/main" id="{266FC89D-63C0-48FA-BAEC-24BD513FA90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852504" y="497252"/>
                <a:ext cx="95901" cy="2554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1" name="Pismo odręczne 20">
                <a:extLst>
                  <a:ext uri="{FF2B5EF4-FFF2-40B4-BE49-F238E27FC236}">
                    <a16:creationId xmlns:a16="http://schemas.microsoft.com/office/drawing/2014/main" id="{E7BE56D4-92F4-40FF-BAF3-827B70520F03}"/>
                  </a:ext>
                </a:extLst>
              </p14:cNvPr>
              <p14:cNvContentPartPr/>
              <p14:nvPr/>
            </p14:nvContentPartPr>
            <p14:xfrm>
              <a:off x="4897429" y="610301"/>
              <a:ext cx="400049" cy="161924"/>
            </p14:xfrm>
          </p:contentPart>
        </mc:Choice>
        <mc:Fallback xmlns="">
          <p:pic>
            <p:nvPicPr>
              <p:cNvPr id="21" name="Pismo odręczne 20">
                <a:extLst>
                  <a:ext uri="{FF2B5EF4-FFF2-40B4-BE49-F238E27FC236}">
                    <a16:creationId xmlns:a16="http://schemas.microsoft.com/office/drawing/2014/main" id="{E7BE56D4-92F4-40FF-BAF3-827B70520F0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879278" y="592189"/>
                <a:ext cx="435988" cy="1977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2" name="Pismo odręczne 21">
                <a:extLst>
                  <a:ext uri="{FF2B5EF4-FFF2-40B4-BE49-F238E27FC236}">
                    <a16:creationId xmlns:a16="http://schemas.microsoft.com/office/drawing/2014/main" id="{9D14E222-D140-46DD-A608-46ED8D7B4422}"/>
                  </a:ext>
                </a:extLst>
              </p14:cNvPr>
              <p14:cNvContentPartPr/>
              <p14:nvPr/>
            </p14:nvContentPartPr>
            <p14:xfrm>
              <a:off x="6106640" y="357762"/>
              <a:ext cx="209549" cy="457199"/>
            </p14:xfrm>
          </p:contentPart>
        </mc:Choice>
        <mc:Fallback xmlns="">
          <p:pic>
            <p:nvPicPr>
              <p:cNvPr id="22" name="Pismo odręczne 21">
                <a:extLst>
                  <a:ext uri="{FF2B5EF4-FFF2-40B4-BE49-F238E27FC236}">
                    <a16:creationId xmlns:a16="http://schemas.microsoft.com/office/drawing/2014/main" id="{9D14E222-D140-46DD-A608-46ED8D7B442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088418" y="339634"/>
                <a:ext cx="245628" cy="4930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3" name="Pismo odręczne 22">
                <a:extLst>
                  <a:ext uri="{FF2B5EF4-FFF2-40B4-BE49-F238E27FC236}">
                    <a16:creationId xmlns:a16="http://schemas.microsoft.com/office/drawing/2014/main" id="{925F3474-71CB-47B0-A23A-9D1FF4D7F8B9}"/>
                  </a:ext>
                </a:extLst>
              </p14:cNvPr>
              <p14:cNvContentPartPr/>
              <p14:nvPr/>
            </p14:nvContentPartPr>
            <p14:xfrm>
              <a:off x="6555479" y="388463"/>
              <a:ext cx="1219199" cy="552449"/>
            </p14:xfrm>
          </p:contentPart>
        </mc:Choice>
        <mc:Fallback xmlns="">
          <p:pic>
            <p:nvPicPr>
              <p:cNvPr id="23" name="Pismo odręczne 22">
                <a:extLst>
                  <a:ext uri="{FF2B5EF4-FFF2-40B4-BE49-F238E27FC236}">
                    <a16:creationId xmlns:a16="http://schemas.microsoft.com/office/drawing/2014/main" id="{925F3474-71CB-47B0-A23A-9D1FF4D7F8B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537513" y="370421"/>
                <a:ext cx="1254772" cy="5881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4" name="Pismo odręczne 23">
                <a:extLst>
                  <a:ext uri="{FF2B5EF4-FFF2-40B4-BE49-F238E27FC236}">
                    <a16:creationId xmlns:a16="http://schemas.microsoft.com/office/drawing/2014/main" id="{4C85E883-742E-4F36-A971-26D97E0C587A}"/>
                  </a:ext>
                </a:extLst>
              </p14:cNvPr>
              <p14:cNvContentPartPr/>
              <p14:nvPr/>
            </p14:nvContentPartPr>
            <p14:xfrm>
              <a:off x="7553984" y="536644"/>
              <a:ext cx="371474" cy="390524"/>
            </p14:xfrm>
          </p:contentPart>
        </mc:Choice>
        <mc:Fallback xmlns="">
          <p:pic>
            <p:nvPicPr>
              <p:cNvPr id="24" name="Pismo odręczne 23">
                <a:extLst>
                  <a:ext uri="{FF2B5EF4-FFF2-40B4-BE49-F238E27FC236}">
                    <a16:creationId xmlns:a16="http://schemas.microsoft.com/office/drawing/2014/main" id="{4C85E883-742E-4F36-A971-26D97E0C587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536210" y="518598"/>
                <a:ext cx="406666" cy="4262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5" name="Pismo odręczne 24">
                <a:extLst>
                  <a:ext uri="{FF2B5EF4-FFF2-40B4-BE49-F238E27FC236}">
                    <a16:creationId xmlns:a16="http://schemas.microsoft.com/office/drawing/2014/main" id="{A33D01D5-E361-48AA-94C0-A385C905374E}"/>
                  </a:ext>
                </a:extLst>
              </p14:cNvPr>
              <p14:cNvContentPartPr/>
              <p14:nvPr/>
            </p14:nvContentPartPr>
            <p14:xfrm>
              <a:off x="8070711" y="305150"/>
              <a:ext cx="114299" cy="409575"/>
            </p14:xfrm>
          </p:contentPart>
        </mc:Choice>
        <mc:Fallback xmlns="">
          <p:pic>
            <p:nvPicPr>
              <p:cNvPr id="25" name="Pismo odręczne 24">
                <a:extLst>
                  <a:ext uri="{FF2B5EF4-FFF2-40B4-BE49-F238E27FC236}">
                    <a16:creationId xmlns:a16="http://schemas.microsoft.com/office/drawing/2014/main" id="{A33D01D5-E361-48AA-94C0-A385C905374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053072" y="287233"/>
                <a:ext cx="149224" cy="4450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6" name="Pismo odręczne 25">
                <a:extLst>
                  <a:ext uri="{FF2B5EF4-FFF2-40B4-BE49-F238E27FC236}">
                    <a16:creationId xmlns:a16="http://schemas.microsoft.com/office/drawing/2014/main" id="{1F83C3BB-21D7-48F4-BACF-CB4CC8103B00}"/>
                  </a:ext>
                </a:extLst>
              </p14:cNvPr>
              <p14:cNvContentPartPr/>
              <p14:nvPr/>
            </p14:nvContentPartPr>
            <p14:xfrm>
              <a:off x="353809" y="2482749"/>
              <a:ext cx="990599" cy="914399"/>
            </p14:xfrm>
          </p:contentPart>
        </mc:Choice>
        <mc:Fallback xmlns="">
          <p:pic>
            <p:nvPicPr>
              <p:cNvPr id="26" name="Pismo odręczne 25">
                <a:extLst>
                  <a:ext uri="{FF2B5EF4-FFF2-40B4-BE49-F238E27FC236}">
                    <a16:creationId xmlns:a16="http://schemas.microsoft.com/office/drawing/2014/main" id="{1F83C3BB-21D7-48F4-BACF-CB4CC8103B0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35844" y="2464820"/>
                <a:ext cx="1026170" cy="9498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7" name="Pismo odręczne 26">
                <a:extLst>
                  <a:ext uri="{FF2B5EF4-FFF2-40B4-BE49-F238E27FC236}">
                    <a16:creationId xmlns:a16="http://schemas.microsoft.com/office/drawing/2014/main" id="{286F5F56-C244-4A35-94CB-99D79A0143BC}"/>
                  </a:ext>
                </a:extLst>
              </p14:cNvPr>
              <p14:cNvContentPartPr/>
              <p14:nvPr/>
            </p14:nvContentPartPr>
            <p14:xfrm>
              <a:off x="788271" y="2556952"/>
              <a:ext cx="66675" cy="685799"/>
            </p14:xfrm>
          </p:contentPart>
        </mc:Choice>
        <mc:Fallback xmlns="">
          <p:pic>
            <p:nvPicPr>
              <p:cNvPr id="27" name="Pismo odręczne 26">
                <a:extLst>
                  <a:ext uri="{FF2B5EF4-FFF2-40B4-BE49-F238E27FC236}">
                    <a16:creationId xmlns:a16="http://schemas.microsoft.com/office/drawing/2014/main" id="{286F5F56-C244-4A35-94CB-99D79A0143B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71518" y="2539055"/>
                <a:ext cx="99845" cy="7212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8" name="Pismo odręczne 27">
                <a:extLst>
                  <a:ext uri="{FF2B5EF4-FFF2-40B4-BE49-F238E27FC236}">
                    <a16:creationId xmlns:a16="http://schemas.microsoft.com/office/drawing/2014/main" id="{AE5985CA-F83C-4ADC-A736-199F82ABCD68}"/>
                  </a:ext>
                </a:extLst>
              </p14:cNvPr>
              <p14:cNvContentPartPr/>
              <p14:nvPr/>
            </p14:nvContentPartPr>
            <p14:xfrm>
              <a:off x="378807" y="2893210"/>
              <a:ext cx="876299" cy="76199"/>
            </p14:xfrm>
          </p:contentPart>
        </mc:Choice>
        <mc:Fallback xmlns="">
          <p:pic>
            <p:nvPicPr>
              <p:cNvPr id="28" name="Pismo odręczne 27">
                <a:extLst>
                  <a:ext uri="{FF2B5EF4-FFF2-40B4-BE49-F238E27FC236}">
                    <a16:creationId xmlns:a16="http://schemas.microsoft.com/office/drawing/2014/main" id="{AE5985CA-F83C-4ADC-A736-199F82ABCD6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60769" y="2874804"/>
                <a:ext cx="912015" cy="1126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9" name="Pismo odręczne 28">
                <a:extLst>
                  <a:ext uri="{FF2B5EF4-FFF2-40B4-BE49-F238E27FC236}">
                    <a16:creationId xmlns:a16="http://schemas.microsoft.com/office/drawing/2014/main" id="{D90BFED2-BA8B-4AFA-A063-FCC9CEDAAC29}"/>
                  </a:ext>
                </a:extLst>
              </p14:cNvPr>
              <p14:cNvContentPartPr/>
              <p14:nvPr/>
            </p14:nvContentPartPr>
            <p14:xfrm>
              <a:off x="393058" y="2603419"/>
              <a:ext cx="352424" cy="209549"/>
            </p14:xfrm>
          </p:contentPart>
        </mc:Choice>
        <mc:Fallback xmlns="">
          <p:pic>
            <p:nvPicPr>
              <p:cNvPr id="29" name="Pismo odręczne 28">
                <a:extLst>
                  <a:ext uri="{FF2B5EF4-FFF2-40B4-BE49-F238E27FC236}">
                    <a16:creationId xmlns:a16="http://schemas.microsoft.com/office/drawing/2014/main" id="{D90BFED2-BA8B-4AFA-A063-FCC9CEDAAC2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75077" y="2585166"/>
                <a:ext cx="388026" cy="2456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0" name="Pismo odręczne 29">
                <a:extLst>
                  <a:ext uri="{FF2B5EF4-FFF2-40B4-BE49-F238E27FC236}">
                    <a16:creationId xmlns:a16="http://schemas.microsoft.com/office/drawing/2014/main" id="{7094E8DF-E1A2-4E74-8AD2-2AE445677249}"/>
                  </a:ext>
                </a:extLst>
              </p14:cNvPr>
              <p14:cNvContentPartPr/>
              <p14:nvPr/>
            </p14:nvContentPartPr>
            <p14:xfrm>
              <a:off x="683958" y="3619719"/>
              <a:ext cx="104775" cy="342899"/>
            </p14:xfrm>
          </p:contentPart>
        </mc:Choice>
        <mc:Fallback xmlns="">
          <p:pic>
            <p:nvPicPr>
              <p:cNvPr id="30" name="Pismo odręczne 29">
                <a:extLst>
                  <a:ext uri="{FF2B5EF4-FFF2-40B4-BE49-F238E27FC236}">
                    <a16:creationId xmlns:a16="http://schemas.microsoft.com/office/drawing/2014/main" id="{7094E8DF-E1A2-4E74-8AD2-2AE44567724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65181" y="3601538"/>
                <a:ext cx="141953" cy="378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1" name="Pismo odręczne 30">
                <a:extLst>
                  <a:ext uri="{FF2B5EF4-FFF2-40B4-BE49-F238E27FC236}">
                    <a16:creationId xmlns:a16="http://schemas.microsoft.com/office/drawing/2014/main" id="{7BB62AD4-0531-49AD-8D42-F3A328FD326B}"/>
                  </a:ext>
                </a:extLst>
              </p14:cNvPr>
              <p14:cNvContentPartPr/>
              <p14:nvPr/>
            </p14:nvContentPartPr>
            <p14:xfrm>
              <a:off x="652391" y="3882780"/>
              <a:ext cx="276224" cy="247649"/>
            </p14:xfrm>
          </p:contentPart>
        </mc:Choice>
        <mc:Fallback xmlns="">
          <p:pic>
            <p:nvPicPr>
              <p:cNvPr id="31" name="Pismo odręczne 30">
                <a:extLst>
                  <a:ext uri="{FF2B5EF4-FFF2-40B4-BE49-F238E27FC236}">
                    <a16:creationId xmlns:a16="http://schemas.microsoft.com/office/drawing/2014/main" id="{7BB62AD4-0531-49AD-8D42-F3A328FD326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34570" y="3864834"/>
                <a:ext cx="311509" cy="2831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2" name="Pismo odręczne 31">
                <a:extLst>
                  <a:ext uri="{FF2B5EF4-FFF2-40B4-BE49-F238E27FC236}">
                    <a16:creationId xmlns:a16="http://schemas.microsoft.com/office/drawing/2014/main" id="{2ADFF9DF-6C34-4DF1-9861-2A0BF6D36AFF}"/>
                  </a:ext>
                </a:extLst>
              </p14:cNvPr>
              <p14:cNvContentPartPr/>
              <p14:nvPr/>
            </p14:nvContentPartPr>
            <p14:xfrm>
              <a:off x="251536" y="4265899"/>
              <a:ext cx="1457324" cy="819149"/>
            </p14:xfrm>
          </p:contentPart>
        </mc:Choice>
        <mc:Fallback xmlns="">
          <p:pic>
            <p:nvPicPr>
              <p:cNvPr id="32" name="Pismo odręczne 31">
                <a:extLst>
                  <a:ext uri="{FF2B5EF4-FFF2-40B4-BE49-F238E27FC236}">
                    <a16:creationId xmlns:a16="http://schemas.microsoft.com/office/drawing/2014/main" id="{2ADFF9DF-6C34-4DF1-9861-2A0BF6D36AF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33531" y="4247982"/>
                <a:ext cx="1492974" cy="8546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3" name="Pismo odręczne 32">
                <a:extLst>
                  <a:ext uri="{FF2B5EF4-FFF2-40B4-BE49-F238E27FC236}">
                    <a16:creationId xmlns:a16="http://schemas.microsoft.com/office/drawing/2014/main" id="{76FE82C0-B3FB-4B27-80B6-93B44BC224C9}"/>
                  </a:ext>
                </a:extLst>
              </p14:cNvPr>
              <p14:cNvContentPartPr/>
              <p14:nvPr/>
            </p14:nvContentPartPr>
            <p14:xfrm>
              <a:off x="925231" y="4356289"/>
              <a:ext cx="76199" cy="561975"/>
            </p14:xfrm>
          </p:contentPart>
        </mc:Choice>
        <mc:Fallback xmlns="">
          <p:pic>
            <p:nvPicPr>
              <p:cNvPr id="33" name="Pismo odręczne 32">
                <a:extLst>
                  <a:ext uri="{FF2B5EF4-FFF2-40B4-BE49-F238E27FC236}">
                    <a16:creationId xmlns:a16="http://schemas.microsoft.com/office/drawing/2014/main" id="{76FE82C0-B3FB-4B27-80B6-93B44BC224C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906646" y="4338403"/>
                <a:ext cx="112998" cy="5973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4" name="Pismo odręczne 33">
                <a:extLst>
                  <a:ext uri="{FF2B5EF4-FFF2-40B4-BE49-F238E27FC236}">
                    <a16:creationId xmlns:a16="http://schemas.microsoft.com/office/drawing/2014/main" id="{20F9DCD1-9264-4FC2-AA6C-A31729AB8DBE}"/>
                  </a:ext>
                </a:extLst>
              </p14:cNvPr>
              <p14:cNvContentPartPr/>
              <p14:nvPr/>
            </p14:nvContentPartPr>
            <p14:xfrm>
              <a:off x="505077" y="4608106"/>
              <a:ext cx="1285874" cy="104775"/>
            </p14:xfrm>
          </p:contentPart>
        </mc:Choice>
        <mc:Fallback xmlns="">
          <p:pic>
            <p:nvPicPr>
              <p:cNvPr id="34" name="Pismo odręczne 33">
                <a:extLst>
                  <a:ext uri="{FF2B5EF4-FFF2-40B4-BE49-F238E27FC236}">
                    <a16:creationId xmlns:a16="http://schemas.microsoft.com/office/drawing/2014/main" id="{20F9DCD1-9264-4FC2-AA6C-A31729AB8DB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87138" y="4590408"/>
                <a:ext cx="1321393" cy="1398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5" name="Pismo odręczne 34">
                <a:extLst>
                  <a:ext uri="{FF2B5EF4-FFF2-40B4-BE49-F238E27FC236}">
                    <a16:creationId xmlns:a16="http://schemas.microsoft.com/office/drawing/2014/main" id="{04724B86-3657-475E-ABFF-83576D4EBFDF}"/>
                  </a:ext>
                </a:extLst>
              </p14:cNvPr>
              <p14:cNvContentPartPr/>
              <p14:nvPr/>
            </p14:nvContentPartPr>
            <p14:xfrm>
              <a:off x="567562" y="4750918"/>
              <a:ext cx="323849" cy="219074"/>
            </p14:xfrm>
          </p:contentPart>
        </mc:Choice>
        <mc:Fallback xmlns="">
          <p:pic>
            <p:nvPicPr>
              <p:cNvPr id="35" name="Pismo odręczne 34">
                <a:extLst>
                  <a:ext uri="{FF2B5EF4-FFF2-40B4-BE49-F238E27FC236}">
                    <a16:creationId xmlns:a16="http://schemas.microsoft.com/office/drawing/2014/main" id="{04724B86-3657-475E-ABFF-83576D4EBFDF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49690" y="4733279"/>
                <a:ext cx="359236" cy="2539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6" name="Pismo odręczne 35">
                <a:extLst>
                  <a:ext uri="{FF2B5EF4-FFF2-40B4-BE49-F238E27FC236}">
                    <a16:creationId xmlns:a16="http://schemas.microsoft.com/office/drawing/2014/main" id="{215F8E4E-81F2-4C23-9F04-7B55FA867461}"/>
                  </a:ext>
                </a:extLst>
              </p14:cNvPr>
              <p14:cNvContentPartPr/>
              <p14:nvPr/>
            </p14:nvContentPartPr>
            <p14:xfrm>
              <a:off x="1746527" y="2440145"/>
              <a:ext cx="923925" cy="742949"/>
            </p14:xfrm>
          </p:contentPart>
        </mc:Choice>
        <mc:Fallback xmlns="">
          <p:pic>
            <p:nvPicPr>
              <p:cNvPr id="36" name="Pismo odręczne 35">
                <a:extLst>
                  <a:ext uri="{FF2B5EF4-FFF2-40B4-BE49-F238E27FC236}">
                    <a16:creationId xmlns:a16="http://schemas.microsoft.com/office/drawing/2014/main" id="{215F8E4E-81F2-4C23-9F04-7B55FA86746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728601" y="2422217"/>
                <a:ext cx="959419" cy="7784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7" name="Pismo odręczne 36">
                <a:extLst>
                  <a:ext uri="{FF2B5EF4-FFF2-40B4-BE49-F238E27FC236}">
                    <a16:creationId xmlns:a16="http://schemas.microsoft.com/office/drawing/2014/main" id="{096DA562-336B-4FCF-99E1-D70BE3E02C63}"/>
                  </a:ext>
                </a:extLst>
              </p14:cNvPr>
              <p14:cNvContentPartPr/>
              <p14:nvPr/>
            </p14:nvContentPartPr>
            <p14:xfrm>
              <a:off x="2167259" y="2493818"/>
              <a:ext cx="104775" cy="590550"/>
            </p14:xfrm>
          </p:contentPart>
        </mc:Choice>
        <mc:Fallback xmlns="">
          <p:pic>
            <p:nvPicPr>
              <p:cNvPr id="37" name="Pismo odręczne 36">
                <a:extLst>
                  <a:ext uri="{FF2B5EF4-FFF2-40B4-BE49-F238E27FC236}">
                    <a16:creationId xmlns:a16="http://schemas.microsoft.com/office/drawing/2014/main" id="{096DA562-336B-4FCF-99E1-D70BE3E02C63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149501" y="2475791"/>
                <a:ext cx="139937" cy="6262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8" name="Pismo odręczne 37">
                <a:extLst>
                  <a:ext uri="{FF2B5EF4-FFF2-40B4-BE49-F238E27FC236}">
                    <a16:creationId xmlns:a16="http://schemas.microsoft.com/office/drawing/2014/main" id="{2D3995D9-52B3-4F73-A527-1F74941A19FC}"/>
                  </a:ext>
                </a:extLst>
              </p14:cNvPr>
              <p14:cNvContentPartPr/>
              <p14:nvPr/>
            </p14:nvContentPartPr>
            <p14:xfrm>
              <a:off x="1746724" y="2813576"/>
              <a:ext cx="733425" cy="9524"/>
            </p14:xfrm>
          </p:contentPart>
        </mc:Choice>
        <mc:Fallback xmlns="">
          <p:pic>
            <p:nvPicPr>
              <p:cNvPr id="38" name="Pismo odręczne 37">
                <a:extLst>
                  <a:ext uri="{FF2B5EF4-FFF2-40B4-BE49-F238E27FC236}">
                    <a16:creationId xmlns:a16="http://schemas.microsoft.com/office/drawing/2014/main" id="{2D3995D9-52B3-4F73-A527-1F74941A19FC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728642" y="2788513"/>
                <a:ext cx="769228" cy="591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9" name="Pismo odręczne 38">
                <a:extLst>
                  <a:ext uri="{FF2B5EF4-FFF2-40B4-BE49-F238E27FC236}">
                    <a16:creationId xmlns:a16="http://schemas.microsoft.com/office/drawing/2014/main" id="{F82F7AA1-7A08-4FE1-ACD6-D63DD595B4F9}"/>
                  </a:ext>
                </a:extLst>
              </p14:cNvPr>
              <p14:cNvContentPartPr/>
              <p14:nvPr/>
            </p14:nvContentPartPr>
            <p14:xfrm>
              <a:off x="2251343" y="3346135"/>
              <a:ext cx="19049" cy="361950"/>
            </p14:xfrm>
          </p:contentPart>
        </mc:Choice>
        <mc:Fallback xmlns="">
          <p:pic>
            <p:nvPicPr>
              <p:cNvPr id="39" name="Pismo odręczne 38">
                <a:extLst>
                  <a:ext uri="{FF2B5EF4-FFF2-40B4-BE49-F238E27FC236}">
                    <a16:creationId xmlns:a16="http://schemas.microsoft.com/office/drawing/2014/main" id="{F82F7AA1-7A08-4FE1-ACD6-D63DD595B4F9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229696" y="3328019"/>
                <a:ext cx="61909" cy="3978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0" name="Pismo odręczne 39">
                <a:extLst>
                  <a:ext uri="{FF2B5EF4-FFF2-40B4-BE49-F238E27FC236}">
                    <a16:creationId xmlns:a16="http://schemas.microsoft.com/office/drawing/2014/main" id="{7DCDDC35-EF67-43D5-AD98-60734E47D199}"/>
                  </a:ext>
                </a:extLst>
              </p14:cNvPr>
              <p14:cNvContentPartPr/>
              <p14:nvPr/>
            </p14:nvContentPartPr>
            <p14:xfrm>
              <a:off x="2146578" y="3661809"/>
              <a:ext cx="238124" cy="200024"/>
            </p14:xfrm>
          </p:contentPart>
        </mc:Choice>
        <mc:Fallback xmlns="">
          <p:pic>
            <p:nvPicPr>
              <p:cNvPr id="40" name="Pismo odręczne 39">
                <a:extLst>
                  <a:ext uri="{FF2B5EF4-FFF2-40B4-BE49-F238E27FC236}">
                    <a16:creationId xmlns:a16="http://schemas.microsoft.com/office/drawing/2014/main" id="{7DCDDC35-EF67-43D5-AD98-60734E47D19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128939" y="3644108"/>
                <a:ext cx="273049" cy="2350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1" name="Pismo odręczne 40">
                <a:extLst>
                  <a:ext uri="{FF2B5EF4-FFF2-40B4-BE49-F238E27FC236}">
                    <a16:creationId xmlns:a16="http://schemas.microsoft.com/office/drawing/2014/main" id="{3D01A19A-2CD2-470F-A964-D0F05829857D}"/>
                  </a:ext>
                </a:extLst>
              </p14:cNvPr>
              <p14:cNvContentPartPr/>
              <p14:nvPr/>
            </p14:nvContentPartPr>
            <p14:xfrm>
              <a:off x="2082458" y="4082142"/>
              <a:ext cx="885824" cy="904874"/>
            </p14:xfrm>
          </p:contentPart>
        </mc:Choice>
        <mc:Fallback xmlns="">
          <p:pic>
            <p:nvPicPr>
              <p:cNvPr id="41" name="Pismo odręczne 40">
                <a:extLst>
                  <a:ext uri="{FF2B5EF4-FFF2-40B4-BE49-F238E27FC236}">
                    <a16:creationId xmlns:a16="http://schemas.microsoft.com/office/drawing/2014/main" id="{3D01A19A-2CD2-470F-A964-D0F05829857D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064431" y="4064073"/>
                <a:ext cx="921517" cy="9406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2" name="Pismo odręczne 41">
                <a:extLst>
                  <a:ext uri="{FF2B5EF4-FFF2-40B4-BE49-F238E27FC236}">
                    <a16:creationId xmlns:a16="http://schemas.microsoft.com/office/drawing/2014/main" id="{0AFFA9A1-D172-4E80-B331-BC4F699C9A93}"/>
                  </a:ext>
                </a:extLst>
              </p14:cNvPr>
              <p14:cNvContentPartPr/>
              <p14:nvPr/>
            </p14:nvContentPartPr>
            <p14:xfrm>
              <a:off x="2188666" y="4514127"/>
              <a:ext cx="809625" cy="28574"/>
            </p14:xfrm>
          </p:contentPart>
        </mc:Choice>
        <mc:Fallback xmlns="">
          <p:pic>
            <p:nvPicPr>
              <p:cNvPr id="42" name="Pismo odręczne 41">
                <a:extLst>
                  <a:ext uri="{FF2B5EF4-FFF2-40B4-BE49-F238E27FC236}">
                    <a16:creationId xmlns:a16="http://schemas.microsoft.com/office/drawing/2014/main" id="{0AFFA9A1-D172-4E80-B331-BC4F699C9A93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170658" y="4498427"/>
                <a:ext cx="845280" cy="596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3" name="Pismo odręczne 42">
                <a:extLst>
                  <a:ext uri="{FF2B5EF4-FFF2-40B4-BE49-F238E27FC236}">
                    <a16:creationId xmlns:a16="http://schemas.microsoft.com/office/drawing/2014/main" id="{588D8E5A-3114-43E8-8916-A85A0A124BF9}"/>
                  </a:ext>
                </a:extLst>
              </p14:cNvPr>
              <p14:cNvContentPartPr/>
              <p14:nvPr/>
            </p14:nvContentPartPr>
            <p14:xfrm>
              <a:off x="2411425" y="4135319"/>
              <a:ext cx="47624" cy="752474"/>
            </p14:xfrm>
          </p:contentPart>
        </mc:Choice>
        <mc:Fallback xmlns="">
          <p:pic>
            <p:nvPicPr>
              <p:cNvPr id="43" name="Pismo odręczne 42">
                <a:extLst>
                  <a:ext uri="{FF2B5EF4-FFF2-40B4-BE49-F238E27FC236}">
                    <a16:creationId xmlns:a16="http://schemas.microsoft.com/office/drawing/2014/main" id="{588D8E5A-3114-43E8-8916-A85A0A124BF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394889" y="4117403"/>
                <a:ext cx="80366" cy="7879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4" name="Pismo odręczne 43">
                <a:extLst>
                  <a:ext uri="{FF2B5EF4-FFF2-40B4-BE49-F238E27FC236}">
                    <a16:creationId xmlns:a16="http://schemas.microsoft.com/office/drawing/2014/main" id="{325F1097-ECA2-4D09-80D0-1678AFD674DC}"/>
                  </a:ext>
                </a:extLst>
              </p14:cNvPr>
              <p14:cNvContentPartPr/>
              <p14:nvPr/>
            </p14:nvContentPartPr>
            <p14:xfrm>
              <a:off x="2306291" y="2588520"/>
              <a:ext cx="200024" cy="161924"/>
            </p14:xfrm>
          </p:contentPart>
        </mc:Choice>
        <mc:Fallback xmlns="">
          <p:pic>
            <p:nvPicPr>
              <p:cNvPr id="44" name="Pismo odręczne 43">
                <a:extLst>
                  <a:ext uri="{FF2B5EF4-FFF2-40B4-BE49-F238E27FC236}">
                    <a16:creationId xmlns:a16="http://schemas.microsoft.com/office/drawing/2014/main" id="{325F1097-ECA2-4D09-80D0-1678AFD674DC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288238" y="2570804"/>
                <a:ext cx="235768" cy="1970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5" name="Pismo odręczne 44">
                <a:extLst>
                  <a:ext uri="{FF2B5EF4-FFF2-40B4-BE49-F238E27FC236}">
                    <a16:creationId xmlns:a16="http://schemas.microsoft.com/office/drawing/2014/main" id="{5A437A99-818E-4943-B855-EEA4C8E2BF25}"/>
                  </a:ext>
                </a:extLst>
              </p14:cNvPr>
              <p14:cNvContentPartPr/>
              <p14:nvPr/>
            </p14:nvContentPartPr>
            <p14:xfrm>
              <a:off x="2532610" y="4587614"/>
              <a:ext cx="304799" cy="228599"/>
            </p14:xfrm>
          </p:contentPart>
        </mc:Choice>
        <mc:Fallback xmlns="">
          <p:pic>
            <p:nvPicPr>
              <p:cNvPr id="45" name="Pismo odręczne 44">
                <a:extLst>
                  <a:ext uri="{FF2B5EF4-FFF2-40B4-BE49-F238E27FC236}">
                    <a16:creationId xmlns:a16="http://schemas.microsoft.com/office/drawing/2014/main" id="{5A437A99-818E-4943-B855-EEA4C8E2BF25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514617" y="4569893"/>
                <a:ext cx="340425" cy="2636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6" name="Pismo odręczne 45">
                <a:extLst>
                  <a:ext uri="{FF2B5EF4-FFF2-40B4-BE49-F238E27FC236}">
                    <a16:creationId xmlns:a16="http://schemas.microsoft.com/office/drawing/2014/main" id="{5C82B4C0-3A57-4561-9A93-F33F4CD5CEB5}"/>
                  </a:ext>
                </a:extLst>
              </p14:cNvPr>
              <p14:cNvContentPartPr/>
              <p14:nvPr/>
            </p14:nvContentPartPr>
            <p14:xfrm>
              <a:off x="3078035" y="2482722"/>
              <a:ext cx="857249" cy="800099"/>
            </p14:xfrm>
          </p:contentPart>
        </mc:Choice>
        <mc:Fallback xmlns="">
          <p:pic>
            <p:nvPicPr>
              <p:cNvPr id="46" name="Pismo odręczne 45">
                <a:extLst>
                  <a:ext uri="{FF2B5EF4-FFF2-40B4-BE49-F238E27FC236}">
                    <a16:creationId xmlns:a16="http://schemas.microsoft.com/office/drawing/2014/main" id="{5C82B4C0-3A57-4561-9A93-F33F4CD5CEB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060048" y="2464815"/>
                <a:ext cx="892863" cy="835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7" name="Pismo odręczne 46">
                <a:extLst>
                  <a:ext uri="{FF2B5EF4-FFF2-40B4-BE49-F238E27FC236}">
                    <a16:creationId xmlns:a16="http://schemas.microsoft.com/office/drawing/2014/main" id="{A4196670-0631-47BD-9615-3F6BD2A73FF8}"/>
                  </a:ext>
                </a:extLst>
              </p14:cNvPr>
              <p14:cNvContentPartPr/>
              <p14:nvPr/>
            </p14:nvContentPartPr>
            <p14:xfrm>
              <a:off x="3357661" y="2493818"/>
              <a:ext cx="152399" cy="704849"/>
            </p14:xfrm>
          </p:contentPart>
        </mc:Choice>
        <mc:Fallback xmlns="">
          <p:pic>
            <p:nvPicPr>
              <p:cNvPr id="47" name="Pismo odręczne 46">
                <a:extLst>
                  <a:ext uri="{FF2B5EF4-FFF2-40B4-BE49-F238E27FC236}">
                    <a16:creationId xmlns:a16="http://schemas.microsoft.com/office/drawing/2014/main" id="{A4196670-0631-47BD-9615-3F6BD2A73FF8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340184" y="2475883"/>
                <a:ext cx="187003" cy="74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8" name="Pismo odręczne 47">
                <a:extLst>
                  <a:ext uri="{FF2B5EF4-FFF2-40B4-BE49-F238E27FC236}">
                    <a16:creationId xmlns:a16="http://schemas.microsoft.com/office/drawing/2014/main" id="{A0B3A6A5-2E36-40C0-9EC2-F737762A6180}"/>
                  </a:ext>
                </a:extLst>
              </p14:cNvPr>
              <p14:cNvContentPartPr/>
              <p14:nvPr/>
            </p14:nvContentPartPr>
            <p14:xfrm>
              <a:off x="3062030" y="2851581"/>
              <a:ext cx="828674" cy="28574"/>
            </p14:xfrm>
          </p:contentPart>
        </mc:Choice>
        <mc:Fallback xmlns="">
          <p:pic>
            <p:nvPicPr>
              <p:cNvPr id="48" name="Pismo odręczne 47">
                <a:extLst>
                  <a:ext uri="{FF2B5EF4-FFF2-40B4-BE49-F238E27FC236}">
                    <a16:creationId xmlns:a16="http://schemas.microsoft.com/office/drawing/2014/main" id="{A0B3A6A5-2E36-40C0-9EC2-F737762A6180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044078" y="2835707"/>
                <a:ext cx="864219" cy="600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9" name="Pismo odręczne 48">
                <a:extLst>
                  <a:ext uri="{FF2B5EF4-FFF2-40B4-BE49-F238E27FC236}">
                    <a16:creationId xmlns:a16="http://schemas.microsoft.com/office/drawing/2014/main" id="{46F9574F-DC6C-4935-BCE2-220D26513C8F}"/>
                  </a:ext>
                </a:extLst>
              </p14:cNvPr>
              <p14:cNvContentPartPr/>
              <p14:nvPr/>
            </p14:nvContentPartPr>
            <p14:xfrm>
              <a:off x="3110839" y="2964282"/>
              <a:ext cx="285749" cy="142875"/>
            </p14:xfrm>
          </p:contentPart>
        </mc:Choice>
        <mc:Fallback xmlns="">
          <p:pic>
            <p:nvPicPr>
              <p:cNvPr id="49" name="Pismo odręczne 48">
                <a:extLst>
                  <a:ext uri="{FF2B5EF4-FFF2-40B4-BE49-F238E27FC236}">
                    <a16:creationId xmlns:a16="http://schemas.microsoft.com/office/drawing/2014/main" id="{46F9574F-DC6C-4935-BCE2-220D26513C8F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092685" y="2945727"/>
                <a:ext cx="321695" cy="1796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0" name="Pismo odręczne 49">
                <a:extLst>
                  <a:ext uri="{FF2B5EF4-FFF2-40B4-BE49-F238E27FC236}">
                    <a16:creationId xmlns:a16="http://schemas.microsoft.com/office/drawing/2014/main" id="{DD3D2D3D-F5B3-49D4-B3CB-E40941E7DDFF}"/>
                  </a:ext>
                </a:extLst>
              </p14:cNvPr>
              <p14:cNvContentPartPr/>
              <p14:nvPr/>
            </p14:nvContentPartPr>
            <p14:xfrm>
              <a:off x="3198218" y="2609565"/>
              <a:ext cx="228599" cy="152399"/>
            </p14:xfrm>
          </p:contentPart>
        </mc:Choice>
        <mc:Fallback xmlns="">
          <p:pic>
            <p:nvPicPr>
              <p:cNvPr id="50" name="Pismo odręczne 49">
                <a:extLst>
                  <a:ext uri="{FF2B5EF4-FFF2-40B4-BE49-F238E27FC236}">
                    <a16:creationId xmlns:a16="http://schemas.microsoft.com/office/drawing/2014/main" id="{DD3D2D3D-F5B3-49D4-B3CB-E40941E7DDFF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180218" y="2591508"/>
                <a:ext cx="264239" cy="1881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1" name="Pismo odręczne 50">
                <a:extLst>
                  <a:ext uri="{FF2B5EF4-FFF2-40B4-BE49-F238E27FC236}">
                    <a16:creationId xmlns:a16="http://schemas.microsoft.com/office/drawing/2014/main" id="{AD6F1DE6-F62E-447F-9004-DFCDB8B71CBF}"/>
                  </a:ext>
                </a:extLst>
              </p14:cNvPr>
              <p14:cNvContentPartPr/>
              <p14:nvPr/>
            </p14:nvContentPartPr>
            <p14:xfrm>
              <a:off x="3440754" y="3419792"/>
              <a:ext cx="9524" cy="171449"/>
            </p14:xfrm>
          </p:contentPart>
        </mc:Choice>
        <mc:Fallback xmlns="">
          <p:pic>
            <p:nvPicPr>
              <p:cNvPr id="51" name="Pismo odręczne 50">
                <a:extLst>
                  <a:ext uri="{FF2B5EF4-FFF2-40B4-BE49-F238E27FC236}">
                    <a16:creationId xmlns:a16="http://schemas.microsoft.com/office/drawing/2014/main" id="{AD6F1DE6-F62E-447F-9004-DFCDB8B71CBF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424881" y="3401933"/>
                <a:ext cx="40953" cy="2068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2" name="Pismo odręczne 51">
                <a:extLst>
                  <a:ext uri="{FF2B5EF4-FFF2-40B4-BE49-F238E27FC236}">
                    <a16:creationId xmlns:a16="http://schemas.microsoft.com/office/drawing/2014/main" id="{EAA9064E-47B8-4358-A7AD-D49868319341}"/>
                  </a:ext>
                </a:extLst>
              </p14:cNvPr>
              <p14:cNvContentPartPr/>
              <p14:nvPr/>
            </p14:nvContentPartPr>
            <p14:xfrm>
              <a:off x="3398894" y="3545010"/>
              <a:ext cx="200024" cy="142875"/>
            </p14:xfrm>
          </p:contentPart>
        </mc:Choice>
        <mc:Fallback xmlns="">
          <p:pic>
            <p:nvPicPr>
              <p:cNvPr id="52" name="Pismo odręczne 51">
                <a:extLst>
                  <a:ext uri="{FF2B5EF4-FFF2-40B4-BE49-F238E27FC236}">
                    <a16:creationId xmlns:a16="http://schemas.microsoft.com/office/drawing/2014/main" id="{EAA9064E-47B8-4358-A7AD-D49868319341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380874" y="3526970"/>
                <a:ext cx="235704" cy="1785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3" name="Pismo odręczne 52">
                <a:extLst>
                  <a:ext uri="{FF2B5EF4-FFF2-40B4-BE49-F238E27FC236}">
                    <a16:creationId xmlns:a16="http://schemas.microsoft.com/office/drawing/2014/main" id="{40E40735-CD34-464D-AACD-31569D665339}"/>
                  </a:ext>
                </a:extLst>
              </p14:cNvPr>
              <p14:cNvContentPartPr/>
              <p14:nvPr/>
            </p14:nvContentPartPr>
            <p14:xfrm>
              <a:off x="3304045" y="3973047"/>
              <a:ext cx="809625" cy="876299"/>
            </p14:xfrm>
          </p:contentPart>
        </mc:Choice>
        <mc:Fallback xmlns="">
          <p:pic>
            <p:nvPicPr>
              <p:cNvPr id="53" name="Pismo odręczne 52">
                <a:extLst>
                  <a:ext uri="{FF2B5EF4-FFF2-40B4-BE49-F238E27FC236}">
                    <a16:creationId xmlns:a16="http://schemas.microsoft.com/office/drawing/2014/main" id="{40E40735-CD34-464D-AACD-31569D665339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286053" y="3955075"/>
                <a:ext cx="845249" cy="9118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4" name="Pismo odręczne 53">
                <a:extLst>
                  <a:ext uri="{FF2B5EF4-FFF2-40B4-BE49-F238E27FC236}">
                    <a16:creationId xmlns:a16="http://schemas.microsoft.com/office/drawing/2014/main" id="{51A1D7C6-F221-4E42-BC37-B4F3E0482791}"/>
                  </a:ext>
                </a:extLst>
              </p14:cNvPr>
              <p14:cNvContentPartPr/>
              <p14:nvPr/>
            </p14:nvContentPartPr>
            <p14:xfrm>
              <a:off x="3706154" y="4061662"/>
              <a:ext cx="76199" cy="714374"/>
            </p14:xfrm>
          </p:contentPart>
        </mc:Choice>
        <mc:Fallback xmlns="">
          <p:pic>
            <p:nvPicPr>
              <p:cNvPr id="54" name="Pismo odręczne 53">
                <a:extLst>
                  <a:ext uri="{FF2B5EF4-FFF2-40B4-BE49-F238E27FC236}">
                    <a16:creationId xmlns:a16="http://schemas.microsoft.com/office/drawing/2014/main" id="{51A1D7C6-F221-4E42-BC37-B4F3E0482791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687478" y="4043668"/>
                <a:ext cx="113178" cy="7500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5" name="Pismo odręczne 54">
                <a:extLst>
                  <a:ext uri="{FF2B5EF4-FFF2-40B4-BE49-F238E27FC236}">
                    <a16:creationId xmlns:a16="http://schemas.microsoft.com/office/drawing/2014/main" id="{FB3B7678-0802-4DFA-9E38-3934F9507A4A}"/>
                  </a:ext>
                </a:extLst>
              </p14:cNvPr>
              <p14:cNvContentPartPr/>
              <p14:nvPr/>
            </p14:nvContentPartPr>
            <p14:xfrm>
              <a:off x="3398747" y="4450273"/>
              <a:ext cx="723899" cy="57149"/>
            </p14:xfrm>
          </p:contentPart>
        </mc:Choice>
        <mc:Fallback xmlns="">
          <p:pic>
            <p:nvPicPr>
              <p:cNvPr id="55" name="Pismo odręczne 54">
                <a:extLst>
                  <a:ext uri="{FF2B5EF4-FFF2-40B4-BE49-F238E27FC236}">
                    <a16:creationId xmlns:a16="http://schemas.microsoft.com/office/drawing/2014/main" id="{FB3B7678-0802-4DFA-9E38-3934F9507A4A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380659" y="4431095"/>
                <a:ext cx="759714" cy="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6" name="Pismo odręczne 55">
                <a:extLst>
                  <a:ext uri="{FF2B5EF4-FFF2-40B4-BE49-F238E27FC236}">
                    <a16:creationId xmlns:a16="http://schemas.microsoft.com/office/drawing/2014/main" id="{5ACE2F62-3B83-4E72-BB9C-4FA1E01776BC}"/>
                  </a:ext>
                </a:extLst>
              </p14:cNvPr>
              <p14:cNvContentPartPr/>
              <p14:nvPr/>
            </p14:nvContentPartPr>
            <p14:xfrm>
              <a:off x="3495779" y="4563769"/>
              <a:ext cx="200024" cy="171449"/>
            </p14:xfrm>
          </p:contentPart>
        </mc:Choice>
        <mc:Fallback xmlns="">
          <p:pic>
            <p:nvPicPr>
              <p:cNvPr id="56" name="Pismo odręczne 55">
                <a:extLst>
                  <a:ext uri="{FF2B5EF4-FFF2-40B4-BE49-F238E27FC236}">
                    <a16:creationId xmlns:a16="http://schemas.microsoft.com/office/drawing/2014/main" id="{5ACE2F62-3B83-4E72-BB9C-4FA1E01776BC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478202" y="4545760"/>
                <a:ext cx="234826" cy="2071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7" name="Pismo odręczne 56">
                <a:extLst>
                  <a:ext uri="{FF2B5EF4-FFF2-40B4-BE49-F238E27FC236}">
                    <a16:creationId xmlns:a16="http://schemas.microsoft.com/office/drawing/2014/main" id="{8E67A8D1-09F7-4BFC-89A1-07E0E5436C32}"/>
                  </a:ext>
                </a:extLst>
              </p14:cNvPr>
              <p14:cNvContentPartPr/>
              <p14:nvPr/>
            </p14:nvContentPartPr>
            <p14:xfrm>
              <a:off x="3830594" y="4535171"/>
              <a:ext cx="295274" cy="180974"/>
            </p14:xfrm>
          </p:contentPart>
        </mc:Choice>
        <mc:Fallback xmlns="">
          <p:pic>
            <p:nvPicPr>
              <p:cNvPr id="57" name="Pismo odręczne 56">
                <a:extLst>
                  <a:ext uri="{FF2B5EF4-FFF2-40B4-BE49-F238E27FC236}">
                    <a16:creationId xmlns:a16="http://schemas.microsoft.com/office/drawing/2014/main" id="{8E67A8D1-09F7-4BFC-89A1-07E0E5436C32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812322" y="4517635"/>
                <a:ext cx="331452" cy="2156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8" name="Pismo odręczne 57">
                <a:extLst>
                  <a:ext uri="{FF2B5EF4-FFF2-40B4-BE49-F238E27FC236}">
                    <a16:creationId xmlns:a16="http://schemas.microsoft.com/office/drawing/2014/main" id="{7498096B-4CF1-45C3-8B3E-6502AADE61AC}"/>
                  </a:ext>
                </a:extLst>
              </p14:cNvPr>
              <p14:cNvContentPartPr/>
              <p14:nvPr/>
            </p14:nvContentPartPr>
            <p14:xfrm>
              <a:off x="4471677" y="2429465"/>
              <a:ext cx="904874" cy="771525"/>
            </p14:xfrm>
          </p:contentPart>
        </mc:Choice>
        <mc:Fallback xmlns="">
          <p:pic>
            <p:nvPicPr>
              <p:cNvPr id="58" name="Pismo odręczne 57">
                <a:extLst>
                  <a:ext uri="{FF2B5EF4-FFF2-40B4-BE49-F238E27FC236}">
                    <a16:creationId xmlns:a16="http://schemas.microsoft.com/office/drawing/2014/main" id="{7498096B-4CF1-45C3-8B3E-6502AADE61AC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453709" y="2411439"/>
                <a:ext cx="940451" cy="8072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9" name="Pismo odręczne 58">
                <a:extLst>
                  <a:ext uri="{FF2B5EF4-FFF2-40B4-BE49-F238E27FC236}">
                    <a16:creationId xmlns:a16="http://schemas.microsoft.com/office/drawing/2014/main" id="{1F766CF2-3FC7-40F2-B773-414034DE3596}"/>
                  </a:ext>
                </a:extLst>
              </p14:cNvPr>
              <p14:cNvContentPartPr/>
              <p14:nvPr/>
            </p14:nvContentPartPr>
            <p14:xfrm>
              <a:off x="4809682" y="2441206"/>
              <a:ext cx="171449" cy="657224"/>
            </p14:xfrm>
          </p:contentPart>
        </mc:Choice>
        <mc:Fallback xmlns="">
          <p:pic>
            <p:nvPicPr>
              <p:cNvPr id="59" name="Pismo odręczne 58">
                <a:extLst>
                  <a:ext uri="{FF2B5EF4-FFF2-40B4-BE49-F238E27FC236}">
                    <a16:creationId xmlns:a16="http://schemas.microsoft.com/office/drawing/2014/main" id="{1F766CF2-3FC7-40F2-B773-414034DE3596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791286" y="2423288"/>
                <a:ext cx="207873" cy="6927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0" name="Pismo odręczne 59">
                <a:extLst>
                  <a:ext uri="{FF2B5EF4-FFF2-40B4-BE49-F238E27FC236}">
                    <a16:creationId xmlns:a16="http://schemas.microsoft.com/office/drawing/2014/main" id="{9510E9AB-2FC9-4550-8A5C-13E55B008F6B}"/>
                  </a:ext>
                </a:extLst>
              </p14:cNvPr>
              <p14:cNvContentPartPr/>
              <p14:nvPr/>
            </p14:nvContentPartPr>
            <p14:xfrm>
              <a:off x="4520000" y="2849196"/>
              <a:ext cx="885824" cy="47624"/>
            </p14:xfrm>
          </p:contentPart>
        </mc:Choice>
        <mc:Fallback xmlns="">
          <p:pic>
            <p:nvPicPr>
              <p:cNvPr id="60" name="Pismo odręczne 59">
                <a:extLst>
                  <a:ext uri="{FF2B5EF4-FFF2-40B4-BE49-F238E27FC236}">
                    <a16:creationId xmlns:a16="http://schemas.microsoft.com/office/drawing/2014/main" id="{9510E9AB-2FC9-4550-8A5C-13E55B008F6B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502025" y="2830593"/>
                <a:ext cx="921415" cy="844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1" name="Pismo odręczne 60">
                <a:extLst>
                  <a:ext uri="{FF2B5EF4-FFF2-40B4-BE49-F238E27FC236}">
                    <a16:creationId xmlns:a16="http://schemas.microsoft.com/office/drawing/2014/main" id="{55390E25-471B-4030-AACB-1FE482EC1AAA}"/>
                  </a:ext>
                </a:extLst>
              </p14:cNvPr>
              <p14:cNvContentPartPr/>
              <p14:nvPr/>
            </p14:nvContentPartPr>
            <p14:xfrm>
              <a:off x="4587783" y="2567475"/>
              <a:ext cx="247649" cy="219074"/>
            </p14:xfrm>
          </p:contentPart>
        </mc:Choice>
        <mc:Fallback xmlns="">
          <p:pic>
            <p:nvPicPr>
              <p:cNvPr id="61" name="Pismo odręczne 60">
                <a:extLst>
                  <a:ext uri="{FF2B5EF4-FFF2-40B4-BE49-F238E27FC236}">
                    <a16:creationId xmlns:a16="http://schemas.microsoft.com/office/drawing/2014/main" id="{55390E25-471B-4030-AACB-1FE482EC1AAA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569520" y="2549158"/>
                <a:ext cx="283810" cy="2553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2" name="Pismo odręczne 61">
                <a:extLst>
                  <a:ext uri="{FF2B5EF4-FFF2-40B4-BE49-F238E27FC236}">
                    <a16:creationId xmlns:a16="http://schemas.microsoft.com/office/drawing/2014/main" id="{D8FB8298-10EB-4C92-896A-D1E35E68DD33}"/>
                  </a:ext>
                </a:extLst>
              </p14:cNvPr>
              <p14:cNvContentPartPr/>
              <p14:nvPr/>
            </p14:nvContentPartPr>
            <p14:xfrm>
              <a:off x="4963713" y="2935761"/>
              <a:ext cx="323849" cy="219074"/>
            </p14:xfrm>
          </p:contentPart>
        </mc:Choice>
        <mc:Fallback xmlns="">
          <p:pic>
            <p:nvPicPr>
              <p:cNvPr id="62" name="Pismo odręczne 61">
                <a:extLst>
                  <a:ext uri="{FF2B5EF4-FFF2-40B4-BE49-F238E27FC236}">
                    <a16:creationId xmlns:a16="http://schemas.microsoft.com/office/drawing/2014/main" id="{D8FB8298-10EB-4C92-896A-D1E35E68DD33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4945621" y="2918037"/>
                <a:ext cx="359671" cy="2541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3" name="Pismo odręczne 62">
                <a:extLst>
                  <a:ext uri="{FF2B5EF4-FFF2-40B4-BE49-F238E27FC236}">
                    <a16:creationId xmlns:a16="http://schemas.microsoft.com/office/drawing/2014/main" id="{6DCD3BC7-9C08-4483-B302-4A2D7BDA9618}"/>
                  </a:ext>
                </a:extLst>
              </p14:cNvPr>
              <p14:cNvContentPartPr/>
              <p14:nvPr/>
            </p14:nvContentPartPr>
            <p14:xfrm>
              <a:off x="4829348" y="3478278"/>
              <a:ext cx="28574" cy="342899"/>
            </p14:xfrm>
          </p:contentPart>
        </mc:Choice>
        <mc:Fallback xmlns="">
          <p:pic>
            <p:nvPicPr>
              <p:cNvPr id="63" name="Pismo odręczne 62">
                <a:extLst>
                  <a:ext uri="{FF2B5EF4-FFF2-40B4-BE49-F238E27FC236}">
                    <a16:creationId xmlns:a16="http://schemas.microsoft.com/office/drawing/2014/main" id="{6DCD3BC7-9C08-4483-B302-4A2D7BDA9618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808642" y="3460212"/>
                <a:ext cx="69571" cy="3786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4" name="Pismo odręczne 63">
                <a:extLst>
                  <a:ext uri="{FF2B5EF4-FFF2-40B4-BE49-F238E27FC236}">
                    <a16:creationId xmlns:a16="http://schemas.microsoft.com/office/drawing/2014/main" id="{2E501832-34BF-4BC1-B486-BE15F2F3E4A1}"/>
                  </a:ext>
                </a:extLst>
              </p14:cNvPr>
              <p14:cNvContentPartPr/>
              <p14:nvPr/>
            </p14:nvContentPartPr>
            <p14:xfrm>
              <a:off x="4714052" y="3691216"/>
              <a:ext cx="342899" cy="219074"/>
            </p14:xfrm>
          </p:contentPart>
        </mc:Choice>
        <mc:Fallback xmlns="">
          <p:pic>
            <p:nvPicPr>
              <p:cNvPr id="64" name="Pismo odręczne 63">
                <a:extLst>
                  <a:ext uri="{FF2B5EF4-FFF2-40B4-BE49-F238E27FC236}">
                    <a16:creationId xmlns:a16="http://schemas.microsoft.com/office/drawing/2014/main" id="{2E501832-34BF-4BC1-B486-BE15F2F3E4A1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4695948" y="3673463"/>
                <a:ext cx="378746" cy="2542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5" name="Pismo odręczne 64">
                <a:extLst>
                  <a:ext uri="{FF2B5EF4-FFF2-40B4-BE49-F238E27FC236}">
                    <a16:creationId xmlns:a16="http://schemas.microsoft.com/office/drawing/2014/main" id="{A1EE25EA-1DD0-4A28-B740-1D417E9F6DFE}"/>
                  </a:ext>
                </a:extLst>
              </p14:cNvPr>
              <p14:cNvContentPartPr/>
              <p14:nvPr/>
            </p14:nvContentPartPr>
            <p14:xfrm>
              <a:off x="4566307" y="3945845"/>
              <a:ext cx="962024" cy="771525"/>
            </p14:xfrm>
          </p:contentPart>
        </mc:Choice>
        <mc:Fallback xmlns="">
          <p:pic>
            <p:nvPicPr>
              <p:cNvPr id="65" name="Pismo odręczne 64">
                <a:extLst>
                  <a:ext uri="{FF2B5EF4-FFF2-40B4-BE49-F238E27FC236}">
                    <a16:creationId xmlns:a16="http://schemas.microsoft.com/office/drawing/2014/main" id="{A1EE25EA-1DD0-4A28-B740-1D417E9F6DFE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548298" y="3927886"/>
                <a:ext cx="997681" cy="8070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6" name="Pismo odręczne 65">
                <a:extLst>
                  <a:ext uri="{FF2B5EF4-FFF2-40B4-BE49-F238E27FC236}">
                    <a16:creationId xmlns:a16="http://schemas.microsoft.com/office/drawing/2014/main" id="{67575A56-FBBE-46AF-9202-ACC2AC8483B9}"/>
                  </a:ext>
                </a:extLst>
              </p14:cNvPr>
              <p14:cNvContentPartPr/>
              <p14:nvPr/>
            </p14:nvContentPartPr>
            <p14:xfrm>
              <a:off x="4944636" y="4013093"/>
              <a:ext cx="38099" cy="590550"/>
            </p14:xfrm>
          </p:contentPart>
        </mc:Choice>
        <mc:Fallback xmlns="">
          <p:pic>
            <p:nvPicPr>
              <p:cNvPr id="66" name="Pismo odręczne 65">
                <a:extLst>
                  <a:ext uri="{FF2B5EF4-FFF2-40B4-BE49-F238E27FC236}">
                    <a16:creationId xmlns:a16="http://schemas.microsoft.com/office/drawing/2014/main" id="{67575A56-FBBE-46AF-9202-ACC2AC8483B9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927926" y="3995033"/>
                <a:ext cx="71185" cy="6263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7" name="Pismo odręczne 66">
                <a:extLst>
                  <a:ext uri="{FF2B5EF4-FFF2-40B4-BE49-F238E27FC236}">
                    <a16:creationId xmlns:a16="http://schemas.microsoft.com/office/drawing/2014/main" id="{AC8FF381-701E-4E63-9C35-6D180978A31B}"/>
                  </a:ext>
                </a:extLst>
              </p14:cNvPr>
              <p14:cNvContentPartPr/>
              <p14:nvPr/>
            </p14:nvContentPartPr>
            <p14:xfrm>
              <a:off x="4566738" y="4334500"/>
              <a:ext cx="952499" cy="28574"/>
            </p14:xfrm>
          </p:contentPart>
        </mc:Choice>
        <mc:Fallback xmlns="">
          <p:pic>
            <p:nvPicPr>
              <p:cNvPr id="67" name="Pismo odręczne 66">
                <a:extLst>
                  <a:ext uri="{FF2B5EF4-FFF2-40B4-BE49-F238E27FC236}">
                    <a16:creationId xmlns:a16="http://schemas.microsoft.com/office/drawing/2014/main" id="{AC8FF381-701E-4E63-9C35-6D180978A31B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548753" y="4318971"/>
                <a:ext cx="988110" cy="593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8" name="Pismo odręczne 67">
                <a:extLst>
                  <a:ext uri="{FF2B5EF4-FFF2-40B4-BE49-F238E27FC236}">
                    <a16:creationId xmlns:a16="http://schemas.microsoft.com/office/drawing/2014/main" id="{43E5C581-05C2-4D12-89BD-A3D58F3DFEC1}"/>
                  </a:ext>
                </a:extLst>
              </p14:cNvPr>
              <p14:cNvContentPartPr/>
              <p14:nvPr/>
            </p14:nvContentPartPr>
            <p14:xfrm>
              <a:off x="4705226" y="4458614"/>
              <a:ext cx="180974" cy="152399"/>
            </p14:xfrm>
          </p:contentPart>
        </mc:Choice>
        <mc:Fallback xmlns="">
          <p:pic>
            <p:nvPicPr>
              <p:cNvPr id="68" name="Pismo odręczne 67">
                <a:extLst>
                  <a:ext uri="{FF2B5EF4-FFF2-40B4-BE49-F238E27FC236}">
                    <a16:creationId xmlns:a16="http://schemas.microsoft.com/office/drawing/2014/main" id="{43E5C581-05C2-4D12-89BD-A3D58F3DFEC1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4687414" y="4440341"/>
                <a:ext cx="216243" cy="1885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9" name="Pismo odręczne 68">
                <a:extLst>
                  <a:ext uri="{FF2B5EF4-FFF2-40B4-BE49-F238E27FC236}">
                    <a16:creationId xmlns:a16="http://schemas.microsoft.com/office/drawing/2014/main" id="{BD57E3C3-FCA3-4FBB-91E0-3503D376492F}"/>
                  </a:ext>
                </a:extLst>
              </p14:cNvPr>
              <p14:cNvContentPartPr/>
              <p14:nvPr/>
            </p14:nvContentPartPr>
            <p14:xfrm>
              <a:off x="5077571" y="4431210"/>
              <a:ext cx="266700" cy="161924"/>
            </p14:xfrm>
          </p:contentPart>
        </mc:Choice>
        <mc:Fallback xmlns="">
          <p:pic>
            <p:nvPicPr>
              <p:cNvPr id="69" name="Pismo odręczne 68">
                <a:extLst>
                  <a:ext uri="{FF2B5EF4-FFF2-40B4-BE49-F238E27FC236}">
                    <a16:creationId xmlns:a16="http://schemas.microsoft.com/office/drawing/2014/main" id="{BD57E3C3-FCA3-4FBB-91E0-3503D376492F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059599" y="4413298"/>
                <a:ext cx="302284" cy="1973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0" name="Pismo odręczne 69">
                <a:extLst>
                  <a:ext uri="{FF2B5EF4-FFF2-40B4-BE49-F238E27FC236}">
                    <a16:creationId xmlns:a16="http://schemas.microsoft.com/office/drawing/2014/main" id="{EEDCE4A6-190C-42A3-8B04-274F428D35C3}"/>
                  </a:ext>
                </a:extLst>
              </p14:cNvPr>
              <p14:cNvContentPartPr/>
              <p14:nvPr/>
            </p14:nvContentPartPr>
            <p14:xfrm>
              <a:off x="5976306" y="2376221"/>
              <a:ext cx="866774" cy="761999"/>
            </p14:xfrm>
          </p:contentPart>
        </mc:Choice>
        <mc:Fallback xmlns="">
          <p:pic>
            <p:nvPicPr>
              <p:cNvPr id="70" name="Pismo odręczne 69">
                <a:extLst>
                  <a:ext uri="{FF2B5EF4-FFF2-40B4-BE49-F238E27FC236}">
                    <a16:creationId xmlns:a16="http://schemas.microsoft.com/office/drawing/2014/main" id="{EEDCE4A6-190C-42A3-8B04-274F428D35C3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958248" y="2358241"/>
                <a:ext cx="902528" cy="79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1" name="Pismo odręczne 70">
                <a:extLst>
                  <a:ext uri="{FF2B5EF4-FFF2-40B4-BE49-F238E27FC236}">
                    <a16:creationId xmlns:a16="http://schemas.microsoft.com/office/drawing/2014/main" id="{AA11B896-9D3F-4A2F-BF7F-9A626B736B52}"/>
                  </a:ext>
                </a:extLst>
              </p14:cNvPr>
              <p14:cNvContentPartPr/>
              <p14:nvPr/>
            </p14:nvContentPartPr>
            <p14:xfrm>
              <a:off x="6323956" y="2451728"/>
              <a:ext cx="57149" cy="638174"/>
            </p14:xfrm>
          </p:contentPart>
        </mc:Choice>
        <mc:Fallback xmlns="">
          <p:pic>
            <p:nvPicPr>
              <p:cNvPr id="71" name="Pismo odręczne 70">
                <a:extLst>
                  <a:ext uri="{FF2B5EF4-FFF2-40B4-BE49-F238E27FC236}">
                    <a16:creationId xmlns:a16="http://schemas.microsoft.com/office/drawing/2014/main" id="{AA11B896-9D3F-4A2F-BF7F-9A626B736B52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304518" y="2433852"/>
                <a:ext cx="95637" cy="6735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72" name="Pismo odręczne 71">
                <a:extLst>
                  <a:ext uri="{FF2B5EF4-FFF2-40B4-BE49-F238E27FC236}">
                    <a16:creationId xmlns:a16="http://schemas.microsoft.com/office/drawing/2014/main" id="{BE0E792C-7C56-479C-A896-17094A34DBEF}"/>
                  </a:ext>
                </a:extLst>
              </p14:cNvPr>
              <p14:cNvContentPartPr/>
              <p14:nvPr/>
            </p14:nvContentPartPr>
            <p14:xfrm>
              <a:off x="5976746" y="2787777"/>
              <a:ext cx="790574" cy="28574"/>
            </p14:xfrm>
          </p:contentPart>
        </mc:Choice>
        <mc:Fallback xmlns="">
          <p:pic>
            <p:nvPicPr>
              <p:cNvPr id="72" name="Pismo odręczne 71">
                <a:extLst>
                  <a:ext uri="{FF2B5EF4-FFF2-40B4-BE49-F238E27FC236}">
                    <a16:creationId xmlns:a16="http://schemas.microsoft.com/office/drawing/2014/main" id="{BE0E792C-7C56-479C-A896-17094A34DBEF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958770" y="2772077"/>
                <a:ext cx="826166" cy="596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3" name="Pismo odręczne 72">
                <a:extLst>
                  <a:ext uri="{FF2B5EF4-FFF2-40B4-BE49-F238E27FC236}">
                    <a16:creationId xmlns:a16="http://schemas.microsoft.com/office/drawing/2014/main" id="{BD5D5485-7D9C-47DA-A36F-C820E1E35753}"/>
                  </a:ext>
                </a:extLst>
              </p14:cNvPr>
              <p14:cNvContentPartPr/>
              <p14:nvPr/>
            </p14:nvContentPartPr>
            <p14:xfrm>
              <a:off x="6323986" y="3304046"/>
              <a:ext cx="47624" cy="295274"/>
            </p14:xfrm>
          </p:contentPart>
        </mc:Choice>
        <mc:Fallback xmlns="">
          <p:pic>
            <p:nvPicPr>
              <p:cNvPr id="73" name="Pismo odręczne 72">
                <a:extLst>
                  <a:ext uri="{FF2B5EF4-FFF2-40B4-BE49-F238E27FC236}">
                    <a16:creationId xmlns:a16="http://schemas.microsoft.com/office/drawing/2014/main" id="{BD5D5485-7D9C-47DA-A36F-C820E1E35753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6306216" y="3286215"/>
                <a:ext cx="82809" cy="3305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4" name="Pismo odręczne 73">
                <a:extLst>
                  <a:ext uri="{FF2B5EF4-FFF2-40B4-BE49-F238E27FC236}">
                    <a16:creationId xmlns:a16="http://schemas.microsoft.com/office/drawing/2014/main" id="{37EC8919-4ECA-4C39-93E3-331CCE70F3A4}"/>
                  </a:ext>
                </a:extLst>
              </p14:cNvPr>
              <p14:cNvContentPartPr/>
              <p14:nvPr/>
            </p14:nvContentPartPr>
            <p14:xfrm>
              <a:off x="6187194" y="3525017"/>
              <a:ext cx="276224" cy="171449"/>
            </p14:xfrm>
          </p:contentPart>
        </mc:Choice>
        <mc:Fallback xmlns="">
          <p:pic>
            <p:nvPicPr>
              <p:cNvPr id="74" name="Pismo odręczne 73">
                <a:extLst>
                  <a:ext uri="{FF2B5EF4-FFF2-40B4-BE49-F238E27FC236}">
                    <a16:creationId xmlns:a16="http://schemas.microsoft.com/office/drawing/2014/main" id="{37EC8919-4ECA-4C39-93E3-331CCE70F3A4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6169164" y="3506932"/>
                <a:ext cx="311924" cy="2072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5" name="Pismo odręczne 74">
                <a:extLst>
                  <a:ext uri="{FF2B5EF4-FFF2-40B4-BE49-F238E27FC236}">
                    <a16:creationId xmlns:a16="http://schemas.microsoft.com/office/drawing/2014/main" id="{64387FCE-2ED0-44C5-91B9-8955606C6B0E}"/>
                  </a:ext>
                </a:extLst>
              </p14:cNvPr>
              <p14:cNvContentPartPr/>
              <p14:nvPr/>
            </p14:nvContentPartPr>
            <p14:xfrm>
              <a:off x="6092492" y="3744759"/>
              <a:ext cx="876299" cy="809625"/>
            </p14:xfrm>
          </p:contentPart>
        </mc:Choice>
        <mc:Fallback xmlns="">
          <p:pic>
            <p:nvPicPr>
              <p:cNvPr id="75" name="Pismo odręczne 74">
                <a:extLst>
                  <a:ext uri="{FF2B5EF4-FFF2-40B4-BE49-F238E27FC236}">
                    <a16:creationId xmlns:a16="http://schemas.microsoft.com/office/drawing/2014/main" id="{64387FCE-2ED0-44C5-91B9-8955606C6B0E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074409" y="3726847"/>
                <a:ext cx="912103" cy="8450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6" name="Pismo odręczne 75">
                <a:extLst>
                  <a:ext uri="{FF2B5EF4-FFF2-40B4-BE49-F238E27FC236}">
                    <a16:creationId xmlns:a16="http://schemas.microsoft.com/office/drawing/2014/main" id="{04D98960-D8AC-4D09-B4CA-0904EC193B51}"/>
                  </a:ext>
                </a:extLst>
              </p14:cNvPr>
              <p14:cNvContentPartPr/>
              <p14:nvPr/>
            </p14:nvContentPartPr>
            <p14:xfrm>
              <a:off x="6418688" y="3819645"/>
              <a:ext cx="76199" cy="600075"/>
            </p14:xfrm>
          </p:contentPart>
        </mc:Choice>
        <mc:Fallback xmlns="">
          <p:pic>
            <p:nvPicPr>
              <p:cNvPr id="76" name="Pismo odręczne 75">
                <a:extLst>
                  <a:ext uri="{FF2B5EF4-FFF2-40B4-BE49-F238E27FC236}">
                    <a16:creationId xmlns:a16="http://schemas.microsoft.com/office/drawing/2014/main" id="{04D98960-D8AC-4D09-B4CA-0904EC193B51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6400884" y="3801722"/>
                <a:ext cx="111450" cy="6355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7" name="Pismo odręczne 76">
                <a:extLst>
                  <a:ext uri="{FF2B5EF4-FFF2-40B4-BE49-F238E27FC236}">
                    <a16:creationId xmlns:a16="http://schemas.microsoft.com/office/drawing/2014/main" id="{3DE90483-8EA3-4A9E-8266-76A9C1E79632}"/>
                  </a:ext>
                </a:extLst>
              </p14:cNvPr>
              <p14:cNvContentPartPr/>
              <p14:nvPr/>
            </p14:nvContentPartPr>
            <p14:xfrm>
              <a:off x="6146810" y="4136273"/>
              <a:ext cx="790574" cy="85725"/>
            </p14:xfrm>
          </p:contentPart>
        </mc:Choice>
        <mc:Fallback xmlns="">
          <p:pic>
            <p:nvPicPr>
              <p:cNvPr id="77" name="Pismo odręczne 76">
                <a:extLst>
                  <a:ext uri="{FF2B5EF4-FFF2-40B4-BE49-F238E27FC236}">
                    <a16:creationId xmlns:a16="http://schemas.microsoft.com/office/drawing/2014/main" id="{3DE90483-8EA3-4A9E-8266-76A9C1E79632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128842" y="4117798"/>
                <a:ext cx="826150" cy="1223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8" name="Pismo odręczne 77">
                <a:extLst>
                  <a:ext uri="{FF2B5EF4-FFF2-40B4-BE49-F238E27FC236}">
                    <a16:creationId xmlns:a16="http://schemas.microsoft.com/office/drawing/2014/main" id="{ACB84A11-456A-4899-AFD0-637E0E53CA79}"/>
                  </a:ext>
                </a:extLst>
              </p14:cNvPr>
              <p14:cNvContentPartPr/>
              <p14:nvPr/>
            </p14:nvContentPartPr>
            <p14:xfrm>
              <a:off x="6138512" y="4271841"/>
              <a:ext cx="285749" cy="190499"/>
            </p14:xfrm>
          </p:contentPart>
        </mc:Choice>
        <mc:Fallback xmlns="">
          <p:pic>
            <p:nvPicPr>
              <p:cNvPr id="78" name="Pismo odręczne 77">
                <a:extLst>
                  <a:ext uri="{FF2B5EF4-FFF2-40B4-BE49-F238E27FC236}">
                    <a16:creationId xmlns:a16="http://schemas.microsoft.com/office/drawing/2014/main" id="{ACB84A11-456A-4899-AFD0-637E0E53CA79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120288" y="4253903"/>
                <a:ext cx="321832" cy="2260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9" name="Pismo odręczne 78">
                <a:extLst>
                  <a:ext uri="{FF2B5EF4-FFF2-40B4-BE49-F238E27FC236}">
                    <a16:creationId xmlns:a16="http://schemas.microsoft.com/office/drawing/2014/main" id="{85454DC9-13A3-426F-B47A-F1EA2D07167C}"/>
                  </a:ext>
                </a:extLst>
              </p14:cNvPr>
              <p14:cNvContentPartPr/>
              <p14:nvPr/>
            </p14:nvContentPartPr>
            <p14:xfrm>
              <a:off x="6576681" y="4300839"/>
              <a:ext cx="180974" cy="142875"/>
            </p14:xfrm>
          </p:contentPart>
        </mc:Choice>
        <mc:Fallback xmlns="">
          <p:pic>
            <p:nvPicPr>
              <p:cNvPr id="79" name="Pismo odręczne 78">
                <a:extLst>
                  <a:ext uri="{FF2B5EF4-FFF2-40B4-BE49-F238E27FC236}">
                    <a16:creationId xmlns:a16="http://schemas.microsoft.com/office/drawing/2014/main" id="{85454DC9-13A3-426F-B47A-F1EA2D07167C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6558656" y="4282475"/>
                <a:ext cx="216664" cy="1792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80" name="Pismo odręczne 79">
                <a:extLst>
                  <a:ext uri="{FF2B5EF4-FFF2-40B4-BE49-F238E27FC236}">
                    <a16:creationId xmlns:a16="http://schemas.microsoft.com/office/drawing/2014/main" id="{DC428AB1-A100-4A93-B346-045C3DDD859C}"/>
                  </a:ext>
                </a:extLst>
              </p14:cNvPr>
              <p14:cNvContentPartPr/>
              <p14:nvPr/>
            </p14:nvContentPartPr>
            <p14:xfrm>
              <a:off x="5988975" y="2915803"/>
              <a:ext cx="247649" cy="133350"/>
            </p14:xfrm>
          </p:contentPart>
        </mc:Choice>
        <mc:Fallback xmlns="">
          <p:pic>
            <p:nvPicPr>
              <p:cNvPr id="80" name="Pismo odręczne 79">
                <a:extLst>
                  <a:ext uri="{FF2B5EF4-FFF2-40B4-BE49-F238E27FC236}">
                    <a16:creationId xmlns:a16="http://schemas.microsoft.com/office/drawing/2014/main" id="{DC428AB1-A100-4A93-B346-045C3DDD859C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5971003" y="2898023"/>
                <a:ext cx="283233" cy="1685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81" name="Pismo odręczne 80">
                <a:extLst>
                  <a:ext uri="{FF2B5EF4-FFF2-40B4-BE49-F238E27FC236}">
                    <a16:creationId xmlns:a16="http://schemas.microsoft.com/office/drawing/2014/main" id="{57EE097B-5A04-440A-BF45-890B25F10EB1}"/>
                  </a:ext>
                </a:extLst>
              </p14:cNvPr>
              <p14:cNvContentPartPr/>
              <p14:nvPr/>
            </p14:nvContentPartPr>
            <p14:xfrm>
              <a:off x="6461424" y="2538319"/>
              <a:ext cx="209549" cy="161924"/>
            </p14:xfrm>
          </p:contentPart>
        </mc:Choice>
        <mc:Fallback xmlns="">
          <p:pic>
            <p:nvPicPr>
              <p:cNvPr id="81" name="Pismo odręczne 80">
                <a:extLst>
                  <a:ext uri="{FF2B5EF4-FFF2-40B4-BE49-F238E27FC236}">
                    <a16:creationId xmlns:a16="http://schemas.microsoft.com/office/drawing/2014/main" id="{57EE097B-5A04-440A-BF45-890B25F10EB1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6443328" y="2520795"/>
                <a:ext cx="245379" cy="1966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82" name="Pismo odręczne 81">
                <a:extLst>
                  <a:ext uri="{FF2B5EF4-FFF2-40B4-BE49-F238E27FC236}">
                    <a16:creationId xmlns:a16="http://schemas.microsoft.com/office/drawing/2014/main" id="{1935E316-1890-4A2F-9FD0-B10311E315F0}"/>
                  </a:ext>
                </a:extLst>
              </p14:cNvPr>
              <p14:cNvContentPartPr/>
              <p14:nvPr/>
            </p14:nvContentPartPr>
            <p14:xfrm>
              <a:off x="7178574" y="2385354"/>
              <a:ext cx="800099" cy="771525"/>
            </p14:xfrm>
          </p:contentPart>
        </mc:Choice>
        <mc:Fallback xmlns="">
          <p:pic>
            <p:nvPicPr>
              <p:cNvPr id="82" name="Pismo odręczne 81">
                <a:extLst>
                  <a:ext uri="{FF2B5EF4-FFF2-40B4-BE49-F238E27FC236}">
                    <a16:creationId xmlns:a16="http://schemas.microsoft.com/office/drawing/2014/main" id="{1935E316-1890-4A2F-9FD0-B10311E315F0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7160602" y="2367445"/>
                <a:ext cx="835683" cy="8069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83" name="Pismo odręczne 82">
                <a:extLst>
                  <a:ext uri="{FF2B5EF4-FFF2-40B4-BE49-F238E27FC236}">
                    <a16:creationId xmlns:a16="http://schemas.microsoft.com/office/drawing/2014/main" id="{D5F0CCC2-FAED-45FD-BC37-697A58AB9782}"/>
                  </a:ext>
                </a:extLst>
              </p14:cNvPr>
              <p14:cNvContentPartPr/>
              <p14:nvPr/>
            </p14:nvContentPartPr>
            <p14:xfrm>
              <a:off x="7583291" y="2430683"/>
              <a:ext cx="66675" cy="666749"/>
            </p14:xfrm>
          </p:contentPart>
        </mc:Choice>
        <mc:Fallback xmlns="">
          <p:pic>
            <p:nvPicPr>
              <p:cNvPr id="83" name="Pismo odręczne 82">
                <a:extLst>
                  <a:ext uri="{FF2B5EF4-FFF2-40B4-BE49-F238E27FC236}">
                    <a16:creationId xmlns:a16="http://schemas.microsoft.com/office/drawing/2014/main" id="{D5F0CCC2-FAED-45FD-BC37-697A58AB9782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7565368" y="2412817"/>
                <a:ext cx="102163" cy="7021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84" name="Pismo odręczne 83">
                <a:extLst>
                  <a:ext uri="{FF2B5EF4-FFF2-40B4-BE49-F238E27FC236}">
                    <a16:creationId xmlns:a16="http://schemas.microsoft.com/office/drawing/2014/main" id="{FB5B63DC-826A-4FD0-8ACA-48320395DE85}"/>
                  </a:ext>
                </a:extLst>
              </p14:cNvPr>
              <p14:cNvContentPartPr/>
              <p14:nvPr/>
            </p14:nvContentPartPr>
            <p14:xfrm>
              <a:off x="7216014" y="2783943"/>
              <a:ext cx="638174" cy="19049"/>
            </p14:xfrm>
          </p:contentPart>
        </mc:Choice>
        <mc:Fallback xmlns="">
          <p:pic>
            <p:nvPicPr>
              <p:cNvPr id="84" name="Pismo odręczne 83">
                <a:extLst>
                  <a:ext uri="{FF2B5EF4-FFF2-40B4-BE49-F238E27FC236}">
                    <a16:creationId xmlns:a16="http://schemas.microsoft.com/office/drawing/2014/main" id="{FB5B63DC-826A-4FD0-8ACA-48320395DE85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7197894" y="2761266"/>
                <a:ext cx="674051" cy="639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85" name="Pismo odręczne 84">
                <a:extLst>
                  <a:ext uri="{FF2B5EF4-FFF2-40B4-BE49-F238E27FC236}">
                    <a16:creationId xmlns:a16="http://schemas.microsoft.com/office/drawing/2014/main" id="{694F02AA-2DDF-413E-A251-1F6F03655C01}"/>
                  </a:ext>
                </a:extLst>
              </p14:cNvPr>
              <p14:cNvContentPartPr/>
              <p14:nvPr/>
            </p14:nvContentPartPr>
            <p14:xfrm>
              <a:off x="7498057" y="3251434"/>
              <a:ext cx="28574" cy="276224"/>
            </p14:xfrm>
          </p:contentPart>
        </mc:Choice>
        <mc:Fallback xmlns="">
          <p:pic>
            <p:nvPicPr>
              <p:cNvPr id="85" name="Pismo odręczne 84">
                <a:extLst>
                  <a:ext uri="{FF2B5EF4-FFF2-40B4-BE49-F238E27FC236}">
                    <a16:creationId xmlns:a16="http://schemas.microsoft.com/office/drawing/2014/main" id="{694F02AA-2DDF-413E-A251-1F6F03655C01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7478486" y="3233590"/>
                <a:ext cx="67325" cy="311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6" name="Pismo odręczne 85">
                <a:extLst>
                  <a:ext uri="{FF2B5EF4-FFF2-40B4-BE49-F238E27FC236}">
                    <a16:creationId xmlns:a16="http://schemas.microsoft.com/office/drawing/2014/main" id="{6119B3A2-DDE2-43A1-A13E-9D7EFB64C511}"/>
                  </a:ext>
                </a:extLst>
              </p14:cNvPr>
              <p14:cNvContentPartPr/>
              <p14:nvPr/>
            </p14:nvContentPartPr>
            <p14:xfrm>
              <a:off x="7413670" y="3443039"/>
              <a:ext cx="190499" cy="171449"/>
            </p14:xfrm>
          </p:contentPart>
        </mc:Choice>
        <mc:Fallback xmlns="">
          <p:pic>
            <p:nvPicPr>
              <p:cNvPr id="86" name="Pismo odręczne 85">
                <a:extLst>
                  <a:ext uri="{FF2B5EF4-FFF2-40B4-BE49-F238E27FC236}">
                    <a16:creationId xmlns:a16="http://schemas.microsoft.com/office/drawing/2014/main" id="{6119B3A2-DDE2-43A1-A13E-9D7EFB64C511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7395998" y="3425217"/>
                <a:ext cx="225489" cy="2067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7" name="Pismo odręczne 86">
                <a:extLst>
                  <a:ext uri="{FF2B5EF4-FFF2-40B4-BE49-F238E27FC236}">
                    <a16:creationId xmlns:a16="http://schemas.microsoft.com/office/drawing/2014/main" id="{0019967F-7092-434C-AB8F-0B651B325D64}"/>
                  </a:ext>
                </a:extLst>
              </p14:cNvPr>
              <p14:cNvContentPartPr/>
              <p14:nvPr/>
            </p14:nvContentPartPr>
            <p14:xfrm>
              <a:off x="7218393" y="3661172"/>
              <a:ext cx="952499" cy="819149"/>
            </p14:xfrm>
          </p:contentPart>
        </mc:Choice>
        <mc:Fallback xmlns="">
          <p:pic>
            <p:nvPicPr>
              <p:cNvPr id="87" name="Pismo odręczne 86">
                <a:extLst>
                  <a:ext uri="{FF2B5EF4-FFF2-40B4-BE49-F238E27FC236}">
                    <a16:creationId xmlns:a16="http://schemas.microsoft.com/office/drawing/2014/main" id="{0019967F-7092-434C-AB8F-0B651B325D64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7200482" y="3643137"/>
                <a:ext cx="987962" cy="8548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88" name="Pismo odręczne 87">
                <a:extLst>
                  <a:ext uri="{FF2B5EF4-FFF2-40B4-BE49-F238E27FC236}">
                    <a16:creationId xmlns:a16="http://schemas.microsoft.com/office/drawing/2014/main" id="{2514C9AA-E278-4A2E-9284-F12BD7EB0EA9}"/>
                  </a:ext>
                </a:extLst>
              </p14:cNvPr>
              <p14:cNvContentPartPr/>
              <p14:nvPr/>
            </p14:nvContentPartPr>
            <p14:xfrm>
              <a:off x="7638164" y="3754132"/>
              <a:ext cx="28574" cy="657224"/>
            </p14:xfrm>
          </p:contentPart>
        </mc:Choice>
        <mc:Fallback xmlns="">
          <p:pic>
            <p:nvPicPr>
              <p:cNvPr id="88" name="Pismo odręczne 87">
                <a:extLst>
                  <a:ext uri="{FF2B5EF4-FFF2-40B4-BE49-F238E27FC236}">
                    <a16:creationId xmlns:a16="http://schemas.microsoft.com/office/drawing/2014/main" id="{2514C9AA-E278-4A2E-9284-F12BD7EB0EA9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7622635" y="3736136"/>
                <a:ext cx="59322" cy="6928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89" name="Pismo odręczne 88">
                <a:extLst>
                  <a:ext uri="{FF2B5EF4-FFF2-40B4-BE49-F238E27FC236}">
                    <a16:creationId xmlns:a16="http://schemas.microsoft.com/office/drawing/2014/main" id="{715C2ACF-9BE1-46A5-BF28-C2EB9ECCF18F}"/>
                  </a:ext>
                </a:extLst>
              </p14:cNvPr>
              <p14:cNvContentPartPr/>
              <p14:nvPr/>
            </p14:nvContentPartPr>
            <p14:xfrm>
              <a:off x="7355184" y="4092623"/>
              <a:ext cx="771525" cy="66675"/>
            </p14:xfrm>
          </p:contentPart>
        </mc:Choice>
        <mc:Fallback xmlns="">
          <p:pic>
            <p:nvPicPr>
              <p:cNvPr id="89" name="Pismo odręczne 88">
                <a:extLst>
                  <a:ext uri="{FF2B5EF4-FFF2-40B4-BE49-F238E27FC236}">
                    <a16:creationId xmlns:a16="http://schemas.microsoft.com/office/drawing/2014/main" id="{715C2ACF-9BE1-46A5-BF28-C2EB9ECCF18F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7337216" y="4073894"/>
                <a:ext cx="807101" cy="1037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90" name="Pismo odręczne 89">
                <a:extLst>
                  <a:ext uri="{FF2B5EF4-FFF2-40B4-BE49-F238E27FC236}">
                    <a16:creationId xmlns:a16="http://schemas.microsoft.com/office/drawing/2014/main" id="{7A0DB4BC-3527-44B4-A910-261ED60E7877}"/>
                  </a:ext>
                </a:extLst>
              </p14:cNvPr>
              <p14:cNvContentPartPr/>
              <p14:nvPr/>
            </p14:nvContentPartPr>
            <p14:xfrm>
              <a:off x="7702631" y="2478647"/>
              <a:ext cx="152399" cy="161924"/>
            </p14:xfrm>
          </p:contentPart>
        </mc:Choice>
        <mc:Fallback xmlns="">
          <p:pic>
            <p:nvPicPr>
              <p:cNvPr id="90" name="Pismo odręczne 89">
                <a:extLst>
                  <a:ext uri="{FF2B5EF4-FFF2-40B4-BE49-F238E27FC236}">
                    <a16:creationId xmlns:a16="http://schemas.microsoft.com/office/drawing/2014/main" id="{7A0DB4BC-3527-44B4-A910-261ED60E7877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7684910" y="2460655"/>
                <a:ext cx="187486" cy="1975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91" name="Pismo odręczne 90">
                <a:extLst>
                  <a:ext uri="{FF2B5EF4-FFF2-40B4-BE49-F238E27FC236}">
                    <a16:creationId xmlns:a16="http://schemas.microsoft.com/office/drawing/2014/main" id="{5313F675-7B56-49B1-82D3-0AA3ED5C06DD}"/>
                  </a:ext>
                </a:extLst>
              </p14:cNvPr>
              <p14:cNvContentPartPr/>
              <p14:nvPr/>
            </p14:nvContentPartPr>
            <p14:xfrm>
              <a:off x="7683137" y="2889193"/>
              <a:ext cx="171449" cy="190499"/>
            </p14:xfrm>
          </p:contentPart>
        </mc:Choice>
        <mc:Fallback xmlns="">
          <p:pic>
            <p:nvPicPr>
              <p:cNvPr id="91" name="Pismo odręczne 90">
                <a:extLst>
                  <a:ext uri="{FF2B5EF4-FFF2-40B4-BE49-F238E27FC236}">
                    <a16:creationId xmlns:a16="http://schemas.microsoft.com/office/drawing/2014/main" id="{5313F675-7B56-49B1-82D3-0AA3ED5C06DD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7665352" y="2870946"/>
                <a:ext cx="206664" cy="2266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92" name="Pismo odręczne 91">
                <a:extLst>
                  <a:ext uri="{FF2B5EF4-FFF2-40B4-BE49-F238E27FC236}">
                    <a16:creationId xmlns:a16="http://schemas.microsoft.com/office/drawing/2014/main" id="{01B7F46B-2BAE-407A-A311-D71F89B8BF5F}"/>
                  </a:ext>
                </a:extLst>
              </p14:cNvPr>
              <p14:cNvContentPartPr/>
              <p14:nvPr/>
            </p14:nvContentPartPr>
            <p14:xfrm>
              <a:off x="7702818" y="4166886"/>
              <a:ext cx="304799" cy="180974"/>
            </p14:xfrm>
          </p:contentPart>
        </mc:Choice>
        <mc:Fallback xmlns="">
          <p:pic>
            <p:nvPicPr>
              <p:cNvPr id="92" name="Pismo odręczne 91">
                <a:extLst>
                  <a:ext uri="{FF2B5EF4-FFF2-40B4-BE49-F238E27FC236}">
                    <a16:creationId xmlns:a16="http://schemas.microsoft.com/office/drawing/2014/main" id="{01B7F46B-2BAE-407A-A311-D71F89B8BF5F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7684931" y="4149316"/>
                <a:ext cx="340216" cy="215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93" name="Pismo odręczne 92">
                <a:extLst>
                  <a:ext uri="{FF2B5EF4-FFF2-40B4-BE49-F238E27FC236}">
                    <a16:creationId xmlns:a16="http://schemas.microsoft.com/office/drawing/2014/main" id="{D45727F7-057C-4945-8BDC-35C94457CE87}"/>
                  </a:ext>
                </a:extLst>
              </p14:cNvPr>
              <p14:cNvContentPartPr/>
              <p14:nvPr/>
            </p14:nvContentPartPr>
            <p14:xfrm>
              <a:off x="7346624" y="4187931"/>
              <a:ext cx="238124" cy="180974"/>
            </p14:xfrm>
          </p:contentPart>
        </mc:Choice>
        <mc:Fallback xmlns="">
          <p:pic>
            <p:nvPicPr>
              <p:cNvPr id="93" name="Pismo odręczne 92">
                <a:extLst>
                  <a:ext uri="{FF2B5EF4-FFF2-40B4-BE49-F238E27FC236}">
                    <a16:creationId xmlns:a16="http://schemas.microsoft.com/office/drawing/2014/main" id="{D45727F7-057C-4945-8BDC-35C94457CE87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7328419" y="4169870"/>
                <a:ext cx="274170" cy="2167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94" name="Pismo odręczne 93">
                <a:extLst>
                  <a:ext uri="{FF2B5EF4-FFF2-40B4-BE49-F238E27FC236}">
                    <a16:creationId xmlns:a16="http://schemas.microsoft.com/office/drawing/2014/main" id="{73281D2D-B80F-46D9-ACCB-13A5FE72227A}"/>
                  </a:ext>
                </a:extLst>
              </p14:cNvPr>
              <p14:cNvContentPartPr/>
              <p14:nvPr/>
            </p14:nvContentPartPr>
            <p14:xfrm>
              <a:off x="8476207" y="2358773"/>
              <a:ext cx="752474" cy="704849"/>
            </p14:xfrm>
          </p:contentPart>
        </mc:Choice>
        <mc:Fallback xmlns="">
          <p:pic>
            <p:nvPicPr>
              <p:cNvPr id="94" name="Pismo odręczne 93">
                <a:extLst>
                  <a:ext uri="{FF2B5EF4-FFF2-40B4-BE49-F238E27FC236}">
                    <a16:creationId xmlns:a16="http://schemas.microsoft.com/office/drawing/2014/main" id="{73281D2D-B80F-46D9-ACCB-13A5FE72227A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8458214" y="2340672"/>
                <a:ext cx="788100" cy="7406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95" name="Pismo odręczne 94">
                <a:extLst>
                  <a:ext uri="{FF2B5EF4-FFF2-40B4-BE49-F238E27FC236}">
                    <a16:creationId xmlns:a16="http://schemas.microsoft.com/office/drawing/2014/main" id="{E75D5D14-259E-42BE-85DA-8278530FBF5B}"/>
                  </a:ext>
                </a:extLst>
              </p14:cNvPr>
              <p14:cNvContentPartPr/>
              <p14:nvPr/>
            </p14:nvContentPartPr>
            <p14:xfrm>
              <a:off x="8872643" y="2451728"/>
              <a:ext cx="114299" cy="514349"/>
            </p14:xfrm>
          </p:contentPart>
        </mc:Choice>
        <mc:Fallback xmlns="">
          <p:pic>
            <p:nvPicPr>
              <p:cNvPr id="95" name="Pismo odręczne 94">
                <a:extLst>
                  <a:ext uri="{FF2B5EF4-FFF2-40B4-BE49-F238E27FC236}">
                    <a16:creationId xmlns:a16="http://schemas.microsoft.com/office/drawing/2014/main" id="{E75D5D14-259E-42BE-85DA-8278530FBF5B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8854558" y="2433819"/>
                <a:ext cx="150108" cy="5498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96" name="Pismo odręczne 95">
                <a:extLst>
                  <a:ext uri="{FF2B5EF4-FFF2-40B4-BE49-F238E27FC236}">
                    <a16:creationId xmlns:a16="http://schemas.microsoft.com/office/drawing/2014/main" id="{7C65FDA3-9CDF-44F9-96F0-17AF7A602041}"/>
                  </a:ext>
                </a:extLst>
              </p14:cNvPr>
              <p14:cNvContentPartPr/>
              <p14:nvPr/>
            </p14:nvContentPartPr>
            <p14:xfrm>
              <a:off x="8489819" y="2714789"/>
              <a:ext cx="666749" cy="19049"/>
            </p14:xfrm>
          </p:contentPart>
        </mc:Choice>
        <mc:Fallback xmlns="">
          <p:pic>
            <p:nvPicPr>
              <p:cNvPr id="96" name="Pismo odręczne 95">
                <a:extLst>
                  <a:ext uri="{FF2B5EF4-FFF2-40B4-BE49-F238E27FC236}">
                    <a16:creationId xmlns:a16="http://schemas.microsoft.com/office/drawing/2014/main" id="{7C65FDA3-9CDF-44F9-96F0-17AF7A602041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8471876" y="2699175"/>
                <a:ext cx="702275" cy="499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97" name="Pismo odręczne 96">
                <a:extLst>
                  <a:ext uri="{FF2B5EF4-FFF2-40B4-BE49-F238E27FC236}">
                    <a16:creationId xmlns:a16="http://schemas.microsoft.com/office/drawing/2014/main" id="{F27A8D28-BEE7-48D6-A3F6-5AAAB1E97549}"/>
                  </a:ext>
                </a:extLst>
              </p14:cNvPr>
              <p14:cNvContentPartPr/>
              <p14:nvPr/>
            </p14:nvContentPartPr>
            <p14:xfrm>
              <a:off x="8733624" y="3231368"/>
              <a:ext cx="19049" cy="228599"/>
            </p14:xfrm>
          </p:contentPart>
        </mc:Choice>
        <mc:Fallback xmlns="">
          <p:pic>
            <p:nvPicPr>
              <p:cNvPr id="97" name="Pismo odręczne 96">
                <a:extLst>
                  <a:ext uri="{FF2B5EF4-FFF2-40B4-BE49-F238E27FC236}">
                    <a16:creationId xmlns:a16="http://schemas.microsoft.com/office/drawing/2014/main" id="{F27A8D28-BEE7-48D6-A3F6-5AAAB1E97549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8718262" y="3213368"/>
                <a:ext cx="49466" cy="264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98" name="Pismo odręczne 97">
                <a:extLst>
                  <a:ext uri="{FF2B5EF4-FFF2-40B4-BE49-F238E27FC236}">
                    <a16:creationId xmlns:a16="http://schemas.microsoft.com/office/drawing/2014/main" id="{95BEB0F1-61A3-4D2F-BF6A-14AED2E233E2}"/>
                  </a:ext>
                </a:extLst>
              </p14:cNvPr>
              <p14:cNvContentPartPr/>
              <p14:nvPr/>
            </p14:nvContentPartPr>
            <p14:xfrm>
              <a:off x="8649445" y="3375721"/>
              <a:ext cx="247649" cy="171449"/>
            </p14:xfrm>
          </p:contentPart>
        </mc:Choice>
        <mc:Fallback xmlns="">
          <p:pic>
            <p:nvPicPr>
              <p:cNvPr id="98" name="Pismo odręczne 97">
                <a:extLst>
                  <a:ext uri="{FF2B5EF4-FFF2-40B4-BE49-F238E27FC236}">
                    <a16:creationId xmlns:a16="http://schemas.microsoft.com/office/drawing/2014/main" id="{95BEB0F1-61A3-4D2F-BF6A-14AED2E233E2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8631236" y="3357559"/>
                <a:ext cx="283704" cy="2074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99" name="Pismo odręczne 98">
                <a:extLst>
                  <a:ext uri="{FF2B5EF4-FFF2-40B4-BE49-F238E27FC236}">
                    <a16:creationId xmlns:a16="http://schemas.microsoft.com/office/drawing/2014/main" id="{92B8F6BE-7B34-4537-960C-E87D2D5408AE}"/>
                  </a:ext>
                </a:extLst>
              </p14:cNvPr>
              <p14:cNvContentPartPr/>
              <p14:nvPr/>
            </p14:nvContentPartPr>
            <p14:xfrm>
              <a:off x="8468121" y="3661809"/>
              <a:ext cx="838199" cy="790574"/>
            </p14:xfrm>
          </p:contentPart>
        </mc:Choice>
        <mc:Fallback xmlns="">
          <p:pic>
            <p:nvPicPr>
              <p:cNvPr id="99" name="Pismo odręczne 98">
                <a:extLst>
                  <a:ext uri="{FF2B5EF4-FFF2-40B4-BE49-F238E27FC236}">
                    <a16:creationId xmlns:a16="http://schemas.microsoft.com/office/drawing/2014/main" id="{92B8F6BE-7B34-4537-960C-E87D2D5408AE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8450064" y="3643833"/>
                <a:ext cx="873952" cy="8261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00" name="Pismo odręczne 99">
                <a:extLst>
                  <a:ext uri="{FF2B5EF4-FFF2-40B4-BE49-F238E27FC236}">
                    <a16:creationId xmlns:a16="http://schemas.microsoft.com/office/drawing/2014/main" id="{CC580DFB-602C-4D22-8123-0F0B7F338DEB}"/>
                  </a:ext>
                </a:extLst>
              </p14:cNvPr>
              <p14:cNvContentPartPr/>
              <p14:nvPr/>
            </p14:nvContentPartPr>
            <p14:xfrm>
              <a:off x="8890075" y="3767033"/>
              <a:ext cx="85725" cy="590550"/>
            </p14:xfrm>
          </p:contentPart>
        </mc:Choice>
        <mc:Fallback xmlns="">
          <p:pic>
            <p:nvPicPr>
              <p:cNvPr id="100" name="Pismo odręczne 99">
                <a:extLst>
                  <a:ext uri="{FF2B5EF4-FFF2-40B4-BE49-F238E27FC236}">
                    <a16:creationId xmlns:a16="http://schemas.microsoft.com/office/drawing/2014/main" id="{CC580DFB-602C-4D22-8123-0F0B7F338DEB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8872066" y="3749170"/>
                <a:ext cx="121384" cy="6259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01" name="Pismo odręczne 100">
                <a:extLst>
                  <a:ext uri="{FF2B5EF4-FFF2-40B4-BE49-F238E27FC236}">
                    <a16:creationId xmlns:a16="http://schemas.microsoft.com/office/drawing/2014/main" id="{023A40D3-17CA-4489-B4FB-841E5C6E0056}"/>
                  </a:ext>
                </a:extLst>
              </p14:cNvPr>
              <p14:cNvContentPartPr/>
              <p14:nvPr/>
            </p14:nvContentPartPr>
            <p14:xfrm>
              <a:off x="8552364" y="4050234"/>
              <a:ext cx="657224" cy="76199"/>
            </p14:xfrm>
          </p:contentPart>
        </mc:Choice>
        <mc:Fallback xmlns="">
          <p:pic>
            <p:nvPicPr>
              <p:cNvPr id="101" name="Pismo odręczne 100">
                <a:extLst>
                  <a:ext uri="{FF2B5EF4-FFF2-40B4-BE49-F238E27FC236}">
                    <a16:creationId xmlns:a16="http://schemas.microsoft.com/office/drawing/2014/main" id="{023A40D3-17CA-4489-B4FB-841E5C6E0056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8534318" y="4031917"/>
                <a:ext cx="692954" cy="1124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02" name="Pismo odręczne 101">
                <a:extLst>
                  <a:ext uri="{FF2B5EF4-FFF2-40B4-BE49-F238E27FC236}">
                    <a16:creationId xmlns:a16="http://schemas.microsoft.com/office/drawing/2014/main" id="{E1CF0DD0-2306-49B7-829D-2A55DDED75BE}"/>
                  </a:ext>
                </a:extLst>
              </p14:cNvPr>
              <p14:cNvContentPartPr/>
              <p14:nvPr/>
            </p14:nvContentPartPr>
            <p14:xfrm>
              <a:off x="8597923" y="2844909"/>
              <a:ext cx="171449" cy="142875"/>
            </p14:xfrm>
          </p:contentPart>
        </mc:Choice>
        <mc:Fallback xmlns="">
          <p:pic>
            <p:nvPicPr>
              <p:cNvPr id="102" name="Pismo odręczne 101">
                <a:extLst>
                  <a:ext uri="{FF2B5EF4-FFF2-40B4-BE49-F238E27FC236}">
                    <a16:creationId xmlns:a16="http://schemas.microsoft.com/office/drawing/2014/main" id="{E1CF0DD0-2306-49B7-829D-2A55DDED75BE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8579448" y="2827138"/>
                <a:ext cx="208030" cy="1780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03" name="Pismo odręczne 102">
                <a:extLst>
                  <a:ext uri="{FF2B5EF4-FFF2-40B4-BE49-F238E27FC236}">
                    <a16:creationId xmlns:a16="http://schemas.microsoft.com/office/drawing/2014/main" id="{87B6DFE5-BB34-467E-B97F-5A1343C1B1A2}"/>
                  </a:ext>
                </a:extLst>
              </p14:cNvPr>
              <p14:cNvContentPartPr/>
              <p14:nvPr/>
            </p14:nvContentPartPr>
            <p14:xfrm>
              <a:off x="8592567" y="2514862"/>
              <a:ext cx="190499" cy="142875"/>
            </p14:xfrm>
          </p:contentPart>
        </mc:Choice>
        <mc:Fallback xmlns="">
          <p:pic>
            <p:nvPicPr>
              <p:cNvPr id="103" name="Pismo odręczne 102">
                <a:extLst>
                  <a:ext uri="{FF2B5EF4-FFF2-40B4-BE49-F238E27FC236}">
                    <a16:creationId xmlns:a16="http://schemas.microsoft.com/office/drawing/2014/main" id="{87B6DFE5-BB34-467E-B97F-5A1343C1B1A2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8574697" y="2497267"/>
                <a:ext cx="225882" cy="1777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04" name="Pismo odręczne 103">
                <a:extLst>
                  <a:ext uri="{FF2B5EF4-FFF2-40B4-BE49-F238E27FC236}">
                    <a16:creationId xmlns:a16="http://schemas.microsoft.com/office/drawing/2014/main" id="{2D960575-6FF4-42F5-9F4D-17FEFC298BB2}"/>
                  </a:ext>
                </a:extLst>
              </p14:cNvPr>
              <p14:cNvContentPartPr/>
              <p14:nvPr/>
            </p14:nvContentPartPr>
            <p14:xfrm>
              <a:off x="9031444" y="2506040"/>
              <a:ext cx="133350" cy="104775"/>
            </p14:xfrm>
          </p:contentPart>
        </mc:Choice>
        <mc:Fallback xmlns="">
          <p:pic>
            <p:nvPicPr>
              <p:cNvPr id="104" name="Pismo odręczne 103">
                <a:extLst>
                  <a:ext uri="{FF2B5EF4-FFF2-40B4-BE49-F238E27FC236}">
                    <a16:creationId xmlns:a16="http://schemas.microsoft.com/office/drawing/2014/main" id="{2D960575-6FF4-42F5-9F4D-17FEFC298BB2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9013521" y="2488693"/>
                <a:ext cx="168838" cy="1391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05" name="Pismo odręczne 104">
                <a:extLst>
                  <a:ext uri="{FF2B5EF4-FFF2-40B4-BE49-F238E27FC236}">
                    <a16:creationId xmlns:a16="http://schemas.microsoft.com/office/drawing/2014/main" id="{DE2BAAB9-4700-4DF0-9EF0-CA3290E7A88B}"/>
                  </a:ext>
                </a:extLst>
              </p14:cNvPr>
              <p14:cNvContentPartPr/>
              <p14:nvPr/>
            </p14:nvContentPartPr>
            <p14:xfrm>
              <a:off x="8584310" y="3809123"/>
              <a:ext cx="200024" cy="161924"/>
            </p14:xfrm>
          </p:contentPart>
        </mc:Choice>
        <mc:Fallback xmlns="">
          <p:pic>
            <p:nvPicPr>
              <p:cNvPr id="105" name="Pismo odręczne 104">
                <a:extLst>
                  <a:ext uri="{FF2B5EF4-FFF2-40B4-BE49-F238E27FC236}">
                    <a16:creationId xmlns:a16="http://schemas.microsoft.com/office/drawing/2014/main" id="{DE2BAAB9-4700-4DF0-9EF0-CA3290E7A88B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8565993" y="3791561"/>
                <a:ext cx="236292" cy="1966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06" name="Pismo odręczne 105">
                <a:extLst>
                  <a:ext uri="{FF2B5EF4-FFF2-40B4-BE49-F238E27FC236}">
                    <a16:creationId xmlns:a16="http://schemas.microsoft.com/office/drawing/2014/main" id="{4C2C2460-9A0B-4687-8C25-286FFF42C4EF}"/>
                  </a:ext>
                </a:extLst>
              </p14:cNvPr>
              <p14:cNvContentPartPr/>
              <p14:nvPr/>
            </p14:nvContentPartPr>
            <p14:xfrm>
              <a:off x="8603103" y="4187663"/>
              <a:ext cx="152399" cy="152399"/>
            </p14:xfrm>
          </p:contentPart>
        </mc:Choice>
        <mc:Fallback xmlns="">
          <p:pic>
            <p:nvPicPr>
              <p:cNvPr id="106" name="Pismo odręczne 105">
                <a:extLst>
                  <a:ext uri="{FF2B5EF4-FFF2-40B4-BE49-F238E27FC236}">
                    <a16:creationId xmlns:a16="http://schemas.microsoft.com/office/drawing/2014/main" id="{4C2C2460-9A0B-4687-8C25-286FFF42C4EF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8585464" y="4169818"/>
                <a:ext cx="187324" cy="1877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07" name="Pismo odręczne 106">
                <a:extLst>
                  <a:ext uri="{FF2B5EF4-FFF2-40B4-BE49-F238E27FC236}">
                    <a16:creationId xmlns:a16="http://schemas.microsoft.com/office/drawing/2014/main" id="{CD60479A-8614-4EAD-BF19-F2BDEDE6ECE8}"/>
                  </a:ext>
                </a:extLst>
              </p14:cNvPr>
              <p14:cNvContentPartPr/>
              <p14:nvPr/>
            </p14:nvContentPartPr>
            <p14:xfrm>
              <a:off x="9009818" y="4238119"/>
              <a:ext cx="171449" cy="171449"/>
            </p14:xfrm>
          </p:contentPart>
        </mc:Choice>
        <mc:Fallback xmlns="">
          <p:pic>
            <p:nvPicPr>
              <p:cNvPr id="107" name="Pismo odręczne 106">
                <a:extLst>
                  <a:ext uri="{FF2B5EF4-FFF2-40B4-BE49-F238E27FC236}">
                    <a16:creationId xmlns:a16="http://schemas.microsoft.com/office/drawing/2014/main" id="{CD60479A-8614-4EAD-BF19-F2BDEDE6ECE8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8992179" y="4220110"/>
                <a:ext cx="206374" cy="2071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08" name="Pismo odręczne 107">
                <a:extLst>
                  <a:ext uri="{FF2B5EF4-FFF2-40B4-BE49-F238E27FC236}">
                    <a16:creationId xmlns:a16="http://schemas.microsoft.com/office/drawing/2014/main" id="{2D0F7BCF-A95E-472B-8354-1D151657FE90}"/>
                  </a:ext>
                </a:extLst>
              </p14:cNvPr>
              <p14:cNvContentPartPr/>
              <p14:nvPr/>
            </p14:nvContentPartPr>
            <p14:xfrm>
              <a:off x="9774827" y="2407151"/>
              <a:ext cx="847724" cy="742949"/>
            </p14:xfrm>
          </p:contentPart>
        </mc:Choice>
        <mc:Fallback xmlns="">
          <p:pic>
            <p:nvPicPr>
              <p:cNvPr id="108" name="Pismo odręczne 107">
                <a:extLst>
                  <a:ext uri="{FF2B5EF4-FFF2-40B4-BE49-F238E27FC236}">
                    <a16:creationId xmlns:a16="http://schemas.microsoft.com/office/drawing/2014/main" id="{2D0F7BCF-A95E-472B-8354-1D151657FE90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9756767" y="2389083"/>
                <a:ext cx="883482" cy="7787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09" name="Pismo odręczne 108">
                <a:extLst>
                  <a:ext uri="{FF2B5EF4-FFF2-40B4-BE49-F238E27FC236}">
                    <a16:creationId xmlns:a16="http://schemas.microsoft.com/office/drawing/2014/main" id="{E50C0398-6A8E-45B7-9101-3A24CE85C85A}"/>
                  </a:ext>
                </a:extLst>
              </p14:cNvPr>
              <p14:cNvContentPartPr/>
              <p14:nvPr/>
            </p14:nvContentPartPr>
            <p14:xfrm>
              <a:off x="10206619" y="2556952"/>
              <a:ext cx="76199" cy="514349"/>
            </p14:xfrm>
          </p:contentPart>
        </mc:Choice>
        <mc:Fallback xmlns="">
          <p:pic>
            <p:nvPicPr>
              <p:cNvPr id="109" name="Pismo odręczne 108">
                <a:extLst>
                  <a:ext uri="{FF2B5EF4-FFF2-40B4-BE49-F238E27FC236}">
                    <a16:creationId xmlns:a16="http://schemas.microsoft.com/office/drawing/2014/main" id="{E50C0398-6A8E-45B7-9101-3A24CE85C85A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10188124" y="2538917"/>
                <a:ext cx="112819" cy="5500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10" name="Pismo odręczne 109">
                <a:extLst>
                  <a:ext uri="{FF2B5EF4-FFF2-40B4-BE49-F238E27FC236}">
                    <a16:creationId xmlns:a16="http://schemas.microsoft.com/office/drawing/2014/main" id="{C114E3D7-D432-4DA5-8838-B30378164528}"/>
                  </a:ext>
                </a:extLst>
              </p14:cNvPr>
              <p14:cNvContentPartPr/>
              <p14:nvPr/>
            </p14:nvContentPartPr>
            <p14:xfrm>
              <a:off x="9870048" y="2847421"/>
              <a:ext cx="714374" cy="19049"/>
            </p14:xfrm>
          </p:contentPart>
        </mc:Choice>
        <mc:Fallback xmlns="">
          <p:pic>
            <p:nvPicPr>
              <p:cNvPr id="110" name="Pismo odręczne 109">
                <a:extLst>
                  <a:ext uri="{FF2B5EF4-FFF2-40B4-BE49-F238E27FC236}">
                    <a16:creationId xmlns:a16="http://schemas.microsoft.com/office/drawing/2014/main" id="{C114E3D7-D432-4DA5-8838-B30378164528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9852045" y="2824744"/>
                <a:ext cx="750021" cy="639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11" name="Pismo odręczne 110">
                <a:extLst>
                  <a:ext uri="{FF2B5EF4-FFF2-40B4-BE49-F238E27FC236}">
                    <a16:creationId xmlns:a16="http://schemas.microsoft.com/office/drawing/2014/main" id="{93D72E02-6240-45D5-B542-B357DD8F64DE}"/>
                  </a:ext>
                </a:extLst>
              </p14:cNvPr>
              <p14:cNvContentPartPr/>
              <p14:nvPr/>
            </p14:nvContentPartPr>
            <p14:xfrm>
              <a:off x="9751566" y="3514494"/>
              <a:ext cx="809625" cy="723899"/>
            </p14:xfrm>
          </p:contentPart>
        </mc:Choice>
        <mc:Fallback xmlns="">
          <p:pic>
            <p:nvPicPr>
              <p:cNvPr id="111" name="Pismo odręczne 110">
                <a:extLst>
                  <a:ext uri="{FF2B5EF4-FFF2-40B4-BE49-F238E27FC236}">
                    <a16:creationId xmlns:a16="http://schemas.microsoft.com/office/drawing/2014/main" id="{93D72E02-6240-45D5-B542-B357DD8F64DE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9733662" y="3496602"/>
                <a:ext cx="845075" cy="7593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12" name="Pismo odręczne 111">
                <a:extLst>
                  <a:ext uri="{FF2B5EF4-FFF2-40B4-BE49-F238E27FC236}">
                    <a16:creationId xmlns:a16="http://schemas.microsoft.com/office/drawing/2014/main" id="{97B331B9-AA63-4A59-8EA0-F17D9EC990E8}"/>
                  </a:ext>
                </a:extLst>
              </p14:cNvPr>
              <p14:cNvContentPartPr/>
              <p14:nvPr/>
            </p14:nvContentPartPr>
            <p14:xfrm>
              <a:off x="10111311" y="3651286"/>
              <a:ext cx="19049" cy="457199"/>
            </p14:xfrm>
          </p:contentPart>
        </mc:Choice>
        <mc:Fallback xmlns="">
          <p:pic>
            <p:nvPicPr>
              <p:cNvPr id="112" name="Pismo odręczne 111">
                <a:extLst>
                  <a:ext uri="{FF2B5EF4-FFF2-40B4-BE49-F238E27FC236}">
                    <a16:creationId xmlns:a16="http://schemas.microsoft.com/office/drawing/2014/main" id="{97B331B9-AA63-4A59-8EA0-F17D9EC990E8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10095697" y="3633455"/>
                <a:ext cx="49965" cy="4925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13" name="Pismo odręczne 112">
                <a:extLst>
                  <a:ext uri="{FF2B5EF4-FFF2-40B4-BE49-F238E27FC236}">
                    <a16:creationId xmlns:a16="http://schemas.microsoft.com/office/drawing/2014/main" id="{AC3EBF98-F8D5-42A7-8306-2A920EBAF615}"/>
                  </a:ext>
                </a:extLst>
              </p14:cNvPr>
              <p14:cNvContentPartPr/>
              <p14:nvPr/>
            </p14:nvContentPartPr>
            <p14:xfrm>
              <a:off x="9796390" y="3966959"/>
              <a:ext cx="809625" cy="57149"/>
            </p14:xfrm>
          </p:contentPart>
        </mc:Choice>
        <mc:Fallback xmlns="">
          <p:pic>
            <p:nvPicPr>
              <p:cNvPr id="113" name="Pismo odręczne 112">
                <a:extLst>
                  <a:ext uri="{FF2B5EF4-FFF2-40B4-BE49-F238E27FC236}">
                    <a16:creationId xmlns:a16="http://schemas.microsoft.com/office/drawing/2014/main" id="{AC3EBF98-F8D5-42A7-8306-2A920EBAF615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9778350" y="3947521"/>
                <a:ext cx="845344" cy="956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14" name="Pismo odręczne 113">
                <a:extLst>
                  <a:ext uri="{FF2B5EF4-FFF2-40B4-BE49-F238E27FC236}">
                    <a16:creationId xmlns:a16="http://schemas.microsoft.com/office/drawing/2014/main" id="{29A16BCB-BCAE-4DC7-88E3-69627E70534F}"/>
                  </a:ext>
                </a:extLst>
              </p14:cNvPr>
              <p14:cNvContentPartPr/>
              <p14:nvPr/>
            </p14:nvContentPartPr>
            <p14:xfrm>
              <a:off x="10110384" y="3261956"/>
              <a:ext cx="28574" cy="133350"/>
            </p14:xfrm>
          </p:contentPart>
        </mc:Choice>
        <mc:Fallback xmlns="">
          <p:pic>
            <p:nvPicPr>
              <p:cNvPr id="114" name="Pismo odręczne 113">
                <a:extLst>
                  <a:ext uri="{FF2B5EF4-FFF2-40B4-BE49-F238E27FC236}">
                    <a16:creationId xmlns:a16="http://schemas.microsoft.com/office/drawing/2014/main" id="{29A16BCB-BCAE-4DC7-88E3-69627E70534F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10095185" y="3243435"/>
                <a:ext cx="58668" cy="1700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15" name="Pismo odręczne 114">
                <a:extLst>
                  <a:ext uri="{FF2B5EF4-FFF2-40B4-BE49-F238E27FC236}">
                    <a16:creationId xmlns:a16="http://schemas.microsoft.com/office/drawing/2014/main" id="{B7CB8D3A-5E5E-4FBC-93C0-C4DEBA53B2A9}"/>
                  </a:ext>
                </a:extLst>
              </p14:cNvPr>
              <p14:cNvContentPartPr/>
              <p14:nvPr/>
            </p14:nvContentPartPr>
            <p14:xfrm>
              <a:off x="10038407" y="3398747"/>
              <a:ext cx="190499" cy="123825"/>
            </p14:xfrm>
          </p:contentPart>
        </mc:Choice>
        <mc:Fallback xmlns="">
          <p:pic>
            <p:nvPicPr>
              <p:cNvPr id="115" name="Pismo odręczne 114">
                <a:extLst>
                  <a:ext uri="{FF2B5EF4-FFF2-40B4-BE49-F238E27FC236}">
                    <a16:creationId xmlns:a16="http://schemas.microsoft.com/office/drawing/2014/main" id="{B7CB8D3A-5E5E-4FBC-93C0-C4DEBA53B2A9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10020537" y="3380749"/>
                <a:ext cx="225882" cy="1594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16" name="Pismo odręczne 115">
                <a:extLst>
                  <a:ext uri="{FF2B5EF4-FFF2-40B4-BE49-F238E27FC236}">
                    <a16:creationId xmlns:a16="http://schemas.microsoft.com/office/drawing/2014/main" id="{F3671067-A4D4-4FDB-84C7-028E64ED07E5}"/>
                  </a:ext>
                </a:extLst>
              </p14:cNvPr>
              <p14:cNvContentPartPr/>
              <p14:nvPr/>
            </p14:nvContentPartPr>
            <p14:xfrm>
              <a:off x="9935939" y="2588190"/>
              <a:ext cx="219074" cy="133350"/>
            </p14:xfrm>
          </p:contentPart>
        </mc:Choice>
        <mc:Fallback xmlns="">
          <p:pic>
            <p:nvPicPr>
              <p:cNvPr id="116" name="Pismo odręczne 115">
                <a:extLst>
                  <a:ext uri="{FF2B5EF4-FFF2-40B4-BE49-F238E27FC236}">
                    <a16:creationId xmlns:a16="http://schemas.microsoft.com/office/drawing/2014/main" id="{F3671067-A4D4-4FDB-84C7-028E64ED07E5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9917804" y="2570504"/>
                <a:ext cx="254982" cy="1683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17" name="Pismo odręczne 116">
                <a:extLst>
                  <a:ext uri="{FF2B5EF4-FFF2-40B4-BE49-F238E27FC236}">
                    <a16:creationId xmlns:a16="http://schemas.microsoft.com/office/drawing/2014/main" id="{F6033837-A9A9-4CCA-BB59-AD3BF55B8579}"/>
                  </a:ext>
                </a:extLst>
              </p14:cNvPr>
              <p14:cNvContentPartPr/>
              <p14:nvPr/>
            </p14:nvContentPartPr>
            <p14:xfrm>
              <a:off x="10351880" y="2554573"/>
              <a:ext cx="161924" cy="171449"/>
            </p14:xfrm>
          </p:contentPart>
        </mc:Choice>
        <mc:Fallback xmlns="">
          <p:pic>
            <p:nvPicPr>
              <p:cNvPr id="117" name="Pismo odręczne 116">
                <a:extLst>
                  <a:ext uri="{FF2B5EF4-FFF2-40B4-BE49-F238E27FC236}">
                    <a16:creationId xmlns:a16="http://schemas.microsoft.com/office/drawing/2014/main" id="{F6033837-A9A9-4CCA-BB59-AD3BF55B8579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10333848" y="2536138"/>
                <a:ext cx="197627" cy="207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18" name="Pismo odręczne 117">
                <a:extLst>
                  <a:ext uri="{FF2B5EF4-FFF2-40B4-BE49-F238E27FC236}">
                    <a16:creationId xmlns:a16="http://schemas.microsoft.com/office/drawing/2014/main" id="{5563506F-27E2-42F8-A73A-9C63E4093A8A}"/>
                  </a:ext>
                </a:extLst>
              </p14:cNvPr>
              <p14:cNvContentPartPr/>
              <p14:nvPr/>
            </p14:nvContentPartPr>
            <p14:xfrm>
              <a:off x="10374233" y="2939512"/>
              <a:ext cx="171449" cy="114299"/>
            </p14:xfrm>
          </p:contentPart>
        </mc:Choice>
        <mc:Fallback xmlns="">
          <p:pic>
            <p:nvPicPr>
              <p:cNvPr id="118" name="Pismo odręczne 117">
                <a:extLst>
                  <a:ext uri="{FF2B5EF4-FFF2-40B4-BE49-F238E27FC236}">
                    <a16:creationId xmlns:a16="http://schemas.microsoft.com/office/drawing/2014/main" id="{5563506F-27E2-42F8-A73A-9C63E4093A8A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10356032" y="2921017"/>
                <a:ext cx="207486" cy="1509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19" name="Pismo odręczne 118">
                <a:extLst>
                  <a:ext uri="{FF2B5EF4-FFF2-40B4-BE49-F238E27FC236}">
                    <a16:creationId xmlns:a16="http://schemas.microsoft.com/office/drawing/2014/main" id="{D127ECAF-B49D-4DAE-865C-B665CF0959C6}"/>
                  </a:ext>
                </a:extLst>
              </p14:cNvPr>
              <p14:cNvContentPartPr/>
              <p14:nvPr/>
            </p14:nvContentPartPr>
            <p14:xfrm>
              <a:off x="10262575" y="3759091"/>
              <a:ext cx="180974" cy="142875"/>
            </p14:xfrm>
          </p:contentPart>
        </mc:Choice>
        <mc:Fallback xmlns="">
          <p:pic>
            <p:nvPicPr>
              <p:cNvPr id="119" name="Pismo odręczne 118">
                <a:extLst>
                  <a:ext uri="{FF2B5EF4-FFF2-40B4-BE49-F238E27FC236}">
                    <a16:creationId xmlns:a16="http://schemas.microsoft.com/office/drawing/2014/main" id="{D127ECAF-B49D-4DAE-865C-B665CF0959C6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10244936" y="3741452"/>
                <a:ext cx="215899" cy="17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20" name="Pismo odręczne 119">
                <a:extLst>
                  <a:ext uri="{FF2B5EF4-FFF2-40B4-BE49-F238E27FC236}">
                    <a16:creationId xmlns:a16="http://schemas.microsoft.com/office/drawing/2014/main" id="{D855F9A1-DAD2-4CED-AA31-C62329BD2363}"/>
                  </a:ext>
                </a:extLst>
              </p14:cNvPr>
              <p14:cNvContentPartPr/>
              <p14:nvPr/>
            </p14:nvContentPartPr>
            <p14:xfrm>
              <a:off x="10219917" y="4041812"/>
              <a:ext cx="161924" cy="114299"/>
            </p14:xfrm>
          </p:contentPart>
        </mc:Choice>
        <mc:Fallback xmlns="">
          <p:pic>
            <p:nvPicPr>
              <p:cNvPr id="120" name="Pismo odręczne 119">
                <a:extLst>
                  <a:ext uri="{FF2B5EF4-FFF2-40B4-BE49-F238E27FC236}">
                    <a16:creationId xmlns:a16="http://schemas.microsoft.com/office/drawing/2014/main" id="{D855F9A1-DAD2-4CED-AA31-C62329BD2363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10201600" y="4024441"/>
                <a:ext cx="198192" cy="1486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21" name="Pismo odręczne 120">
                <a:extLst>
                  <a:ext uri="{FF2B5EF4-FFF2-40B4-BE49-F238E27FC236}">
                    <a16:creationId xmlns:a16="http://schemas.microsoft.com/office/drawing/2014/main" id="{3AF52460-D772-47F2-A077-9F3998B527F8}"/>
                  </a:ext>
                </a:extLst>
              </p14:cNvPr>
              <p14:cNvContentPartPr/>
              <p14:nvPr/>
            </p14:nvContentPartPr>
            <p14:xfrm>
              <a:off x="9827959" y="4048472"/>
              <a:ext cx="180974" cy="123825"/>
            </p14:xfrm>
          </p:contentPart>
        </mc:Choice>
        <mc:Fallback xmlns="">
          <p:pic>
            <p:nvPicPr>
              <p:cNvPr id="121" name="Pismo odręczne 120">
                <a:extLst>
                  <a:ext uri="{FF2B5EF4-FFF2-40B4-BE49-F238E27FC236}">
                    <a16:creationId xmlns:a16="http://schemas.microsoft.com/office/drawing/2014/main" id="{3AF52460-D772-47F2-A077-9F3998B527F8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9810111" y="4030578"/>
                <a:ext cx="216312" cy="1592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22" name="Pismo odręczne 121">
                <a:extLst>
                  <a:ext uri="{FF2B5EF4-FFF2-40B4-BE49-F238E27FC236}">
                    <a16:creationId xmlns:a16="http://schemas.microsoft.com/office/drawing/2014/main" id="{E2BA1E57-D8A4-43D7-99E4-48558FAE1FC8}"/>
                  </a:ext>
                </a:extLst>
              </p14:cNvPr>
              <p14:cNvContentPartPr/>
              <p14:nvPr/>
            </p14:nvContentPartPr>
            <p14:xfrm>
              <a:off x="3187608" y="5911358"/>
              <a:ext cx="342899" cy="200024"/>
            </p14:xfrm>
          </p:contentPart>
        </mc:Choice>
        <mc:Fallback xmlns="">
          <p:pic>
            <p:nvPicPr>
              <p:cNvPr id="122" name="Pismo odręczne 121">
                <a:extLst>
                  <a:ext uri="{FF2B5EF4-FFF2-40B4-BE49-F238E27FC236}">
                    <a16:creationId xmlns:a16="http://schemas.microsoft.com/office/drawing/2014/main" id="{E2BA1E57-D8A4-43D7-99E4-48558FAE1FC8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3169730" y="5893141"/>
                <a:ext cx="378297" cy="2360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23" name="Pismo odręczne 122">
                <a:extLst>
                  <a:ext uri="{FF2B5EF4-FFF2-40B4-BE49-F238E27FC236}">
                    <a16:creationId xmlns:a16="http://schemas.microsoft.com/office/drawing/2014/main" id="{EB0F25E9-6EC9-461E-92A2-CAA24E48AD75}"/>
                  </a:ext>
                </a:extLst>
              </p14:cNvPr>
              <p14:cNvContentPartPr/>
              <p14:nvPr/>
            </p14:nvContentPartPr>
            <p14:xfrm>
              <a:off x="3596295" y="5857287"/>
              <a:ext cx="590550" cy="200024"/>
            </p14:xfrm>
          </p:contentPart>
        </mc:Choice>
        <mc:Fallback xmlns="">
          <p:pic>
            <p:nvPicPr>
              <p:cNvPr id="123" name="Pismo odręczne 122">
                <a:extLst>
                  <a:ext uri="{FF2B5EF4-FFF2-40B4-BE49-F238E27FC236}">
                    <a16:creationId xmlns:a16="http://schemas.microsoft.com/office/drawing/2014/main" id="{EB0F25E9-6EC9-461E-92A2-CAA24E48AD75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3578191" y="5839460"/>
                <a:ext cx="626396" cy="2353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24" name="Pismo odręczne 123">
                <a:extLst>
                  <a:ext uri="{FF2B5EF4-FFF2-40B4-BE49-F238E27FC236}">
                    <a16:creationId xmlns:a16="http://schemas.microsoft.com/office/drawing/2014/main" id="{CC15B2F6-2D27-4999-82EC-3439E121A301}"/>
                  </a:ext>
                </a:extLst>
              </p14:cNvPr>
              <p14:cNvContentPartPr/>
              <p14:nvPr/>
            </p14:nvContentPartPr>
            <p14:xfrm>
              <a:off x="4240543" y="5847615"/>
              <a:ext cx="342899" cy="219074"/>
            </p14:xfrm>
          </p:contentPart>
        </mc:Choice>
        <mc:Fallback xmlns="">
          <p:pic>
            <p:nvPicPr>
              <p:cNvPr id="124" name="Pismo odręczne 123">
                <a:extLst>
                  <a:ext uri="{FF2B5EF4-FFF2-40B4-BE49-F238E27FC236}">
                    <a16:creationId xmlns:a16="http://schemas.microsoft.com/office/drawing/2014/main" id="{CC15B2F6-2D27-4999-82EC-3439E121A301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4222702" y="5829804"/>
                <a:ext cx="378224" cy="2543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25" name="Pismo odręczne 124">
                <a:extLst>
                  <a:ext uri="{FF2B5EF4-FFF2-40B4-BE49-F238E27FC236}">
                    <a16:creationId xmlns:a16="http://schemas.microsoft.com/office/drawing/2014/main" id="{4DC72135-08A4-462A-AF7D-0E276D163879}"/>
                  </a:ext>
                </a:extLst>
              </p14:cNvPr>
              <p14:cNvContentPartPr/>
              <p14:nvPr/>
            </p14:nvContentPartPr>
            <p14:xfrm>
              <a:off x="6417446" y="5099997"/>
              <a:ext cx="1181099" cy="666749"/>
            </p14:xfrm>
          </p:contentPart>
        </mc:Choice>
        <mc:Fallback xmlns="">
          <p:pic>
            <p:nvPicPr>
              <p:cNvPr id="125" name="Pismo odręczne 124">
                <a:extLst>
                  <a:ext uri="{FF2B5EF4-FFF2-40B4-BE49-F238E27FC236}">
                    <a16:creationId xmlns:a16="http://schemas.microsoft.com/office/drawing/2014/main" id="{4DC72135-08A4-462A-AF7D-0E276D163879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6399441" y="5082083"/>
                <a:ext cx="1216748" cy="702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26" name="Pismo odręczne 125">
                <a:extLst>
                  <a:ext uri="{FF2B5EF4-FFF2-40B4-BE49-F238E27FC236}">
                    <a16:creationId xmlns:a16="http://schemas.microsoft.com/office/drawing/2014/main" id="{A8B90B1C-BD4B-44DF-A12D-C6E65D5B7C1B}"/>
                  </a:ext>
                </a:extLst>
              </p14:cNvPr>
              <p14:cNvContentPartPr/>
              <p14:nvPr/>
            </p14:nvContentPartPr>
            <p14:xfrm>
              <a:off x="7123343" y="5174661"/>
              <a:ext cx="38099" cy="504824"/>
            </p14:xfrm>
          </p:contentPart>
        </mc:Choice>
        <mc:Fallback xmlns="">
          <p:pic>
            <p:nvPicPr>
              <p:cNvPr id="126" name="Pismo odręczne 125">
                <a:extLst>
                  <a:ext uri="{FF2B5EF4-FFF2-40B4-BE49-F238E27FC236}">
                    <a16:creationId xmlns:a16="http://schemas.microsoft.com/office/drawing/2014/main" id="{A8B90B1C-BD4B-44DF-A12D-C6E65D5B7C1B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7107335" y="5156541"/>
                <a:ext cx="69795" cy="5407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27" name="Pismo odręczne 126">
                <a:extLst>
                  <a:ext uri="{FF2B5EF4-FFF2-40B4-BE49-F238E27FC236}">
                    <a16:creationId xmlns:a16="http://schemas.microsoft.com/office/drawing/2014/main" id="{F54CC71D-4765-4219-AFB8-3AAB88EBA0F0}"/>
                  </a:ext>
                </a:extLst>
              </p14:cNvPr>
              <p14:cNvContentPartPr/>
              <p14:nvPr/>
            </p14:nvContentPartPr>
            <p14:xfrm>
              <a:off x="6637280" y="5364760"/>
              <a:ext cx="781049" cy="104775"/>
            </p14:xfrm>
          </p:contentPart>
        </mc:Choice>
        <mc:Fallback xmlns="">
          <p:pic>
            <p:nvPicPr>
              <p:cNvPr id="127" name="Pismo odręczne 126">
                <a:extLst>
                  <a:ext uri="{FF2B5EF4-FFF2-40B4-BE49-F238E27FC236}">
                    <a16:creationId xmlns:a16="http://schemas.microsoft.com/office/drawing/2014/main" id="{F54CC71D-4765-4219-AFB8-3AAB88EBA0F0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6619300" y="5347180"/>
                <a:ext cx="816649" cy="1395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28" name="Pismo odręczne 127">
                <a:extLst>
                  <a:ext uri="{FF2B5EF4-FFF2-40B4-BE49-F238E27FC236}">
                    <a16:creationId xmlns:a16="http://schemas.microsoft.com/office/drawing/2014/main" id="{544A58A4-B947-4ADF-8820-CA1110D986B9}"/>
                  </a:ext>
                </a:extLst>
              </p14:cNvPr>
              <p14:cNvContentPartPr/>
              <p14:nvPr/>
            </p14:nvContentPartPr>
            <p14:xfrm>
              <a:off x="6692884" y="5271952"/>
              <a:ext cx="266700" cy="123825"/>
            </p14:xfrm>
          </p:contentPart>
        </mc:Choice>
        <mc:Fallback xmlns="">
          <p:pic>
            <p:nvPicPr>
              <p:cNvPr id="128" name="Pismo odręczne 127">
                <a:extLst>
                  <a:ext uri="{FF2B5EF4-FFF2-40B4-BE49-F238E27FC236}">
                    <a16:creationId xmlns:a16="http://schemas.microsoft.com/office/drawing/2014/main" id="{544A58A4-B947-4ADF-8820-CA1110D986B9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6674912" y="5253954"/>
                <a:ext cx="302284" cy="1594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29" name="Pismo odręczne 128">
                <a:extLst>
                  <a:ext uri="{FF2B5EF4-FFF2-40B4-BE49-F238E27FC236}">
                    <a16:creationId xmlns:a16="http://schemas.microsoft.com/office/drawing/2014/main" id="{9E0A6854-EC1C-4F4E-92AF-0B1A469C4A9F}"/>
                  </a:ext>
                </a:extLst>
              </p14:cNvPr>
              <p14:cNvContentPartPr/>
              <p14:nvPr/>
            </p14:nvContentPartPr>
            <p14:xfrm>
              <a:off x="7255986" y="5168724"/>
              <a:ext cx="180974" cy="123825"/>
            </p14:xfrm>
          </p:contentPart>
        </mc:Choice>
        <mc:Fallback xmlns="">
          <p:pic>
            <p:nvPicPr>
              <p:cNvPr id="129" name="Pismo odręczne 128">
                <a:extLst>
                  <a:ext uri="{FF2B5EF4-FFF2-40B4-BE49-F238E27FC236}">
                    <a16:creationId xmlns:a16="http://schemas.microsoft.com/office/drawing/2014/main" id="{9E0A6854-EC1C-4F4E-92AF-0B1A469C4A9F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7238243" y="5151085"/>
                <a:ext cx="216104" cy="1587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30" name="Pismo odręczne 129">
                <a:extLst>
                  <a:ext uri="{FF2B5EF4-FFF2-40B4-BE49-F238E27FC236}">
                    <a16:creationId xmlns:a16="http://schemas.microsoft.com/office/drawing/2014/main" id="{D1E0269E-6798-4E5F-A8AD-3F5F24956D03}"/>
                  </a:ext>
                </a:extLst>
              </p14:cNvPr>
              <p14:cNvContentPartPr/>
              <p14:nvPr/>
            </p14:nvContentPartPr>
            <p14:xfrm>
              <a:off x="6080385" y="5905489"/>
              <a:ext cx="657224" cy="304799"/>
            </p14:xfrm>
          </p:contentPart>
        </mc:Choice>
        <mc:Fallback xmlns="">
          <p:pic>
            <p:nvPicPr>
              <p:cNvPr id="130" name="Pismo odręczne 129">
                <a:extLst>
                  <a:ext uri="{FF2B5EF4-FFF2-40B4-BE49-F238E27FC236}">
                    <a16:creationId xmlns:a16="http://schemas.microsoft.com/office/drawing/2014/main" id="{D1E0269E-6798-4E5F-A8AD-3F5F24956D03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6062300" y="5887581"/>
                <a:ext cx="693033" cy="3402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31" name="Pismo odręczne 130">
                <a:extLst>
                  <a:ext uri="{FF2B5EF4-FFF2-40B4-BE49-F238E27FC236}">
                    <a16:creationId xmlns:a16="http://schemas.microsoft.com/office/drawing/2014/main" id="{2EBE14D4-540F-4CF3-89AF-20CEEAF2C79D}"/>
                  </a:ext>
                </a:extLst>
              </p14:cNvPr>
              <p14:cNvContentPartPr/>
              <p14:nvPr/>
            </p14:nvContentPartPr>
            <p14:xfrm>
              <a:off x="5973722" y="6081970"/>
              <a:ext cx="304799" cy="180974"/>
            </p14:xfrm>
          </p:contentPart>
        </mc:Choice>
        <mc:Fallback xmlns="">
          <p:pic>
            <p:nvPicPr>
              <p:cNvPr id="131" name="Pismo odręczne 130">
                <a:extLst>
                  <a:ext uri="{FF2B5EF4-FFF2-40B4-BE49-F238E27FC236}">
                    <a16:creationId xmlns:a16="http://schemas.microsoft.com/office/drawing/2014/main" id="{2EBE14D4-540F-4CF3-89AF-20CEEAF2C79D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5955579" y="6064087"/>
                <a:ext cx="340722" cy="2163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32" name="Pismo odręczne 131">
                <a:extLst>
                  <a:ext uri="{FF2B5EF4-FFF2-40B4-BE49-F238E27FC236}">
                    <a16:creationId xmlns:a16="http://schemas.microsoft.com/office/drawing/2014/main" id="{79DA0ACB-B221-4E54-A340-30FFA1161BB5}"/>
                  </a:ext>
                </a:extLst>
              </p14:cNvPr>
              <p14:cNvContentPartPr/>
              <p14:nvPr/>
            </p14:nvContentPartPr>
            <p14:xfrm>
              <a:off x="5402765" y="6156427"/>
              <a:ext cx="600075" cy="428624"/>
            </p14:xfrm>
          </p:contentPart>
        </mc:Choice>
        <mc:Fallback xmlns="">
          <p:pic>
            <p:nvPicPr>
              <p:cNvPr id="132" name="Pismo odręczne 131">
                <a:extLst>
                  <a:ext uri="{FF2B5EF4-FFF2-40B4-BE49-F238E27FC236}">
                    <a16:creationId xmlns:a16="http://schemas.microsoft.com/office/drawing/2014/main" id="{79DA0ACB-B221-4E54-A340-30FFA1161BB5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5384680" y="6138583"/>
                <a:ext cx="635884" cy="463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33" name="Pismo odręczne 132">
                <a:extLst>
                  <a:ext uri="{FF2B5EF4-FFF2-40B4-BE49-F238E27FC236}">
                    <a16:creationId xmlns:a16="http://schemas.microsoft.com/office/drawing/2014/main" id="{9996CBE8-EE62-49AD-881F-221C8328AD8D}"/>
                  </a:ext>
                </a:extLst>
              </p14:cNvPr>
              <p14:cNvContentPartPr/>
              <p14:nvPr/>
            </p14:nvContentPartPr>
            <p14:xfrm>
              <a:off x="5724067" y="6218761"/>
              <a:ext cx="19049" cy="333375"/>
            </p14:xfrm>
          </p:contentPart>
        </mc:Choice>
        <mc:Fallback xmlns="">
          <p:pic>
            <p:nvPicPr>
              <p:cNvPr id="133" name="Pismo odręczne 132">
                <a:extLst>
                  <a:ext uri="{FF2B5EF4-FFF2-40B4-BE49-F238E27FC236}">
                    <a16:creationId xmlns:a16="http://schemas.microsoft.com/office/drawing/2014/main" id="{9996CBE8-EE62-49AD-881F-221C8328AD8D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5708193" y="6200953"/>
                <a:ext cx="50480" cy="3686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34" name="Pismo odręczne 133">
                <a:extLst>
                  <a:ext uri="{FF2B5EF4-FFF2-40B4-BE49-F238E27FC236}">
                    <a16:creationId xmlns:a16="http://schemas.microsoft.com/office/drawing/2014/main" id="{34796A1E-A611-4E3A-AA76-4C3E4D87C235}"/>
                  </a:ext>
                </a:extLst>
              </p14:cNvPr>
              <p14:cNvContentPartPr/>
              <p14:nvPr/>
            </p14:nvContentPartPr>
            <p14:xfrm>
              <a:off x="5406155" y="6335432"/>
              <a:ext cx="619124" cy="66675"/>
            </p14:xfrm>
          </p:contentPart>
        </mc:Choice>
        <mc:Fallback xmlns="">
          <p:pic>
            <p:nvPicPr>
              <p:cNvPr id="134" name="Pismo odręczne 133">
                <a:extLst>
                  <a:ext uri="{FF2B5EF4-FFF2-40B4-BE49-F238E27FC236}">
                    <a16:creationId xmlns:a16="http://schemas.microsoft.com/office/drawing/2014/main" id="{34796A1E-A611-4E3A-AA76-4C3E4D87C235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5388073" y="6316273"/>
                <a:ext cx="654926" cy="104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35" name="Pismo odręczne 134">
                <a:extLst>
                  <a:ext uri="{FF2B5EF4-FFF2-40B4-BE49-F238E27FC236}">
                    <a16:creationId xmlns:a16="http://schemas.microsoft.com/office/drawing/2014/main" id="{8A479E4D-E329-4F1E-989E-875993ADE84A}"/>
                  </a:ext>
                </a:extLst>
              </p14:cNvPr>
              <p14:cNvContentPartPr/>
              <p14:nvPr/>
            </p14:nvContentPartPr>
            <p14:xfrm>
              <a:off x="5464455" y="6209886"/>
              <a:ext cx="190499" cy="114299"/>
            </p14:xfrm>
          </p:contentPart>
        </mc:Choice>
        <mc:Fallback xmlns="">
          <p:pic>
            <p:nvPicPr>
              <p:cNvPr id="135" name="Pismo odręczne 134">
                <a:extLst>
                  <a:ext uri="{FF2B5EF4-FFF2-40B4-BE49-F238E27FC236}">
                    <a16:creationId xmlns:a16="http://schemas.microsoft.com/office/drawing/2014/main" id="{8A479E4D-E329-4F1E-989E-875993ADE84A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5446381" y="6192138"/>
                <a:ext cx="226285" cy="1494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36" name="Pismo odręczne 135">
                <a:extLst>
                  <a:ext uri="{FF2B5EF4-FFF2-40B4-BE49-F238E27FC236}">
                    <a16:creationId xmlns:a16="http://schemas.microsoft.com/office/drawing/2014/main" id="{B595E533-13B4-43C7-9137-83F29C7B6E09}"/>
                  </a:ext>
                </a:extLst>
              </p14:cNvPr>
              <p14:cNvContentPartPr/>
              <p14:nvPr/>
            </p14:nvContentPartPr>
            <p14:xfrm>
              <a:off x="5793417" y="6207250"/>
              <a:ext cx="161924" cy="76199"/>
            </p14:xfrm>
          </p:contentPart>
        </mc:Choice>
        <mc:Fallback xmlns="">
          <p:pic>
            <p:nvPicPr>
              <p:cNvPr id="136" name="Pismo odręczne 135">
                <a:extLst>
                  <a:ext uri="{FF2B5EF4-FFF2-40B4-BE49-F238E27FC236}">
                    <a16:creationId xmlns:a16="http://schemas.microsoft.com/office/drawing/2014/main" id="{B595E533-13B4-43C7-9137-83F29C7B6E09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5775505" y="6189773"/>
                <a:ext cx="197390" cy="1108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37" name="Pismo odręczne 136">
                <a:extLst>
                  <a:ext uri="{FF2B5EF4-FFF2-40B4-BE49-F238E27FC236}">
                    <a16:creationId xmlns:a16="http://schemas.microsoft.com/office/drawing/2014/main" id="{ACEFFE3E-65EE-4397-8273-D8615F2AB16B}"/>
                  </a:ext>
                </a:extLst>
              </p14:cNvPr>
              <p14:cNvContentPartPr/>
              <p14:nvPr/>
            </p14:nvContentPartPr>
            <p14:xfrm>
              <a:off x="7723471" y="5776819"/>
              <a:ext cx="638174" cy="180974"/>
            </p14:xfrm>
          </p:contentPart>
        </mc:Choice>
        <mc:Fallback xmlns="">
          <p:pic>
            <p:nvPicPr>
              <p:cNvPr id="137" name="Pismo odręczne 136">
                <a:extLst>
                  <a:ext uri="{FF2B5EF4-FFF2-40B4-BE49-F238E27FC236}">
                    <a16:creationId xmlns:a16="http://schemas.microsoft.com/office/drawing/2014/main" id="{ACEFFE3E-65EE-4397-8273-D8615F2AB16B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7705454" y="5758502"/>
                <a:ext cx="673848" cy="2172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38" name="Pismo odręczne 137">
                <a:extLst>
                  <a:ext uri="{FF2B5EF4-FFF2-40B4-BE49-F238E27FC236}">
                    <a16:creationId xmlns:a16="http://schemas.microsoft.com/office/drawing/2014/main" id="{E91EC7A1-555D-4256-91F7-556239B1AC8A}"/>
                  </a:ext>
                </a:extLst>
              </p14:cNvPr>
              <p14:cNvContentPartPr/>
              <p14:nvPr/>
            </p14:nvContentPartPr>
            <p14:xfrm>
              <a:off x="8299829" y="5882044"/>
              <a:ext cx="304799" cy="219074"/>
            </p14:xfrm>
          </p:contentPart>
        </mc:Choice>
        <mc:Fallback xmlns="">
          <p:pic>
            <p:nvPicPr>
              <p:cNvPr id="138" name="Pismo odręczne 137">
                <a:extLst>
                  <a:ext uri="{FF2B5EF4-FFF2-40B4-BE49-F238E27FC236}">
                    <a16:creationId xmlns:a16="http://schemas.microsoft.com/office/drawing/2014/main" id="{E91EC7A1-555D-4256-91F7-556239B1AC8A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8281942" y="5864175"/>
                <a:ext cx="340216" cy="2544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39" name="Pismo odręczne 138">
                <a:extLst>
                  <a:ext uri="{FF2B5EF4-FFF2-40B4-BE49-F238E27FC236}">
                    <a16:creationId xmlns:a16="http://schemas.microsoft.com/office/drawing/2014/main" id="{25F18FFB-F062-41DA-B6DA-8BF7BD693DD3}"/>
                  </a:ext>
                </a:extLst>
              </p14:cNvPr>
              <p14:cNvContentPartPr/>
              <p14:nvPr/>
            </p14:nvContentPartPr>
            <p14:xfrm>
              <a:off x="8509512" y="6027045"/>
              <a:ext cx="1057274" cy="552449"/>
            </p14:xfrm>
          </p:contentPart>
        </mc:Choice>
        <mc:Fallback xmlns="">
          <p:pic>
            <p:nvPicPr>
              <p:cNvPr id="139" name="Pismo odręczne 138">
                <a:extLst>
                  <a:ext uri="{FF2B5EF4-FFF2-40B4-BE49-F238E27FC236}">
                    <a16:creationId xmlns:a16="http://schemas.microsoft.com/office/drawing/2014/main" id="{25F18FFB-F062-41DA-B6DA-8BF7BD693DD3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8491525" y="6009190"/>
                <a:ext cx="1092888" cy="5878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40" name="Pismo odręczne 139">
                <a:extLst>
                  <a:ext uri="{FF2B5EF4-FFF2-40B4-BE49-F238E27FC236}">
                    <a16:creationId xmlns:a16="http://schemas.microsoft.com/office/drawing/2014/main" id="{A86ECE45-293A-4869-ADEF-7B740ECAAA7B}"/>
                  </a:ext>
                </a:extLst>
              </p14:cNvPr>
              <p14:cNvContentPartPr/>
              <p14:nvPr/>
            </p14:nvContentPartPr>
            <p14:xfrm>
              <a:off x="8996685" y="6103014"/>
              <a:ext cx="57149" cy="419099"/>
            </p14:xfrm>
          </p:contentPart>
        </mc:Choice>
        <mc:Fallback xmlns="">
          <p:pic>
            <p:nvPicPr>
              <p:cNvPr id="140" name="Pismo odręczne 139">
                <a:extLst>
                  <a:ext uri="{FF2B5EF4-FFF2-40B4-BE49-F238E27FC236}">
                    <a16:creationId xmlns:a16="http://schemas.microsoft.com/office/drawing/2014/main" id="{A86ECE45-293A-4869-ADEF-7B740ECAAA7B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8977378" y="6084855"/>
                <a:ext cx="95377" cy="4550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41" name="Pismo odręczne 140">
                <a:extLst>
                  <a:ext uri="{FF2B5EF4-FFF2-40B4-BE49-F238E27FC236}">
                    <a16:creationId xmlns:a16="http://schemas.microsoft.com/office/drawing/2014/main" id="{D3EC2810-93F2-4E3E-BA72-4892C9BC13D6}"/>
                  </a:ext>
                </a:extLst>
              </p14:cNvPr>
              <p14:cNvContentPartPr/>
              <p14:nvPr/>
            </p14:nvContentPartPr>
            <p14:xfrm>
              <a:off x="8478707" y="6229182"/>
              <a:ext cx="1114424" cy="133350"/>
            </p14:xfrm>
          </p:contentPart>
        </mc:Choice>
        <mc:Fallback xmlns="">
          <p:pic>
            <p:nvPicPr>
              <p:cNvPr id="141" name="Pismo odręczne 140">
                <a:extLst>
                  <a:ext uri="{FF2B5EF4-FFF2-40B4-BE49-F238E27FC236}">
                    <a16:creationId xmlns:a16="http://schemas.microsoft.com/office/drawing/2014/main" id="{D3EC2810-93F2-4E3E-BA72-4892C9BC13D6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8460732" y="6211682"/>
                <a:ext cx="1150014" cy="16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42" name="Pismo odręczne 141">
                <a:extLst>
                  <a:ext uri="{FF2B5EF4-FFF2-40B4-BE49-F238E27FC236}">
                    <a16:creationId xmlns:a16="http://schemas.microsoft.com/office/drawing/2014/main" id="{2D467028-8C80-4014-A91C-885123E6580E}"/>
                  </a:ext>
                </a:extLst>
              </p14:cNvPr>
              <p14:cNvContentPartPr/>
              <p14:nvPr/>
            </p14:nvContentPartPr>
            <p14:xfrm>
              <a:off x="8698729" y="6387798"/>
              <a:ext cx="171449" cy="142875"/>
            </p14:xfrm>
          </p:contentPart>
        </mc:Choice>
        <mc:Fallback xmlns="">
          <p:pic>
            <p:nvPicPr>
              <p:cNvPr id="142" name="Pismo odręczne 141">
                <a:extLst>
                  <a:ext uri="{FF2B5EF4-FFF2-40B4-BE49-F238E27FC236}">
                    <a16:creationId xmlns:a16="http://schemas.microsoft.com/office/drawing/2014/main" id="{2D467028-8C80-4014-A91C-885123E6580E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8680294" y="6370027"/>
                <a:ext cx="207951" cy="1780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43" name="Pismo odręczne 142">
                <a:extLst>
                  <a:ext uri="{FF2B5EF4-FFF2-40B4-BE49-F238E27FC236}">
                    <a16:creationId xmlns:a16="http://schemas.microsoft.com/office/drawing/2014/main" id="{BC1D047E-68ED-4D60-9085-EF687E628047}"/>
                  </a:ext>
                </a:extLst>
              </p14:cNvPr>
              <p14:cNvContentPartPr/>
              <p14:nvPr/>
            </p14:nvContentPartPr>
            <p14:xfrm>
              <a:off x="9259024" y="6337262"/>
              <a:ext cx="238124" cy="104775"/>
            </p14:xfrm>
          </p:contentPart>
        </mc:Choice>
        <mc:Fallback xmlns="">
          <p:pic>
            <p:nvPicPr>
              <p:cNvPr id="143" name="Pismo odręczne 142">
                <a:extLst>
                  <a:ext uri="{FF2B5EF4-FFF2-40B4-BE49-F238E27FC236}">
                    <a16:creationId xmlns:a16="http://schemas.microsoft.com/office/drawing/2014/main" id="{BC1D047E-68ED-4D60-9085-EF687E628047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9240957" y="6319259"/>
                <a:ext cx="273897" cy="1404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44" name="Pismo odręczne 143">
                <a:extLst>
                  <a:ext uri="{FF2B5EF4-FFF2-40B4-BE49-F238E27FC236}">
                    <a16:creationId xmlns:a16="http://schemas.microsoft.com/office/drawing/2014/main" id="{ADB51BB9-5EBF-4763-A953-20BB07EAD2EE}"/>
                  </a:ext>
                </a:extLst>
              </p14:cNvPr>
              <p14:cNvContentPartPr/>
              <p14:nvPr/>
            </p14:nvContentPartPr>
            <p14:xfrm>
              <a:off x="5887193" y="5649665"/>
              <a:ext cx="219074" cy="323849"/>
            </p14:xfrm>
          </p:contentPart>
        </mc:Choice>
        <mc:Fallback xmlns="">
          <p:pic>
            <p:nvPicPr>
              <p:cNvPr id="144" name="Pismo odręczne 143">
                <a:extLst>
                  <a:ext uri="{FF2B5EF4-FFF2-40B4-BE49-F238E27FC236}">
                    <a16:creationId xmlns:a16="http://schemas.microsoft.com/office/drawing/2014/main" id="{ADB51BB9-5EBF-4763-A953-20BB07EAD2EE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5869028" y="5631733"/>
                <a:ext cx="255041" cy="3593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45" name="Pismo odręczne 144">
                <a:extLst>
                  <a:ext uri="{FF2B5EF4-FFF2-40B4-BE49-F238E27FC236}">
                    <a16:creationId xmlns:a16="http://schemas.microsoft.com/office/drawing/2014/main" id="{09CCA24D-5072-492A-9589-B3B91D292D43}"/>
                  </a:ext>
                </a:extLst>
              </p14:cNvPr>
              <p14:cNvContentPartPr/>
              <p14:nvPr/>
            </p14:nvContentPartPr>
            <p14:xfrm>
              <a:off x="7986531" y="5396711"/>
              <a:ext cx="171449" cy="276224"/>
            </p14:xfrm>
          </p:contentPart>
        </mc:Choice>
        <mc:Fallback xmlns="">
          <p:pic>
            <p:nvPicPr>
              <p:cNvPr id="145" name="Pismo odręczne 144">
                <a:extLst>
                  <a:ext uri="{FF2B5EF4-FFF2-40B4-BE49-F238E27FC236}">
                    <a16:creationId xmlns:a16="http://schemas.microsoft.com/office/drawing/2014/main" id="{09CCA24D-5072-492A-9589-B3B91D292D43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7968819" y="5378657"/>
                <a:ext cx="206518" cy="3119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46" name="Pismo odręczne 145">
                <a:extLst>
                  <a:ext uri="{FF2B5EF4-FFF2-40B4-BE49-F238E27FC236}">
                    <a16:creationId xmlns:a16="http://schemas.microsoft.com/office/drawing/2014/main" id="{85688767-9044-465A-A28D-9340B5868946}"/>
                  </a:ext>
                </a:extLst>
              </p14:cNvPr>
              <p14:cNvContentPartPr/>
              <p14:nvPr/>
            </p14:nvContentPartPr>
            <p14:xfrm>
              <a:off x="8302204" y="5591460"/>
              <a:ext cx="152399" cy="9524"/>
            </p14:xfrm>
          </p:contentPart>
        </mc:Choice>
        <mc:Fallback xmlns="">
          <p:pic>
            <p:nvPicPr>
              <p:cNvPr id="146" name="Pismo odręczne 145">
                <a:extLst>
                  <a:ext uri="{FF2B5EF4-FFF2-40B4-BE49-F238E27FC236}">
                    <a16:creationId xmlns:a16="http://schemas.microsoft.com/office/drawing/2014/main" id="{85688767-9044-465A-A28D-9340B5868946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8284400" y="5566397"/>
                <a:ext cx="187650" cy="591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47" name="Pismo odręczne 146">
                <a:extLst>
                  <a:ext uri="{FF2B5EF4-FFF2-40B4-BE49-F238E27FC236}">
                    <a16:creationId xmlns:a16="http://schemas.microsoft.com/office/drawing/2014/main" id="{9B5183A7-1E4F-4AD7-AF96-73D0F2FA255E}"/>
                  </a:ext>
                </a:extLst>
              </p14:cNvPr>
              <p14:cNvContentPartPr/>
              <p14:nvPr/>
            </p14:nvContentPartPr>
            <p14:xfrm>
              <a:off x="8492270" y="5483738"/>
              <a:ext cx="228599" cy="276224"/>
            </p14:xfrm>
          </p:contentPart>
        </mc:Choice>
        <mc:Fallback xmlns="">
          <p:pic>
            <p:nvPicPr>
              <p:cNvPr id="147" name="Pismo odręczne 146">
                <a:extLst>
                  <a:ext uri="{FF2B5EF4-FFF2-40B4-BE49-F238E27FC236}">
                    <a16:creationId xmlns:a16="http://schemas.microsoft.com/office/drawing/2014/main" id="{9B5183A7-1E4F-4AD7-AF96-73D0F2FA255E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8474040" y="5465517"/>
                <a:ext cx="264694" cy="3123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48" name="Pismo odręczne 147">
                <a:extLst>
                  <a:ext uri="{FF2B5EF4-FFF2-40B4-BE49-F238E27FC236}">
                    <a16:creationId xmlns:a16="http://schemas.microsoft.com/office/drawing/2014/main" id="{9C3AEA39-E7DC-42EA-97F6-97EECCFC41EA}"/>
                  </a:ext>
                </a:extLst>
              </p14:cNvPr>
              <p14:cNvContentPartPr/>
              <p14:nvPr/>
            </p14:nvContentPartPr>
            <p14:xfrm>
              <a:off x="1410006" y="5628719"/>
              <a:ext cx="819149" cy="85725"/>
            </p14:xfrm>
          </p:contentPart>
        </mc:Choice>
        <mc:Fallback xmlns="">
          <p:pic>
            <p:nvPicPr>
              <p:cNvPr id="148" name="Pismo odręczne 147">
                <a:extLst>
                  <a:ext uri="{FF2B5EF4-FFF2-40B4-BE49-F238E27FC236}">
                    <a16:creationId xmlns:a16="http://schemas.microsoft.com/office/drawing/2014/main" id="{9C3AEA39-E7DC-42EA-97F6-97EECCFC41EA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1391931" y="5610634"/>
                <a:ext cx="854937" cy="1215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49" name="Pismo odręczne 148">
                <a:extLst>
                  <a:ext uri="{FF2B5EF4-FFF2-40B4-BE49-F238E27FC236}">
                    <a16:creationId xmlns:a16="http://schemas.microsoft.com/office/drawing/2014/main" id="{E0E65027-2554-4042-9C59-79E886A70AB6}"/>
                  </a:ext>
                </a:extLst>
              </p14:cNvPr>
              <p14:cNvContentPartPr/>
              <p14:nvPr/>
            </p14:nvContentPartPr>
            <p14:xfrm>
              <a:off x="2609565" y="5525867"/>
              <a:ext cx="276224" cy="28574"/>
            </p14:xfrm>
          </p:contentPart>
        </mc:Choice>
        <mc:Fallback xmlns="">
          <p:pic>
            <p:nvPicPr>
              <p:cNvPr id="149" name="Pismo odręczne 148">
                <a:extLst>
                  <a:ext uri="{FF2B5EF4-FFF2-40B4-BE49-F238E27FC236}">
                    <a16:creationId xmlns:a16="http://schemas.microsoft.com/office/drawing/2014/main" id="{E0E65027-2554-4042-9C59-79E886A70AB6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2591558" y="5508859"/>
                <a:ext cx="311877" cy="622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50" name="Pismo odręczne 149">
                <a:extLst>
                  <a:ext uri="{FF2B5EF4-FFF2-40B4-BE49-F238E27FC236}">
                    <a16:creationId xmlns:a16="http://schemas.microsoft.com/office/drawing/2014/main" id="{4A9DF66B-C9C0-4D90-9269-BE0C99F40A2E}"/>
                  </a:ext>
                </a:extLst>
              </p14:cNvPr>
              <p14:cNvContentPartPr/>
              <p14:nvPr/>
            </p14:nvContentPartPr>
            <p14:xfrm>
              <a:off x="3304046" y="5494683"/>
              <a:ext cx="161924" cy="19049"/>
            </p14:xfrm>
          </p:contentPart>
        </mc:Choice>
        <mc:Fallback xmlns="">
          <p:pic>
            <p:nvPicPr>
              <p:cNvPr id="150" name="Pismo odręczne 149">
                <a:extLst>
                  <a:ext uri="{FF2B5EF4-FFF2-40B4-BE49-F238E27FC236}">
                    <a16:creationId xmlns:a16="http://schemas.microsoft.com/office/drawing/2014/main" id="{4A9DF66B-C9C0-4D90-9269-BE0C99F40A2E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3286213" y="5477045"/>
                <a:ext cx="197233" cy="539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51" name="Pismo odręczne 150">
                <a:extLst>
                  <a:ext uri="{FF2B5EF4-FFF2-40B4-BE49-F238E27FC236}">
                    <a16:creationId xmlns:a16="http://schemas.microsoft.com/office/drawing/2014/main" id="{96990626-63A3-4D03-B0F6-D376144804EE}"/>
                  </a:ext>
                </a:extLst>
              </p14:cNvPr>
              <p14:cNvContentPartPr/>
              <p14:nvPr/>
            </p14:nvContentPartPr>
            <p14:xfrm>
              <a:off x="3893303" y="5386821"/>
              <a:ext cx="390524" cy="28574"/>
            </p14:xfrm>
          </p:contentPart>
        </mc:Choice>
        <mc:Fallback xmlns="">
          <p:pic>
            <p:nvPicPr>
              <p:cNvPr id="151" name="Pismo odręczne 150">
                <a:extLst>
                  <a:ext uri="{FF2B5EF4-FFF2-40B4-BE49-F238E27FC236}">
                    <a16:creationId xmlns:a16="http://schemas.microsoft.com/office/drawing/2014/main" id="{96990626-63A3-4D03-B0F6-D376144804EE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3875223" y="5371121"/>
                <a:ext cx="426322" cy="596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52" name="Pismo odręczne 151">
                <a:extLst>
                  <a:ext uri="{FF2B5EF4-FFF2-40B4-BE49-F238E27FC236}">
                    <a16:creationId xmlns:a16="http://schemas.microsoft.com/office/drawing/2014/main" id="{3919BA69-B308-45F7-902A-4E127D486EA9}"/>
                  </a:ext>
                </a:extLst>
              </p14:cNvPr>
              <p14:cNvContentPartPr/>
              <p14:nvPr/>
            </p14:nvContentPartPr>
            <p14:xfrm>
              <a:off x="4514126" y="5264744"/>
              <a:ext cx="266700" cy="57149"/>
            </p14:xfrm>
          </p:contentPart>
        </mc:Choice>
        <mc:Fallback xmlns="">
          <p:pic>
            <p:nvPicPr>
              <p:cNvPr id="152" name="Pismo odręczne 151">
                <a:extLst>
                  <a:ext uri="{FF2B5EF4-FFF2-40B4-BE49-F238E27FC236}">
                    <a16:creationId xmlns:a16="http://schemas.microsoft.com/office/drawing/2014/main" id="{3919BA69-B308-45F7-902A-4E127D486EA9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4495983" y="5247634"/>
                <a:ext cx="302623" cy="910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53" name="Pismo odręczne 152">
                <a:extLst>
                  <a:ext uri="{FF2B5EF4-FFF2-40B4-BE49-F238E27FC236}">
                    <a16:creationId xmlns:a16="http://schemas.microsoft.com/office/drawing/2014/main" id="{BBD41FB3-5F2E-4B8A-B14C-C9CFCA892F76}"/>
                  </a:ext>
                </a:extLst>
              </p14:cNvPr>
              <p14:cNvContentPartPr/>
              <p14:nvPr/>
            </p14:nvContentPartPr>
            <p14:xfrm>
              <a:off x="4987636" y="5194192"/>
              <a:ext cx="238124" cy="38099"/>
            </p14:xfrm>
          </p:contentPart>
        </mc:Choice>
        <mc:Fallback xmlns="">
          <p:pic>
            <p:nvPicPr>
              <p:cNvPr id="153" name="Pismo odręczne 152">
                <a:extLst>
                  <a:ext uri="{FF2B5EF4-FFF2-40B4-BE49-F238E27FC236}">
                    <a16:creationId xmlns:a16="http://schemas.microsoft.com/office/drawing/2014/main" id="{BBD41FB3-5F2E-4B8A-B14C-C9CFCA892F76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4969866" y="5175142"/>
                <a:ext cx="273309" cy="758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54" name="Pismo odręczne 153">
                <a:extLst>
                  <a:ext uri="{FF2B5EF4-FFF2-40B4-BE49-F238E27FC236}">
                    <a16:creationId xmlns:a16="http://schemas.microsoft.com/office/drawing/2014/main" id="{68C05CFC-9FBE-4824-B6BB-DBD90FD9B7E3}"/>
                  </a:ext>
                </a:extLst>
              </p14:cNvPr>
              <p14:cNvContentPartPr/>
              <p14:nvPr/>
            </p14:nvContentPartPr>
            <p14:xfrm>
              <a:off x="5376967" y="5155831"/>
              <a:ext cx="295274" cy="38099"/>
            </p14:xfrm>
          </p:contentPart>
        </mc:Choice>
        <mc:Fallback xmlns="">
          <p:pic>
            <p:nvPicPr>
              <p:cNvPr id="154" name="Pismo odręczne 153">
                <a:extLst>
                  <a:ext uri="{FF2B5EF4-FFF2-40B4-BE49-F238E27FC236}">
                    <a16:creationId xmlns:a16="http://schemas.microsoft.com/office/drawing/2014/main" id="{68C05CFC-9FBE-4824-B6BB-DBD90FD9B7E3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5358874" y="5139687"/>
                <a:ext cx="331098" cy="700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155" name="Pismo odręczne 154">
                <a:extLst>
                  <a:ext uri="{FF2B5EF4-FFF2-40B4-BE49-F238E27FC236}">
                    <a16:creationId xmlns:a16="http://schemas.microsoft.com/office/drawing/2014/main" id="{E32CF831-DC4A-47A2-A849-758B60860A7A}"/>
                  </a:ext>
                </a:extLst>
              </p14:cNvPr>
              <p14:cNvContentPartPr/>
              <p14:nvPr/>
            </p14:nvContentPartPr>
            <p14:xfrm>
              <a:off x="6092492" y="5056644"/>
              <a:ext cx="57149" cy="9524"/>
            </p14:xfrm>
          </p:contentPart>
        </mc:Choice>
        <mc:Fallback xmlns="">
          <p:pic>
            <p:nvPicPr>
              <p:cNvPr id="155" name="Pismo odręczne 154">
                <a:extLst>
                  <a:ext uri="{FF2B5EF4-FFF2-40B4-BE49-F238E27FC236}">
                    <a16:creationId xmlns:a16="http://schemas.microsoft.com/office/drawing/2014/main" id="{E32CF831-DC4A-47A2-A849-758B60860A7A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6073442" y="5022630"/>
                <a:ext cx="94867" cy="768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156" name="Pismo odręczne 155">
                <a:extLst>
                  <a:ext uri="{FF2B5EF4-FFF2-40B4-BE49-F238E27FC236}">
                    <a16:creationId xmlns:a16="http://schemas.microsoft.com/office/drawing/2014/main" id="{003EF502-4FB4-41F6-82A2-7472493F2330}"/>
                  </a:ext>
                </a:extLst>
              </p14:cNvPr>
              <p14:cNvContentPartPr/>
              <p14:nvPr/>
            </p14:nvContentPartPr>
            <p14:xfrm>
              <a:off x="6345031" y="4998517"/>
              <a:ext cx="228599" cy="38099"/>
            </p14:xfrm>
          </p:contentPart>
        </mc:Choice>
        <mc:Fallback xmlns="">
          <p:pic>
            <p:nvPicPr>
              <p:cNvPr id="156" name="Pismo odręczne 155">
                <a:extLst>
                  <a:ext uri="{FF2B5EF4-FFF2-40B4-BE49-F238E27FC236}">
                    <a16:creationId xmlns:a16="http://schemas.microsoft.com/office/drawing/2014/main" id="{003EF502-4FB4-41F6-82A2-7472493F2330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6326830" y="4982235"/>
                <a:ext cx="264636" cy="703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157" name="Pismo odręczne 156">
                <a:extLst>
                  <a:ext uri="{FF2B5EF4-FFF2-40B4-BE49-F238E27FC236}">
                    <a16:creationId xmlns:a16="http://schemas.microsoft.com/office/drawing/2014/main" id="{5548F10C-EC14-48C3-BB39-485B9CBE75E1}"/>
                  </a:ext>
                </a:extLst>
              </p14:cNvPr>
              <p14:cNvContentPartPr/>
              <p14:nvPr/>
            </p14:nvContentPartPr>
            <p14:xfrm>
              <a:off x="6818541" y="4792913"/>
              <a:ext cx="1000124" cy="123825"/>
            </p14:xfrm>
          </p:contentPart>
        </mc:Choice>
        <mc:Fallback xmlns="">
          <p:pic>
            <p:nvPicPr>
              <p:cNvPr id="157" name="Pismo odręczne 156">
                <a:extLst>
                  <a:ext uri="{FF2B5EF4-FFF2-40B4-BE49-F238E27FC236}">
                    <a16:creationId xmlns:a16="http://schemas.microsoft.com/office/drawing/2014/main" id="{5548F10C-EC14-48C3-BB39-485B9CBE75E1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6800527" y="4774541"/>
                <a:ext cx="1035791" cy="1602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158" name="Pismo odręczne 157">
                <a:extLst>
                  <a:ext uri="{FF2B5EF4-FFF2-40B4-BE49-F238E27FC236}">
                    <a16:creationId xmlns:a16="http://schemas.microsoft.com/office/drawing/2014/main" id="{E249D254-58C9-4104-A197-D6A36132513E}"/>
                  </a:ext>
                </a:extLst>
              </p14:cNvPr>
              <p14:cNvContentPartPr/>
              <p14:nvPr/>
            </p14:nvContentPartPr>
            <p14:xfrm>
              <a:off x="8039144" y="4798232"/>
              <a:ext cx="466724" cy="28574"/>
            </p14:xfrm>
          </p:contentPart>
        </mc:Choice>
        <mc:Fallback xmlns="">
          <p:pic>
            <p:nvPicPr>
              <p:cNvPr id="158" name="Pismo odręczne 157">
                <a:extLst>
                  <a:ext uri="{FF2B5EF4-FFF2-40B4-BE49-F238E27FC236}">
                    <a16:creationId xmlns:a16="http://schemas.microsoft.com/office/drawing/2014/main" id="{E249D254-58C9-4104-A197-D6A36132513E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8021054" y="4778109"/>
                <a:ext cx="502542" cy="68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159" name="Pismo odręczne 158">
                <a:extLst>
                  <a:ext uri="{FF2B5EF4-FFF2-40B4-BE49-F238E27FC236}">
                    <a16:creationId xmlns:a16="http://schemas.microsoft.com/office/drawing/2014/main" id="{6B81ABF5-EBF6-4ED6-92B0-2308FE22539E}"/>
                  </a:ext>
                </a:extLst>
              </p14:cNvPr>
              <p14:cNvContentPartPr/>
              <p14:nvPr/>
            </p14:nvContentPartPr>
            <p14:xfrm>
              <a:off x="8733624" y="4818442"/>
              <a:ext cx="333375" cy="28574"/>
            </p14:xfrm>
          </p:contentPart>
        </mc:Choice>
        <mc:Fallback xmlns="">
          <p:pic>
            <p:nvPicPr>
              <p:cNvPr id="159" name="Pismo odręczne 158">
                <a:extLst>
                  <a:ext uri="{FF2B5EF4-FFF2-40B4-BE49-F238E27FC236}">
                    <a16:creationId xmlns:a16="http://schemas.microsoft.com/office/drawing/2014/main" id="{6B81ABF5-EBF6-4ED6-92B0-2308FE22539E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8715584" y="4803080"/>
                <a:ext cx="369094" cy="589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160" name="Pismo odręczne 159">
                <a:extLst>
                  <a:ext uri="{FF2B5EF4-FFF2-40B4-BE49-F238E27FC236}">
                    <a16:creationId xmlns:a16="http://schemas.microsoft.com/office/drawing/2014/main" id="{9AA6F91A-F4D2-4316-B0DA-5BBBC07C17C2}"/>
                  </a:ext>
                </a:extLst>
              </p14:cNvPr>
              <p14:cNvContentPartPr/>
              <p14:nvPr/>
            </p14:nvContentPartPr>
            <p14:xfrm>
              <a:off x="9343926" y="4830757"/>
              <a:ext cx="419099" cy="38099"/>
            </p14:xfrm>
          </p:contentPart>
        </mc:Choice>
        <mc:Fallback xmlns="">
          <p:pic>
            <p:nvPicPr>
              <p:cNvPr id="160" name="Pismo odręczne 159">
                <a:extLst>
                  <a:ext uri="{FF2B5EF4-FFF2-40B4-BE49-F238E27FC236}">
                    <a16:creationId xmlns:a16="http://schemas.microsoft.com/office/drawing/2014/main" id="{9AA6F91A-F4D2-4316-B0DA-5BBBC07C17C2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9325892" y="4813899"/>
                <a:ext cx="454805" cy="714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161" name="Pismo odręczne 160">
                <a:extLst>
                  <a:ext uri="{FF2B5EF4-FFF2-40B4-BE49-F238E27FC236}">
                    <a16:creationId xmlns:a16="http://schemas.microsoft.com/office/drawing/2014/main" id="{8FE7B778-AFB4-4BF5-BD67-132AE1A55ADE}"/>
                  </a:ext>
                </a:extLst>
              </p14:cNvPr>
              <p14:cNvContentPartPr/>
              <p14:nvPr/>
            </p14:nvContentPartPr>
            <p14:xfrm>
              <a:off x="10017362" y="4833373"/>
              <a:ext cx="761999" cy="76199"/>
            </p14:xfrm>
          </p:contentPart>
        </mc:Choice>
        <mc:Fallback xmlns="">
          <p:pic>
            <p:nvPicPr>
              <p:cNvPr id="161" name="Pismo odręczne 160">
                <a:extLst>
                  <a:ext uri="{FF2B5EF4-FFF2-40B4-BE49-F238E27FC236}">
                    <a16:creationId xmlns:a16="http://schemas.microsoft.com/office/drawing/2014/main" id="{8FE7B778-AFB4-4BF5-BD67-132AE1A55ADE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9999424" y="4815976"/>
                <a:ext cx="797516" cy="1106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162" name="Pismo odręczne 161">
                <a:extLst>
                  <a:ext uri="{FF2B5EF4-FFF2-40B4-BE49-F238E27FC236}">
                    <a16:creationId xmlns:a16="http://schemas.microsoft.com/office/drawing/2014/main" id="{673B2C4C-4503-428F-8FDF-25AC6C2F1771}"/>
                  </a:ext>
                </a:extLst>
              </p14:cNvPr>
              <p14:cNvContentPartPr/>
              <p14:nvPr/>
            </p14:nvContentPartPr>
            <p14:xfrm>
              <a:off x="11479982" y="4945547"/>
              <a:ext cx="161924" cy="9524"/>
            </p14:xfrm>
          </p:contentPart>
        </mc:Choice>
        <mc:Fallback xmlns="">
          <p:pic>
            <p:nvPicPr>
              <p:cNvPr id="162" name="Pismo odręczne 161">
                <a:extLst>
                  <a:ext uri="{FF2B5EF4-FFF2-40B4-BE49-F238E27FC236}">
                    <a16:creationId xmlns:a16="http://schemas.microsoft.com/office/drawing/2014/main" id="{673B2C4C-4503-428F-8FDF-25AC6C2F1771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11461540" y="4930186"/>
                <a:ext cx="198440" cy="399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163" name="Pismo odręczne 162">
                <a:extLst>
                  <a:ext uri="{FF2B5EF4-FFF2-40B4-BE49-F238E27FC236}">
                    <a16:creationId xmlns:a16="http://schemas.microsoft.com/office/drawing/2014/main" id="{ACD39F00-C7E0-43A1-808A-2556531C01F1}"/>
                  </a:ext>
                </a:extLst>
              </p14:cNvPr>
              <p14:cNvContentPartPr/>
              <p14:nvPr/>
            </p14:nvContentPartPr>
            <p14:xfrm>
              <a:off x="11764087" y="4949451"/>
              <a:ext cx="361950" cy="28574"/>
            </p14:xfrm>
          </p:contentPart>
        </mc:Choice>
        <mc:Fallback xmlns="">
          <p:pic>
            <p:nvPicPr>
              <p:cNvPr id="163" name="Pismo odręczne 162">
                <a:extLst>
                  <a:ext uri="{FF2B5EF4-FFF2-40B4-BE49-F238E27FC236}">
                    <a16:creationId xmlns:a16="http://schemas.microsoft.com/office/drawing/2014/main" id="{ACD39F00-C7E0-43A1-808A-2556531C01F1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11746222" y="4931134"/>
                <a:ext cx="397323" cy="648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2" name="Pismo odręczne 1">
                <a:extLst>
                  <a:ext uri="{FF2B5EF4-FFF2-40B4-BE49-F238E27FC236}">
                    <a16:creationId xmlns:a16="http://schemas.microsoft.com/office/drawing/2014/main" id="{1018E0A2-D515-40B3-B187-504BCEFAEFA3}"/>
                  </a:ext>
                </a:extLst>
              </p14:cNvPr>
              <p14:cNvContentPartPr/>
              <p14:nvPr/>
            </p14:nvContentPartPr>
            <p14:xfrm>
              <a:off x="10230570" y="1095836"/>
              <a:ext cx="9524" cy="9524"/>
            </p14:xfrm>
          </p:contentPart>
        </mc:Choice>
        <mc:Fallback xmlns="">
          <p:pic>
            <p:nvPicPr>
              <p:cNvPr id="2" name="Pismo odręczne 1">
                <a:extLst>
                  <a:ext uri="{FF2B5EF4-FFF2-40B4-BE49-F238E27FC236}">
                    <a16:creationId xmlns:a16="http://schemas.microsoft.com/office/drawing/2014/main" id="{1018E0A2-D515-40B3-B187-504BCEFAEFA3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10217700" y="1078199"/>
                <a:ext cx="35007" cy="444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3" name="Pismo odręczne 2">
                <a:extLst>
                  <a:ext uri="{FF2B5EF4-FFF2-40B4-BE49-F238E27FC236}">
                    <a16:creationId xmlns:a16="http://schemas.microsoft.com/office/drawing/2014/main" id="{1758EBD1-0256-49D7-A3AC-6F0C7E1F3983}"/>
                  </a:ext>
                </a:extLst>
              </p14:cNvPr>
              <p14:cNvContentPartPr/>
              <p14:nvPr/>
            </p14:nvContentPartPr>
            <p14:xfrm>
              <a:off x="10065304" y="656922"/>
              <a:ext cx="95249" cy="428625"/>
            </p14:xfrm>
          </p:contentPart>
        </mc:Choice>
        <mc:Fallback xmlns="">
          <p:pic>
            <p:nvPicPr>
              <p:cNvPr id="3" name="Pismo odręczne 2">
                <a:extLst>
                  <a:ext uri="{FF2B5EF4-FFF2-40B4-BE49-F238E27FC236}">
                    <a16:creationId xmlns:a16="http://schemas.microsoft.com/office/drawing/2014/main" id="{1758EBD1-0256-49D7-A3AC-6F0C7E1F3983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10046480" y="639063"/>
                <a:ext cx="132520" cy="4639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4" name="Pismo odręczne 3">
                <a:extLst>
                  <a:ext uri="{FF2B5EF4-FFF2-40B4-BE49-F238E27FC236}">
                    <a16:creationId xmlns:a16="http://schemas.microsoft.com/office/drawing/2014/main" id="{0E00B586-79B2-4E9F-8D57-AD2178764895}"/>
                  </a:ext>
                </a:extLst>
              </p14:cNvPr>
              <p14:cNvContentPartPr/>
              <p14:nvPr/>
            </p14:nvContentPartPr>
            <p14:xfrm>
              <a:off x="9980387" y="562312"/>
              <a:ext cx="390525" cy="228599"/>
            </p14:xfrm>
          </p:contentPart>
        </mc:Choice>
        <mc:Fallback xmlns="">
          <p:pic>
            <p:nvPicPr>
              <p:cNvPr id="4" name="Pismo odręczne 3">
                <a:extLst>
                  <a:ext uri="{FF2B5EF4-FFF2-40B4-BE49-F238E27FC236}">
                    <a16:creationId xmlns:a16="http://schemas.microsoft.com/office/drawing/2014/main" id="{0E00B586-79B2-4E9F-8D57-AD2178764895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9962390" y="544312"/>
                <a:ext cx="426158" cy="264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5" name="Pismo odręczne 4">
                <a:extLst>
                  <a:ext uri="{FF2B5EF4-FFF2-40B4-BE49-F238E27FC236}">
                    <a16:creationId xmlns:a16="http://schemas.microsoft.com/office/drawing/2014/main" id="{E6059583-2D46-40D3-B1CD-A79709EAEC75}"/>
                  </a:ext>
                </a:extLst>
              </p14:cNvPr>
              <p14:cNvContentPartPr/>
              <p14:nvPr/>
            </p14:nvContentPartPr>
            <p14:xfrm>
              <a:off x="10457395" y="853066"/>
              <a:ext cx="47624" cy="114300"/>
            </p14:xfrm>
          </p:contentPart>
        </mc:Choice>
        <mc:Fallback xmlns="">
          <p:pic>
            <p:nvPicPr>
              <p:cNvPr id="5" name="Pismo odręczne 4">
                <a:extLst>
                  <a:ext uri="{FF2B5EF4-FFF2-40B4-BE49-F238E27FC236}">
                    <a16:creationId xmlns:a16="http://schemas.microsoft.com/office/drawing/2014/main" id="{E6059583-2D46-40D3-B1CD-A79709EAEC75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10438036" y="835318"/>
                <a:ext cx="85956" cy="1494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6" name="Pismo odręczne 5">
                <a:extLst>
                  <a:ext uri="{FF2B5EF4-FFF2-40B4-BE49-F238E27FC236}">
                    <a16:creationId xmlns:a16="http://schemas.microsoft.com/office/drawing/2014/main" id="{5EB7F214-6D7A-4E8A-B774-899723F2B9B3}"/>
                  </a:ext>
                </a:extLst>
              </p14:cNvPr>
              <p14:cNvContentPartPr/>
              <p14:nvPr/>
            </p14:nvContentPartPr>
            <p14:xfrm>
              <a:off x="10488382" y="712964"/>
              <a:ext cx="9524" cy="9524"/>
            </p14:xfrm>
          </p:contentPart>
        </mc:Choice>
        <mc:Fallback xmlns="">
          <p:pic>
            <p:nvPicPr>
              <p:cNvPr id="6" name="Pismo odręczne 5">
                <a:extLst>
                  <a:ext uri="{FF2B5EF4-FFF2-40B4-BE49-F238E27FC236}">
                    <a16:creationId xmlns:a16="http://schemas.microsoft.com/office/drawing/2014/main" id="{5EB7F214-6D7A-4E8A-B774-899723F2B9B3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10475512" y="673281"/>
                <a:ext cx="35007" cy="88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7" name="Pismo odręczne 6">
                <a:extLst>
                  <a:ext uri="{FF2B5EF4-FFF2-40B4-BE49-F238E27FC236}">
                    <a16:creationId xmlns:a16="http://schemas.microsoft.com/office/drawing/2014/main" id="{4BB11336-7712-4318-8D31-88AC299016B1}"/>
                  </a:ext>
                </a:extLst>
              </p14:cNvPr>
              <p14:cNvContentPartPr/>
              <p14:nvPr/>
            </p14:nvContentPartPr>
            <p14:xfrm>
              <a:off x="10650198" y="787685"/>
              <a:ext cx="171449" cy="171449"/>
            </p14:xfrm>
          </p:contentPart>
        </mc:Choice>
        <mc:Fallback xmlns="">
          <p:pic>
            <p:nvPicPr>
              <p:cNvPr id="7" name="Pismo odręczne 6">
                <a:extLst>
                  <a:ext uri="{FF2B5EF4-FFF2-40B4-BE49-F238E27FC236}">
                    <a16:creationId xmlns:a16="http://schemas.microsoft.com/office/drawing/2014/main" id="{4BB11336-7712-4318-8D31-88AC299016B1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10631959" y="769863"/>
                <a:ext cx="207563" cy="2067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171" name="Pismo odręczne 170">
                <a:extLst>
                  <a:ext uri="{FF2B5EF4-FFF2-40B4-BE49-F238E27FC236}">
                    <a16:creationId xmlns:a16="http://schemas.microsoft.com/office/drawing/2014/main" id="{EF0549B4-0FE3-46E1-AEAF-2516895E92F6}"/>
                  </a:ext>
                </a:extLst>
              </p14:cNvPr>
              <p14:cNvContentPartPr/>
              <p14:nvPr/>
            </p14:nvContentPartPr>
            <p14:xfrm>
              <a:off x="10753618" y="881087"/>
              <a:ext cx="114300" cy="47624"/>
            </p14:xfrm>
          </p:contentPart>
        </mc:Choice>
        <mc:Fallback xmlns="">
          <p:pic>
            <p:nvPicPr>
              <p:cNvPr id="171" name="Pismo odręczne 170">
                <a:extLst>
                  <a:ext uri="{FF2B5EF4-FFF2-40B4-BE49-F238E27FC236}">
                    <a16:creationId xmlns:a16="http://schemas.microsoft.com/office/drawing/2014/main" id="{EF0549B4-0FE3-46E1-AEAF-2516895E92F6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10735475" y="863317"/>
                <a:ext cx="150223" cy="828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173" name="Pismo odręczne 172">
                <a:extLst>
                  <a:ext uri="{FF2B5EF4-FFF2-40B4-BE49-F238E27FC236}">
                    <a16:creationId xmlns:a16="http://schemas.microsoft.com/office/drawing/2014/main" id="{67A2B8E1-3DDD-4F08-B8C0-CEF177114A88}"/>
                  </a:ext>
                </a:extLst>
              </p14:cNvPr>
              <p14:cNvContentPartPr/>
              <p14:nvPr/>
            </p14:nvContentPartPr>
            <p14:xfrm>
              <a:off x="10955290" y="806366"/>
              <a:ext cx="104774" cy="142874"/>
            </p14:xfrm>
          </p:contentPart>
        </mc:Choice>
        <mc:Fallback xmlns="">
          <p:pic>
            <p:nvPicPr>
              <p:cNvPr id="173" name="Pismo odręczne 172">
                <a:extLst>
                  <a:ext uri="{FF2B5EF4-FFF2-40B4-BE49-F238E27FC236}">
                    <a16:creationId xmlns:a16="http://schemas.microsoft.com/office/drawing/2014/main" id="{67A2B8E1-3DDD-4F08-B8C0-CEF177114A88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10937943" y="788189"/>
                <a:ext cx="139120" cy="1788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175" name="Pismo odręczne 174">
                <a:extLst>
                  <a:ext uri="{FF2B5EF4-FFF2-40B4-BE49-F238E27FC236}">
                    <a16:creationId xmlns:a16="http://schemas.microsoft.com/office/drawing/2014/main" id="{A17D7A6F-2EF0-41F7-BE76-E9447006C66B}"/>
                  </a:ext>
                </a:extLst>
              </p14:cNvPr>
              <p14:cNvContentPartPr/>
              <p14:nvPr/>
            </p14:nvContentPartPr>
            <p14:xfrm>
              <a:off x="11158157" y="790299"/>
              <a:ext cx="200024" cy="152399"/>
            </p14:xfrm>
          </p:contentPart>
        </mc:Choice>
        <mc:Fallback xmlns="">
          <p:pic>
            <p:nvPicPr>
              <p:cNvPr id="175" name="Pismo odręczne 174">
                <a:extLst>
                  <a:ext uri="{FF2B5EF4-FFF2-40B4-BE49-F238E27FC236}">
                    <a16:creationId xmlns:a16="http://schemas.microsoft.com/office/drawing/2014/main" id="{A17D7A6F-2EF0-41F7-BE76-E9447006C66B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11140137" y="772660"/>
                <a:ext cx="235704" cy="1873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177" name="Pismo odręczne 176">
                <a:extLst>
                  <a:ext uri="{FF2B5EF4-FFF2-40B4-BE49-F238E27FC236}">
                    <a16:creationId xmlns:a16="http://schemas.microsoft.com/office/drawing/2014/main" id="{4DCB192A-25C5-4D5C-827F-BA77F2F85C53}"/>
                  </a:ext>
                </a:extLst>
              </p14:cNvPr>
              <p14:cNvContentPartPr/>
              <p14:nvPr/>
            </p14:nvContentPartPr>
            <p14:xfrm>
              <a:off x="11446003" y="638242"/>
              <a:ext cx="47624" cy="276225"/>
            </p14:xfrm>
          </p:contentPart>
        </mc:Choice>
        <mc:Fallback xmlns="">
          <p:pic>
            <p:nvPicPr>
              <p:cNvPr id="177" name="Pismo odręczne 176">
                <a:extLst>
                  <a:ext uri="{FF2B5EF4-FFF2-40B4-BE49-F238E27FC236}">
                    <a16:creationId xmlns:a16="http://schemas.microsoft.com/office/drawing/2014/main" id="{4DCB192A-25C5-4D5C-827F-BA77F2F85C53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11427253" y="620164"/>
                <a:ext cx="84748" cy="3120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179" name="Pismo odręczne 178">
                <a:extLst>
                  <a:ext uri="{FF2B5EF4-FFF2-40B4-BE49-F238E27FC236}">
                    <a16:creationId xmlns:a16="http://schemas.microsoft.com/office/drawing/2014/main" id="{38B24CB8-7740-437A-8DDF-0623BEE629BE}"/>
                  </a:ext>
                </a:extLst>
              </p14:cNvPr>
              <p14:cNvContentPartPr/>
              <p14:nvPr/>
            </p14:nvContentPartPr>
            <p14:xfrm>
              <a:off x="11446925" y="759665"/>
              <a:ext cx="238124" cy="171449"/>
            </p14:xfrm>
          </p:contentPart>
        </mc:Choice>
        <mc:Fallback xmlns="">
          <p:pic>
            <p:nvPicPr>
              <p:cNvPr id="179" name="Pismo odręczne 178">
                <a:extLst>
                  <a:ext uri="{FF2B5EF4-FFF2-40B4-BE49-F238E27FC236}">
                    <a16:creationId xmlns:a16="http://schemas.microsoft.com/office/drawing/2014/main" id="{38B24CB8-7740-437A-8DDF-0623BEE629BE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11429155" y="741731"/>
                <a:ext cx="273309" cy="20695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2812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9E80D4-832B-495F-8EEF-41CC2A7D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cs typeface="Calibri Light"/>
              </a:rPr>
              <a:t>Reguły dla piasku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AEA6F3A-4B8B-4501-8073-814457675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>
                <a:cs typeface="Calibri"/>
              </a:rPr>
              <a:t>bez blokowania:</a:t>
            </a:r>
            <a:endParaRPr lang="pl-PL" dirty="0"/>
          </a:p>
          <a:p>
            <a:pPr marL="0" indent="0">
              <a:buNone/>
            </a:pPr>
            <a:endParaRPr lang="pl-PL" dirty="0">
              <a:cs typeface="Calibri"/>
            </a:endParaRPr>
          </a:p>
          <a:p>
            <a:pPr marL="0" indent="0">
              <a:buNone/>
            </a:pPr>
            <a:r>
              <a:rPr lang="pl-PL" dirty="0" err="1">
                <a:cs typeface="Calibri"/>
              </a:rPr>
              <a:t>Sul</a:t>
            </a:r>
            <a:r>
              <a:rPr lang="pl-PL" dirty="0">
                <a:cs typeface="Calibri"/>
              </a:rPr>
              <a:t>(t+1) = </a:t>
            </a:r>
            <a:r>
              <a:rPr lang="pl-PL" dirty="0" err="1">
                <a:cs typeface="Calibri"/>
              </a:rPr>
              <a:t>Sul</a:t>
            </a:r>
            <a:r>
              <a:rPr lang="pl-PL" dirty="0">
                <a:cs typeface="Calibri"/>
              </a:rPr>
              <a:t>*</a:t>
            </a:r>
            <a:r>
              <a:rPr lang="pl-PL" dirty="0" err="1">
                <a:cs typeface="Calibri"/>
              </a:rPr>
              <a:t>Sll</a:t>
            </a:r>
            <a:r>
              <a:rPr lang="pl-PL" dirty="0">
                <a:cs typeface="Calibri"/>
              </a:rPr>
              <a:t>*(</a:t>
            </a:r>
            <a:r>
              <a:rPr lang="pl-PL" dirty="0" err="1">
                <a:cs typeface="Calibri"/>
              </a:rPr>
              <a:t>Slr</a:t>
            </a:r>
            <a:r>
              <a:rPr lang="pl-PL" dirty="0">
                <a:cs typeface="Calibri"/>
              </a:rPr>
              <a:t> + ( 1-Slr )*Sur)</a:t>
            </a:r>
          </a:p>
          <a:p>
            <a:pPr marL="0" indent="0">
              <a:buNone/>
            </a:pPr>
            <a:r>
              <a:rPr lang="pl-PL" dirty="0">
                <a:cs typeface="Calibri"/>
              </a:rPr>
              <a:t>           </a:t>
            </a:r>
            <a:endParaRPr lang="pl-PL">
              <a:cs typeface="Calibri"/>
            </a:endParaRPr>
          </a:p>
          <a:p>
            <a:pPr marL="0" indent="0">
              <a:buNone/>
            </a:pPr>
            <a:endParaRPr lang="pl-PL" dirty="0">
              <a:cs typeface="Calibr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Pismo odręczne 4">
                <a:extLst>
                  <a:ext uri="{FF2B5EF4-FFF2-40B4-BE49-F238E27FC236}">
                    <a16:creationId xmlns:a16="http://schemas.microsoft.com/office/drawing/2014/main" id="{E07747A0-9374-4A6D-BF2E-08D8254411F3}"/>
                  </a:ext>
                </a:extLst>
              </p14:cNvPr>
              <p14:cNvContentPartPr/>
              <p14:nvPr/>
            </p14:nvContentPartPr>
            <p14:xfrm>
              <a:off x="10367558" y="821858"/>
              <a:ext cx="9524" cy="9524"/>
            </p14:xfrm>
          </p:contentPart>
        </mc:Choice>
        <mc:Fallback xmlns="">
          <p:pic>
            <p:nvPicPr>
              <p:cNvPr id="5" name="Pismo odręczne 4">
                <a:extLst>
                  <a:ext uri="{FF2B5EF4-FFF2-40B4-BE49-F238E27FC236}">
                    <a16:creationId xmlns:a16="http://schemas.microsoft.com/office/drawing/2014/main" id="{E07747A0-9374-4A6D-BF2E-08D8254411F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54688" y="804221"/>
                <a:ext cx="35007" cy="444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Pismo odręczne 6">
                <a:extLst>
                  <a:ext uri="{FF2B5EF4-FFF2-40B4-BE49-F238E27FC236}">
                    <a16:creationId xmlns:a16="http://schemas.microsoft.com/office/drawing/2014/main" id="{661C0F9E-0763-40D9-BDC1-843E7B91C865}"/>
                  </a:ext>
                </a:extLst>
              </p14:cNvPr>
              <p14:cNvContentPartPr/>
              <p14:nvPr/>
            </p14:nvContentPartPr>
            <p14:xfrm>
              <a:off x="10202292" y="382944"/>
              <a:ext cx="95249" cy="428625"/>
            </p14:xfrm>
          </p:contentPart>
        </mc:Choice>
        <mc:Fallback xmlns="">
          <p:pic>
            <p:nvPicPr>
              <p:cNvPr id="7" name="Pismo odręczne 6">
                <a:extLst>
                  <a:ext uri="{FF2B5EF4-FFF2-40B4-BE49-F238E27FC236}">
                    <a16:creationId xmlns:a16="http://schemas.microsoft.com/office/drawing/2014/main" id="{661C0F9E-0763-40D9-BDC1-843E7B91C86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83468" y="365085"/>
                <a:ext cx="132520" cy="4639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Pismo odręczne 8">
                <a:extLst>
                  <a:ext uri="{FF2B5EF4-FFF2-40B4-BE49-F238E27FC236}">
                    <a16:creationId xmlns:a16="http://schemas.microsoft.com/office/drawing/2014/main" id="{2AC27B3D-6177-41D6-90C5-181B64B64E2A}"/>
                  </a:ext>
                </a:extLst>
              </p14:cNvPr>
              <p14:cNvContentPartPr/>
              <p14:nvPr/>
            </p14:nvContentPartPr>
            <p14:xfrm>
              <a:off x="10117375" y="288334"/>
              <a:ext cx="390525" cy="228599"/>
            </p14:xfrm>
          </p:contentPart>
        </mc:Choice>
        <mc:Fallback xmlns="">
          <p:pic>
            <p:nvPicPr>
              <p:cNvPr id="9" name="Pismo odręczne 8">
                <a:extLst>
                  <a:ext uri="{FF2B5EF4-FFF2-40B4-BE49-F238E27FC236}">
                    <a16:creationId xmlns:a16="http://schemas.microsoft.com/office/drawing/2014/main" id="{2AC27B3D-6177-41D6-90C5-181B64B64E2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099378" y="270334"/>
                <a:ext cx="426158" cy="264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Pismo odręczne 10">
                <a:extLst>
                  <a:ext uri="{FF2B5EF4-FFF2-40B4-BE49-F238E27FC236}">
                    <a16:creationId xmlns:a16="http://schemas.microsoft.com/office/drawing/2014/main" id="{9CB5D208-11B9-4539-BC22-4D577EBF5596}"/>
                  </a:ext>
                </a:extLst>
              </p14:cNvPr>
              <p14:cNvContentPartPr/>
              <p14:nvPr/>
            </p14:nvContentPartPr>
            <p14:xfrm>
              <a:off x="10594383" y="579088"/>
              <a:ext cx="47624" cy="114300"/>
            </p14:xfrm>
          </p:contentPart>
        </mc:Choice>
        <mc:Fallback xmlns="">
          <p:pic>
            <p:nvPicPr>
              <p:cNvPr id="11" name="Pismo odręczne 10">
                <a:extLst>
                  <a:ext uri="{FF2B5EF4-FFF2-40B4-BE49-F238E27FC236}">
                    <a16:creationId xmlns:a16="http://schemas.microsoft.com/office/drawing/2014/main" id="{9CB5D208-11B9-4539-BC22-4D577EBF559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75024" y="561340"/>
                <a:ext cx="85956" cy="1494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Pismo odręczne 12">
                <a:extLst>
                  <a:ext uri="{FF2B5EF4-FFF2-40B4-BE49-F238E27FC236}">
                    <a16:creationId xmlns:a16="http://schemas.microsoft.com/office/drawing/2014/main" id="{1AE43162-7470-4898-BFD7-26E0E28C124B}"/>
                  </a:ext>
                </a:extLst>
              </p14:cNvPr>
              <p14:cNvContentPartPr/>
              <p14:nvPr/>
            </p14:nvContentPartPr>
            <p14:xfrm>
              <a:off x="10625370" y="438986"/>
              <a:ext cx="9524" cy="9524"/>
            </p14:xfrm>
          </p:contentPart>
        </mc:Choice>
        <mc:Fallback xmlns="">
          <p:pic>
            <p:nvPicPr>
              <p:cNvPr id="13" name="Pismo odręczne 12">
                <a:extLst>
                  <a:ext uri="{FF2B5EF4-FFF2-40B4-BE49-F238E27FC236}">
                    <a16:creationId xmlns:a16="http://schemas.microsoft.com/office/drawing/2014/main" id="{1AE43162-7470-4898-BFD7-26E0E28C124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612500" y="399303"/>
                <a:ext cx="35007" cy="88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Pismo odręczne 14">
                <a:extLst>
                  <a:ext uri="{FF2B5EF4-FFF2-40B4-BE49-F238E27FC236}">
                    <a16:creationId xmlns:a16="http://schemas.microsoft.com/office/drawing/2014/main" id="{0E7E54DE-48C2-4D5D-840C-AD093A3663C0}"/>
                  </a:ext>
                </a:extLst>
              </p14:cNvPr>
              <p14:cNvContentPartPr/>
              <p14:nvPr/>
            </p14:nvContentPartPr>
            <p14:xfrm>
              <a:off x="10787186" y="513707"/>
              <a:ext cx="171449" cy="171449"/>
            </p14:xfrm>
          </p:contentPart>
        </mc:Choice>
        <mc:Fallback xmlns="">
          <p:pic>
            <p:nvPicPr>
              <p:cNvPr id="15" name="Pismo odręczne 14">
                <a:extLst>
                  <a:ext uri="{FF2B5EF4-FFF2-40B4-BE49-F238E27FC236}">
                    <a16:creationId xmlns:a16="http://schemas.microsoft.com/office/drawing/2014/main" id="{0E7E54DE-48C2-4D5D-840C-AD093A3663C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768947" y="495885"/>
                <a:ext cx="207563" cy="2067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Pismo odręczne 16">
                <a:extLst>
                  <a:ext uri="{FF2B5EF4-FFF2-40B4-BE49-F238E27FC236}">
                    <a16:creationId xmlns:a16="http://schemas.microsoft.com/office/drawing/2014/main" id="{A7928B75-9774-4689-8992-8092B74AD5A4}"/>
                  </a:ext>
                </a:extLst>
              </p14:cNvPr>
              <p14:cNvContentPartPr/>
              <p14:nvPr/>
            </p14:nvContentPartPr>
            <p14:xfrm>
              <a:off x="10890606" y="607109"/>
              <a:ext cx="114300" cy="47624"/>
            </p14:xfrm>
          </p:contentPart>
        </mc:Choice>
        <mc:Fallback xmlns="">
          <p:pic>
            <p:nvPicPr>
              <p:cNvPr id="17" name="Pismo odręczne 16">
                <a:extLst>
                  <a:ext uri="{FF2B5EF4-FFF2-40B4-BE49-F238E27FC236}">
                    <a16:creationId xmlns:a16="http://schemas.microsoft.com/office/drawing/2014/main" id="{A7928B75-9774-4689-8992-8092B74AD5A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872463" y="589339"/>
                <a:ext cx="150223" cy="828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Pismo odręczne 18">
                <a:extLst>
                  <a:ext uri="{FF2B5EF4-FFF2-40B4-BE49-F238E27FC236}">
                    <a16:creationId xmlns:a16="http://schemas.microsoft.com/office/drawing/2014/main" id="{13A6C0BC-80C1-43DC-8D29-21DC2B4DB8FE}"/>
                  </a:ext>
                </a:extLst>
              </p14:cNvPr>
              <p14:cNvContentPartPr/>
              <p14:nvPr/>
            </p14:nvContentPartPr>
            <p14:xfrm>
              <a:off x="11092278" y="532388"/>
              <a:ext cx="104774" cy="142874"/>
            </p14:xfrm>
          </p:contentPart>
        </mc:Choice>
        <mc:Fallback xmlns="">
          <p:pic>
            <p:nvPicPr>
              <p:cNvPr id="19" name="Pismo odręczne 18">
                <a:extLst>
                  <a:ext uri="{FF2B5EF4-FFF2-40B4-BE49-F238E27FC236}">
                    <a16:creationId xmlns:a16="http://schemas.microsoft.com/office/drawing/2014/main" id="{13A6C0BC-80C1-43DC-8D29-21DC2B4DB8F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074931" y="514211"/>
                <a:ext cx="139120" cy="1788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" name="Pismo odręczne 20">
                <a:extLst>
                  <a:ext uri="{FF2B5EF4-FFF2-40B4-BE49-F238E27FC236}">
                    <a16:creationId xmlns:a16="http://schemas.microsoft.com/office/drawing/2014/main" id="{2ABF4632-A3EE-4B94-B3E2-31E2786BD147}"/>
                  </a:ext>
                </a:extLst>
              </p14:cNvPr>
              <p14:cNvContentPartPr/>
              <p14:nvPr/>
            </p14:nvContentPartPr>
            <p14:xfrm>
              <a:off x="11295145" y="516321"/>
              <a:ext cx="200024" cy="152399"/>
            </p14:xfrm>
          </p:contentPart>
        </mc:Choice>
        <mc:Fallback xmlns="">
          <p:pic>
            <p:nvPicPr>
              <p:cNvPr id="21" name="Pismo odręczne 20">
                <a:extLst>
                  <a:ext uri="{FF2B5EF4-FFF2-40B4-BE49-F238E27FC236}">
                    <a16:creationId xmlns:a16="http://schemas.microsoft.com/office/drawing/2014/main" id="{2ABF4632-A3EE-4B94-B3E2-31E2786BD14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277125" y="498682"/>
                <a:ext cx="235704" cy="1873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" name="Pismo odręczne 22">
                <a:extLst>
                  <a:ext uri="{FF2B5EF4-FFF2-40B4-BE49-F238E27FC236}">
                    <a16:creationId xmlns:a16="http://schemas.microsoft.com/office/drawing/2014/main" id="{41A66DC6-DCB1-40EC-A704-E21A10EE51FF}"/>
                  </a:ext>
                </a:extLst>
              </p14:cNvPr>
              <p14:cNvContentPartPr/>
              <p14:nvPr/>
            </p14:nvContentPartPr>
            <p14:xfrm>
              <a:off x="11582991" y="364264"/>
              <a:ext cx="47624" cy="276225"/>
            </p14:xfrm>
          </p:contentPart>
        </mc:Choice>
        <mc:Fallback xmlns="">
          <p:pic>
            <p:nvPicPr>
              <p:cNvPr id="23" name="Pismo odręczne 22">
                <a:extLst>
                  <a:ext uri="{FF2B5EF4-FFF2-40B4-BE49-F238E27FC236}">
                    <a16:creationId xmlns:a16="http://schemas.microsoft.com/office/drawing/2014/main" id="{41A66DC6-DCB1-40EC-A704-E21A10EE51F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564241" y="346186"/>
                <a:ext cx="84748" cy="3120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5" name="Pismo odręczne 24">
                <a:extLst>
                  <a:ext uri="{FF2B5EF4-FFF2-40B4-BE49-F238E27FC236}">
                    <a16:creationId xmlns:a16="http://schemas.microsoft.com/office/drawing/2014/main" id="{5986DD43-F544-408A-A737-4D21638C0CEC}"/>
                  </a:ext>
                </a:extLst>
              </p14:cNvPr>
              <p14:cNvContentPartPr/>
              <p14:nvPr/>
            </p14:nvContentPartPr>
            <p14:xfrm>
              <a:off x="11583913" y="485687"/>
              <a:ext cx="238124" cy="171449"/>
            </p14:xfrm>
          </p:contentPart>
        </mc:Choice>
        <mc:Fallback xmlns="">
          <p:pic>
            <p:nvPicPr>
              <p:cNvPr id="25" name="Pismo odręczne 24">
                <a:extLst>
                  <a:ext uri="{FF2B5EF4-FFF2-40B4-BE49-F238E27FC236}">
                    <a16:creationId xmlns:a16="http://schemas.microsoft.com/office/drawing/2014/main" id="{5986DD43-F544-408A-A737-4D21638C0CE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566143" y="467753"/>
                <a:ext cx="273309" cy="206958"/>
              </a:xfrm>
              <a:prstGeom prst="rect">
                <a:avLst/>
              </a:prstGeom>
            </p:spPr>
          </p:pic>
        </mc:Fallback>
      </mc:AlternateContent>
      <p:sp>
        <p:nvSpPr>
          <p:cNvPr id="27" name="pole tekstowe 26">
            <a:extLst>
              <a:ext uri="{FF2B5EF4-FFF2-40B4-BE49-F238E27FC236}">
                <a16:creationId xmlns:a16="http://schemas.microsoft.com/office/drawing/2014/main" id="{47A41DC0-AA28-4438-ADC0-585903C1E219}"/>
              </a:ext>
            </a:extLst>
          </p:cNvPr>
          <p:cNvSpPr txBox="1"/>
          <p:nvPr/>
        </p:nvSpPr>
        <p:spPr>
          <a:xfrm>
            <a:off x="66782" y="6188465"/>
            <a:ext cx="5577154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B. </a:t>
            </a:r>
            <a:r>
              <a:rPr lang="pl-PL" dirty="0" err="1"/>
              <a:t>Chopard</a:t>
            </a:r>
            <a:r>
              <a:rPr lang="pl-PL" dirty="0"/>
              <a:t>, M. </a:t>
            </a:r>
            <a:r>
              <a:rPr lang="pl-PL" dirty="0" err="1"/>
              <a:t>Droz</a:t>
            </a:r>
            <a:r>
              <a:rPr lang="pl-PL" dirty="0"/>
              <a:t>, Cellular </a:t>
            </a:r>
            <a:r>
              <a:rPr lang="pl-PL" dirty="0" err="1"/>
              <a:t>Automata</a:t>
            </a:r>
            <a:r>
              <a:rPr lang="pl-PL" dirty="0"/>
              <a:t> Modeling of </a:t>
            </a:r>
            <a:r>
              <a:rPr lang="pl-PL" dirty="0" err="1"/>
              <a:t>Physical</a:t>
            </a:r>
            <a:r>
              <a:rPr lang="pl-PL" dirty="0"/>
              <a:t> Systems, Cambridge University Press 1997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8" name="Pismo odręczne 27">
                <a:extLst>
                  <a:ext uri="{FF2B5EF4-FFF2-40B4-BE49-F238E27FC236}">
                    <a16:creationId xmlns:a16="http://schemas.microsoft.com/office/drawing/2014/main" id="{6289C490-3430-4663-A83B-6A6416CABD43}"/>
                  </a:ext>
                </a:extLst>
              </p14:cNvPr>
              <p14:cNvContentPartPr/>
              <p14:nvPr/>
            </p14:nvContentPartPr>
            <p14:xfrm>
              <a:off x="-438986" y="2988846"/>
              <a:ext cx="9524" cy="9524"/>
            </p14:xfrm>
          </p:contentPart>
        </mc:Choice>
        <mc:Fallback xmlns="">
          <p:pic>
            <p:nvPicPr>
              <p:cNvPr id="28" name="Pismo odręczne 27">
                <a:extLst>
                  <a:ext uri="{FF2B5EF4-FFF2-40B4-BE49-F238E27FC236}">
                    <a16:creationId xmlns:a16="http://schemas.microsoft.com/office/drawing/2014/main" id="{6289C490-3430-4663-A83B-6A6416CABD4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-915186" y="2512646"/>
                <a:ext cx="952400" cy="95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1" name="Pismo odręczne 30">
                <a:extLst>
                  <a:ext uri="{FF2B5EF4-FFF2-40B4-BE49-F238E27FC236}">
                    <a16:creationId xmlns:a16="http://schemas.microsoft.com/office/drawing/2014/main" id="{4430F48A-7015-4892-AE0D-1C0652D15F32}"/>
                  </a:ext>
                </a:extLst>
              </p14:cNvPr>
              <p14:cNvContentPartPr/>
              <p14:nvPr/>
            </p14:nvContentPartPr>
            <p14:xfrm>
              <a:off x="7985822" y="3016866"/>
              <a:ext cx="3200399" cy="2638424"/>
            </p14:xfrm>
          </p:contentPart>
        </mc:Choice>
        <mc:Fallback xmlns="">
          <p:pic>
            <p:nvPicPr>
              <p:cNvPr id="31" name="Pismo odręczne 30">
                <a:extLst>
                  <a:ext uri="{FF2B5EF4-FFF2-40B4-BE49-F238E27FC236}">
                    <a16:creationId xmlns:a16="http://schemas.microsoft.com/office/drawing/2014/main" id="{4430F48A-7015-4892-AE0D-1C0652D15F3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967808" y="2998866"/>
                <a:ext cx="3236067" cy="26740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2" name="Pismo odręczne 31">
                <a:extLst>
                  <a:ext uri="{FF2B5EF4-FFF2-40B4-BE49-F238E27FC236}">
                    <a16:creationId xmlns:a16="http://schemas.microsoft.com/office/drawing/2014/main" id="{69E55BD4-BE6D-4DA2-94AA-8FA63A0E9405}"/>
                  </a:ext>
                </a:extLst>
              </p14:cNvPr>
              <p14:cNvContentPartPr/>
              <p14:nvPr/>
            </p14:nvContentPartPr>
            <p14:xfrm>
              <a:off x="8041863" y="2867025"/>
              <a:ext cx="3305174" cy="2743199"/>
            </p14:xfrm>
          </p:contentPart>
        </mc:Choice>
        <mc:Fallback xmlns="">
          <p:pic>
            <p:nvPicPr>
              <p:cNvPr id="32" name="Pismo odręczne 31">
                <a:extLst>
                  <a:ext uri="{FF2B5EF4-FFF2-40B4-BE49-F238E27FC236}">
                    <a16:creationId xmlns:a16="http://schemas.microsoft.com/office/drawing/2014/main" id="{69E55BD4-BE6D-4DA2-94AA-8FA63A0E940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023855" y="2849049"/>
                <a:ext cx="3340830" cy="27787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3" name="Pismo odręczne 32">
                <a:extLst>
                  <a:ext uri="{FF2B5EF4-FFF2-40B4-BE49-F238E27FC236}">
                    <a16:creationId xmlns:a16="http://schemas.microsoft.com/office/drawing/2014/main" id="{52105478-031D-47BF-B514-5A51A654C257}"/>
                  </a:ext>
                </a:extLst>
              </p14:cNvPr>
              <p14:cNvContentPartPr/>
              <p14:nvPr/>
            </p14:nvContentPartPr>
            <p14:xfrm>
              <a:off x="9433544" y="2932804"/>
              <a:ext cx="133350" cy="2743199"/>
            </p14:xfrm>
          </p:contentPart>
        </mc:Choice>
        <mc:Fallback xmlns="">
          <p:pic>
            <p:nvPicPr>
              <p:cNvPr id="33" name="Pismo odręczne 32">
                <a:extLst>
                  <a:ext uri="{FF2B5EF4-FFF2-40B4-BE49-F238E27FC236}">
                    <a16:creationId xmlns:a16="http://schemas.microsoft.com/office/drawing/2014/main" id="{52105478-031D-47BF-B514-5A51A654C25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415277" y="2914825"/>
                <a:ext cx="169519" cy="27787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4" name="Pismo odręczne 33">
                <a:extLst>
                  <a:ext uri="{FF2B5EF4-FFF2-40B4-BE49-F238E27FC236}">
                    <a16:creationId xmlns:a16="http://schemas.microsoft.com/office/drawing/2014/main" id="{F7F54D33-C153-4E9E-84B2-F8D27CE755CF}"/>
                  </a:ext>
                </a:extLst>
              </p14:cNvPr>
              <p14:cNvContentPartPr/>
              <p14:nvPr/>
            </p14:nvContentPartPr>
            <p14:xfrm>
              <a:off x="8060543" y="4165703"/>
              <a:ext cx="3267074" cy="133350"/>
            </p14:xfrm>
          </p:contentPart>
        </mc:Choice>
        <mc:Fallback xmlns="">
          <p:pic>
            <p:nvPicPr>
              <p:cNvPr id="34" name="Pismo odręczne 33">
                <a:extLst>
                  <a:ext uri="{FF2B5EF4-FFF2-40B4-BE49-F238E27FC236}">
                    <a16:creationId xmlns:a16="http://schemas.microsoft.com/office/drawing/2014/main" id="{F7F54D33-C153-4E9E-84B2-F8D27CE755C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042556" y="4147436"/>
                <a:ext cx="3302687" cy="1695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5" name="Pismo odręczne 34">
                <a:extLst>
                  <a:ext uri="{FF2B5EF4-FFF2-40B4-BE49-F238E27FC236}">
                    <a16:creationId xmlns:a16="http://schemas.microsoft.com/office/drawing/2014/main" id="{8AD58867-23C4-4438-87E5-C87347629BB1}"/>
                  </a:ext>
                </a:extLst>
              </p14:cNvPr>
              <p14:cNvContentPartPr/>
              <p14:nvPr/>
            </p14:nvContentPartPr>
            <p14:xfrm>
              <a:off x="8350188" y="3409152"/>
              <a:ext cx="333374" cy="238124"/>
            </p14:xfrm>
          </p:contentPart>
        </mc:Choice>
        <mc:Fallback xmlns="">
          <p:pic>
            <p:nvPicPr>
              <p:cNvPr id="35" name="Pismo odręczne 34">
                <a:extLst>
                  <a:ext uri="{FF2B5EF4-FFF2-40B4-BE49-F238E27FC236}">
                    <a16:creationId xmlns:a16="http://schemas.microsoft.com/office/drawing/2014/main" id="{8AD58867-23C4-4438-87E5-C87347629BB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332341" y="3390947"/>
                <a:ext cx="368710" cy="2741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6" name="Pismo odręczne 35">
                <a:extLst>
                  <a:ext uri="{FF2B5EF4-FFF2-40B4-BE49-F238E27FC236}">
                    <a16:creationId xmlns:a16="http://schemas.microsoft.com/office/drawing/2014/main" id="{22BC1701-2F8E-4611-8084-B6908419E788}"/>
                  </a:ext>
                </a:extLst>
              </p14:cNvPr>
              <p14:cNvContentPartPr/>
              <p14:nvPr/>
            </p14:nvContentPartPr>
            <p14:xfrm>
              <a:off x="8742373" y="3287730"/>
              <a:ext cx="266700" cy="438150"/>
            </p14:xfrm>
          </p:contentPart>
        </mc:Choice>
        <mc:Fallback xmlns="">
          <p:pic>
            <p:nvPicPr>
              <p:cNvPr id="36" name="Pismo odręczne 35">
                <a:extLst>
                  <a:ext uri="{FF2B5EF4-FFF2-40B4-BE49-F238E27FC236}">
                    <a16:creationId xmlns:a16="http://schemas.microsoft.com/office/drawing/2014/main" id="{22BC1701-2F8E-4611-8084-B6908419E78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724498" y="3269580"/>
                <a:ext cx="302093" cy="4740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7" name="Pismo odręczne 36">
                <a:extLst>
                  <a:ext uri="{FF2B5EF4-FFF2-40B4-BE49-F238E27FC236}">
                    <a16:creationId xmlns:a16="http://schemas.microsoft.com/office/drawing/2014/main" id="{F0C006F6-B2CE-42E0-AB42-3336EC3717C7}"/>
                  </a:ext>
                </a:extLst>
              </p14:cNvPr>
              <p14:cNvContentPartPr/>
              <p14:nvPr/>
            </p14:nvContentPartPr>
            <p14:xfrm>
              <a:off x="10134054" y="3418492"/>
              <a:ext cx="390525" cy="323850"/>
            </p14:xfrm>
          </p:contentPart>
        </mc:Choice>
        <mc:Fallback xmlns="">
          <p:pic>
            <p:nvPicPr>
              <p:cNvPr id="37" name="Pismo odręczne 36">
                <a:extLst>
                  <a:ext uri="{FF2B5EF4-FFF2-40B4-BE49-F238E27FC236}">
                    <a16:creationId xmlns:a16="http://schemas.microsoft.com/office/drawing/2014/main" id="{F0C006F6-B2CE-42E0-AB42-3336EC3717C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0116271" y="3400600"/>
                <a:ext cx="425736" cy="3592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8" name="Pismo odręczne 37">
                <a:extLst>
                  <a:ext uri="{FF2B5EF4-FFF2-40B4-BE49-F238E27FC236}">
                    <a16:creationId xmlns:a16="http://schemas.microsoft.com/office/drawing/2014/main" id="{0FD4798A-A989-40C4-8A63-42F5C60656B3}"/>
                  </a:ext>
                </a:extLst>
              </p14:cNvPr>
              <p14:cNvContentPartPr/>
              <p14:nvPr/>
            </p14:nvContentPartPr>
            <p14:xfrm>
              <a:off x="10675783" y="3476786"/>
              <a:ext cx="285749" cy="266700"/>
            </p14:xfrm>
          </p:contentPart>
        </mc:Choice>
        <mc:Fallback xmlns="">
          <p:pic>
            <p:nvPicPr>
              <p:cNvPr id="38" name="Pismo odręczne 37">
                <a:extLst>
                  <a:ext uri="{FF2B5EF4-FFF2-40B4-BE49-F238E27FC236}">
                    <a16:creationId xmlns:a16="http://schemas.microsoft.com/office/drawing/2014/main" id="{0FD4798A-A989-40C4-8A63-42F5C60656B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0658101" y="3458887"/>
                <a:ext cx="320760" cy="3021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9" name="Pismo odręczne 38">
                <a:extLst>
                  <a:ext uri="{FF2B5EF4-FFF2-40B4-BE49-F238E27FC236}">
                    <a16:creationId xmlns:a16="http://schemas.microsoft.com/office/drawing/2014/main" id="{E3876323-62AC-4C6B-BE45-1B49371D9380}"/>
                  </a:ext>
                </a:extLst>
              </p14:cNvPr>
              <p14:cNvContentPartPr/>
              <p14:nvPr/>
            </p14:nvContentPartPr>
            <p14:xfrm>
              <a:off x="8406128" y="4744792"/>
              <a:ext cx="228599" cy="400050"/>
            </p14:xfrm>
          </p:contentPart>
        </mc:Choice>
        <mc:Fallback xmlns="">
          <p:pic>
            <p:nvPicPr>
              <p:cNvPr id="39" name="Pismo odręczne 38">
                <a:extLst>
                  <a:ext uri="{FF2B5EF4-FFF2-40B4-BE49-F238E27FC236}">
                    <a16:creationId xmlns:a16="http://schemas.microsoft.com/office/drawing/2014/main" id="{E3876323-62AC-4C6B-BE45-1B49371D938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388128" y="4726917"/>
                <a:ext cx="264239" cy="4354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0" name="Pismo odręczne 39">
                <a:extLst>
                  <a:ext uri="{FF2B5EF4-FFF2-40B4-BE49-F238E27FC236}">
                    <a16:creationId xmlns:a16="http://schemas.microsoft.com/office/drawing/2014/main" id="{63F55628-562C-4AE1-B39B-16A1D2FDC41E}"/>
                  </a:ext>
                </a:extLst>
              </p14:cNvPr>
              <p14:cNvContentPartPr/>
              <p14:nvPr/>
            </p14:nvContentPartPr>
            <p14:xfrm>
              <a:off x="8761054" y="4763472"/>
              <a:ext cx="304800" cy="514349"/>
            </p14:xfrm>
          </p:contentPart>
        </mc:Choice>
        <mc:Fallback xmlns="">
          <p:pic>
            <p:nvPicPr>
              <p:cNvPr id="40" name="Pismo odręczne 39">
                <a:extLst>
                  <a:ext uri="{FF2B5EF4-FFF2-40B4-BE49-F238E27FC236}">
                    <a16:creationId xmlns:a16="http://schemas.microsoft.com/office/drawing/2014/main" id="{63F55628-562C-4AE1-B39B-16A1D2FDC41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742933" y="4745513"/>
                <a:ext cx="340680" cy="5499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1" name="Pismo odręczne 40">
                <a:extLst>
                  <a:ext uri="{FF2B5EF4-FFF2-40B4-BE49-F238E27FC236}">
                    <a16:creationId xmlns:a16="http://schemas.microsoft.com/office/drawing/2014/main" id="{778E408A-CFA5-4AB0-AED9-D65E5CF7D59C}"/>
                  </a:ext>
                </a:extLst>
              </p14:cNvPr>
              <p14:cNvContentPartPr/>
              <p14:nvPr/>
            </p14:nvContentPartPr>
            <p14:xfrm>
              <a:off x="10142705" y="4735453"/>
              <a:ext cx="219074" cy="447674"/>
            </p14:xfrm>
          </p:contentPart>
        </mc:Choice>
        <mc:Fallback xmlns="">
          <p:pic>
            <p:nvPicPr>
              <p:cNvPr id="41" name="Pismo odręczne 40">
                <a:extLst>
                  <a:ext uri="{FF2B5EF4-FFF2-40B4-BE49-F238E27FC236}">
                    <a16:creationId xmlns:a16="http://schemas.microsoft.com/office/drawing/2014/main" id="{778E408A-CFA5-4AB0-AED9-D65E5CF7D59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0125038" y="4717358"/>
                <a:ext cx="254055" cy="4835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2" name="Pismo odręczne 41">
                <a:extLst>
                  <a:ext uri="{FF2B5EF4-FFF2-40B4-BE49-F238E27FC236}">
                    <a16:creationId xmlns:a16="http://schemas.microsoft.com/office/drawing/2014/main" id="{8986FAE0-7B09-46BD-BAE9-CB0E1708888B}"/>
                  </a:ext>
                </a:extLst>
              </p14:cNvPr>
              <p14:cNvContentPartPr/>
              <p14:nvPr/>
            </p14:nvContentPartPr>
            <p14:xfrm>
              <a:off x="10582382" y="4829902"/>
              <a:ext cx="323850" cy="333374"/>
            </p14:xfrm>
          </p:contentPart>
        </mc:Choice>
        <mc:Fallback xmlns="">
          <p:pic>
            <p:nvPicPr>
              <p:cNvPr id="42" name="Pismo odręczne 41">
                <a:extLst>
                  <a:ext uri="{FF2B5EF4-FFF2-40B4-BE49-F238E27FC236}">
                    <a16:creationId xmlns:a16="http://schemas.microsoft.com/office/drawing/2014/main" id="{8986FAE0-7B09-46BD-BAE9-CB0E1708888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0564147" y="4812036"/>
                <a:ext cx="359955" cy="3687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8" name="Pismo odręczne 7">
                <a:extLst>
                  <a:ext uri="{FF2B5EF4-FFF2-40B4-BE49-F238E27FC236}">
                    <a16:creationId xmlns:a16="http://schemas.microsoft.com/office/drawing/2014/main" id="{A1782AF7-B210-4286-9DCD-1C8562947CBC}"/>
                  </a:ext>
                </a:extLst>
              </p14:cNvPr>
              <p14:cNvContentPartPr/>
              <p14:nvPr/>
            </p14:nvContentPartPr>
            <p14:xfrm>
              <a:off x="1214218" y="3830925"/>
              <a:ext cx="76200" cy="47624"/>
            </p14:xfrm>
          </p:contentPart>
        </mc:Choice>
        <mc:Fallback xmlns="">
          <p:pic>
            <p:nvPicPr>
              <p:cNvPr id="8" name="Pismo odręczne 7">
                <a:extLst>
                  <a:ext uri="{FF2B5EF4-FFF2-40B4-BE49-F238E27FC236}">
                    <a16:creationId xmlns:a16="http://schemas.microsoft.com/office/drawing/2014/main" id="{A1782AF7-B210-4286-9DCD-1C8562947CBC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195542" y="3812550"/>
                <a:ext cx="113179" cy="847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0" name="Pismo odręczne 9">
                <a:extLst>
                  <a:ext uri="{FF2B5EF4-FFF2-40B4-BE49-F238E27FC236}">
                    <a16:creationId xmlns:a16="http://schemas.microsoft.com/office/drawing/2014/main" id="{7AFF25F5-B5BC-41CC-8D9F-B3AEF16C10B6}"/>
                  </a:ext>
                </a:extLst>
              </p14:cNvPr>
              <p14:cNvContentPartPr/>
              <p14:nvPr/>
            </p14:nvContentPartPr>
            <p14:xfrm>
              <a:off x="1222918" y="3782361"/>
              <a:ext cx="1790699" cy="1590674"/>
            </p14:xfrm>
          </p:contentPart>
        </mc:Choice>
        <mc:Fallback xmlns="">
          <p:pic>
            <p:nvPicPr>
              <p:cNvPr id="10" name="Pismo odręczne 9">
                <a:extLst>
                  <a:ext uri="{FF2B5EF4-FFF2-40B4-BE49-F238E27FC236}">
                    <a16:creationId xmlns:a16="http://schemas.microsoft.com/office/drawing/2014/main" id="{7AFF25F5-B5BC-41CC-8D9F-B3AEF16C10B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204928" y="3764342"/>
                <a:ext cx="1826319" cy="16263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2" name="Pismo odręczne 11">
                <a:extLst>
                  <a:ext uri="{FF2B5EF4-FFF2-40B4-BE49-F238E27FC236}">
                    <a16:creationId xmlns:a16="http://schemas.microsoft.com/office/drawing/2014/main" id="{245B55E5-EDDF-442D-922C-508324062B51}"/>
                  </a:ext>
                </a:extLst>
              </p14:cNvPr>
              <p14:cNvContentPartPr/>
              <p14:nvPr/>
            </p14:nvContentPartPr>
            <p14:xfrm>
              <a:off x="1970367" y="3838798"/>
              <a:ext cx="123825" cy="1533525"/>
            </p14:xfrm>
          </p:contentPart>
        </mc:Choice>
        <mc:Fallback xmlns="">
          <p:pic>
            <p:nvPicPr>
              <p:cNvPr id="12" name="Pismo odręczne 11">
                <a:extLst>
                  <a:ext uri="{FF2B5EF4-FFF2-40B4-BE49-F238E27FC236}">
                    <a16:creationId xmlns:a16="http://schemas.microsoft.com/office/drawing/2014/main" id="{245B55E5-EDDF-442D-922C-508324062B5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952211" y="3820769"/>
                <a:ext cx="159774" cy="15692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4" name="Pismo odręczne 13">
                <a:extLst>
                  <a:ext uri="{FF2B5EF4-FFF2-40B4-BE49-F238E27FC236}">
                    <a16:creationId xmlns:a16="http://schemas.microsoft.com/office/drawing/2014/main" id="{C54E00CC-F995-415C-BFA1-D02D5F0AF2E3}"/>
                  </a:ext>
                </a:extLst>
              </p14:cNvPr>
              <p14:cNvContentPartPr/>
              <p14:nvPr/>
            </p14:nvContentPartPr>
            <p14:xfrm>
              <a:off x="1344980" y="4557572"/>
              <a:ext cx="1543049" cy="38099"/>
            </p14:xfrm>
          </p:contentPart>
        </mc:Choice>
        <mc:Fallback xmlns="">
          <p:pic>
            <p:nvPicPr>
              <p:cNvPr id="14" name="Pismo odręczne 13">
                <a:extLst>
                  <a:ext uri="{FF2B5EF4-FFF2-40B4-BE49-F238E27FC236}">
                    <a16:creationId xmlns:a16="http://schemas.microsoft.com/office/drawing/2014/main" id="{C54E00CC-F995-415C-BFA1-D02D5F0AF2E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327380" y="4539601"/>
                <a:ext cx="1578608" cy="736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6" name="Pismo odręczne 15">
                <a:extLst>
                  <a:ext uri="{FF2B5EF4-FFF2-40B4-BE49-F238E27FC236}">
                    <a16:creationId xmlns:a16="http://schemas.microsoft.com/office/drawing/2014/main" id="{9D49A27F-E1A0-4A3C-AE87-8D264B7E22F4}"/>
                  </a:ext>
                </a:extLst>
              </p14:cNvPr>
              <p14:cNvContentPartPr/>
              <p14:nvPr/>
            </p14:nvContentPartPr>
            <p14:xfrm>
              <a:off x="1408908" y="4054155"/>
              <a:ext cx="276225" cy="209549"/>
            </p14:xfrm>
          </p:contentPart>
        </mc:Choice>
        <mc:Fallback xmlns="">
          <p:pic>
            <p:nvPicPr>
              <p:cNvPr id="16" name="Pismo odręczne 15">
                <a:extLst>
                  <a:ext uri="{FF2B5EF4-FFF2-40B4-BE49-F238E27FC236}">
                    <a16:creationId xmlns:a16="http://schemas.microsoft.com/office/drawing/2014/main" id="{9D49A27F-E1A0-4A3C-AE87-8D264B7E22F4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391005" y="4036245"/>
                <a:ext cx="312397" cy="2450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8" name="Pismo odręczne 17">
                <a:extLst>
                  <a:ext uri="{FF2B5EF4-FFF2-40B4-BE49-F238E27FC236}">
                    <a16:creationId xmlns:a16="http://schemas.microsoft.com/office/drawing/2014/main" id="{B37F03BC-D6F6-4FD3-A1EA-6FB384C08726}"/>
                  </a:ext>
                </a:extLst>
              </p14:cNvPr>
              <p14:cNvContentPartPr/>
              <p14:nvPr/>
            </p14:nvContentPartPr>
            <p14:xfrm>
              <a:off x="1697041" y="3287860"/>
              <a:ext cx="923925" cy="485774"/>
            </p14:xfrm>
          </p:contentPart>
        </mc:Choice>
        <mc:Fallback xmlns="">
          <p:pic>
            <p:nvPicPr>
              <p:cNvPr id="18" name="Pismo odręczne 17">
                <a:extLst>
                  <a:ext uri="{FF2B5EF4-FFF2-40B4-BE49-F238E27FC236}">
                    <a16:creationId xmlns:a16="http://schemas.microsoft.com/office/drawing/2014/main" id="{B37F03BC-D6F6-4FD3-A1EA-6FB384C08726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679115" y="3269948"/>
                <a:ext cx="959419" cy="5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0" name="Pismo odręczne 19">
                <a:extLst>
                  <a:ext uri="{FF2B5EF4-FFF2-40B4-BE49-F238E27FC236}">
                    <a16:creationId xmlns:a16="http://schemas.microsoft.com/office/drawing/2014/main" id="{92CE5485-B66F-437A-AE18-1C26FEE49274}"/>
                  </a:ext>
                </a:extLst>
              </p14:cNvPr>
              <p14:cNvContentPartPr/>
              <p14:nvPr/>
            </p14:nvContentPartPr>
            <p14:xfrm>
              <a:off x="1521520" y="3577274"/>
              <a:ext cx="323850" cy="352425"/>
            </p14:xfrm>
          </p:contentPart>
        </mc:Choice>
        <mc:Fallback xmlns="">
          <p:pic>
            <p:nvPicPr>
              <p:cNvPr id="20" name="Pismo odręczne 19">
                <a:extLst>
                  <a:ext uri="{FF2B5EF4-FFF2-40B4-BE49-F238E27FC236}">
                    <a16:creationId xmlns:a16="http://schemas.microsoft.com/office/drawing/2014/main" id="{92CE5485-B66F-437A-AE18-1C26FEE4927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503670" y="3559238"/>
                <a:ext cx="359914" cy="3881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2" name="Pismo odręczne 21">
                <a:extLst>
                  <a:ext uri="{FF2B5EF4-FFF2-40B4-BE49-F238E27FC236}">
                    <a16:creationId xmlns:a16="http://schemas.microsoft.com/office/drawing/2014/main" id="{5A146F47-E186-4DF2-A94E-9B61C52C765B}"/>
                  </a:ext>
                </a:extLst>
              </p14:cNvPr>
              <p14:cNvContentPartPr/>
              <p14:nvPr/>
            </p14:nvContentPartPr>
            <p14:xfrm>
              <a:off x="1788571" y="4810173"/>
              <a:ext cx="19049" cy="38099"/>
            </p14:xfrm>
          </p:contentPart>
        </mc:Choice>
        <mc:Fallback xmlns="">
          <p:pic>
            <p:nvPicPr>
              <p:cNvPr id="22" name="Pismo odręczne 21">
                <a:extLst>
                  <a:ext uri="{FF2B5EF4-FFF2-40B4-BE49-F238E27FC236}">
                    <a16:creationId xmlns:a16="http://schemas.microsoft.com/office/drawing/2014/main" id="{5A146F47-E186-4DF2-A94E-9B61C52C765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774140" y="4790927"/>
                <a:ext cx="47623" cy="769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4" name="Pismo odręczne 23">
                <a:extLst>
                  <a:ext uri="{FF2B5EF4-FFF2-40B4-BE49-F238E27FC236}">
                    <a16:creationId xmlns:a16="http://schemas.microsoft.com/office/drawing/2014/main" id="{AF800397-71B1-4F1C-BD66-B1B72CFA1923}"/>
                  </a:ext>
                </a:extLst>
              </p14:cNvPr>
              <p14:cNvContentPartPr/>
              <p14:nvPr/>
            </p14:nvContentPartPr>
            <p14:xfrm>
              <a:off x="1466830" y="4823956"/>
              <a:ext cx="342899" cy="219074"/>
            </p14:xfrm>
          </p:contentPart>
        </mc:Choice>
        <mc:Fallback xmlns="">
          <p:pic>
            <p:nvPicPr>
              <p:cNvPr id="24" name="Pismo odręczne 23">
                <a:extLst>
                  <a:ext uri="{FF2B5EF4-FFF2-40B4-BE49-F238E27FC236}">
                    <a16:creationId xmlns:a16="http://schemas.microsoft.com/office/drawing/2014/main" id="{AF800397-71B1-4F1C-BD66-B1B72CFA1923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448952" y="4806358"/>
                <a:ext cx="378297" cy="2546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6" name="Pismo odręczne 25">
                <a:extLst>
                  <a:ext uri="{FF2B5EF4-FFF2-40B4-BE49-F238E27FC236}">
                    <a16:creationId xmlns:a16="http://schemas.microsoft.com/office/drawing/2014/main" id="{DAE911B4-407E-4EFC-89C3-62FD9A18E973}"/>
                  </a:ext>
                </a:extLst>
              </p14:cNvPr>
              <p14:cNvContentPartPr/>
              <p14:nvPr/>
            </p14:nvContentPartPr>
            <p14:xfrm>
              <a:off x="1736714" y="3275669"/>
              <a:ext cx="1400174" cy="1590674"/>
            </p14:xfrm>
          </p:contentPart>
        </mc:Choice>
        <mc:Fallback xmlns="">
          <p:pic>
            <p:nvPicPr>
              <p:cNvPr id="26" name="Pismo odręczne 25">
                <a:extLst>
                  <a:ext uri="{FF2B5EF4-FFF2-40B4-BE49-F238E27FC236}">
                    <a16:creationId xmlns:a16="http://schemas.microsoft.com/office/drawing/2014/main" id="{DAE911B4-407E-4EFC-89C3-62FD9A18E973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719059" y="3258031"/>
                <a:ext cx="1435845" cy="16263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9" name="Pismo odręczne 28">
                <a:extLst>
                  <a:ext uri="{FF2B5EF4-FFF2-40B4-BE49-F238E27FC236}">
                    <a16:creationId xmlns:a16="http://schemas.microsoft.com/office/drawing/2014/main" id="{807FC5EE-6F91-4D25-AAC9-E17D790500D1}"/>
                  </a:ext>
                </a:extLst>
              </p14:cNvPr>
              <p14:cNvContentPartPr/>
              <p14:nvPr/>
            </p14:nvContentPartPr>
            <p14:xfrm>
              <a:off x="1700035" y="4464588"/>
              <a:ext cx="361950" cy="466724"/>
            </p14:xfrm>
          </p:contentPart>
        </mc:Choice>
        <mc:Fallback xmlns="">
          <p:pic>
            <p:nvPicPr>
              <p:cNvPr id="29" name="Pismo odręczne 28">
                <a:extLst>
                  <a:ext uri="{FF2B5EF4-FFF2-40B4-BE49-F238E27FC236}">
                    <a16:creationId xmlns:a16="http://schemas.microsoft.com/office/drawing/2014/main" id="{807FC5EE-6F91-4D25-AAC9-E17D790500D1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682458" y="4447104"/>
                <a:ext cx="397463" cy="5020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0" name="Pismo odręczne 29">
                <a:extLst>
                  <a:ext uri="{FF2B5EF4-FFF2-40B4-BE49-F238E27FC236}">
                    <a16:creationId xmlns:a16="http://schemas.microsoft.com/office/drawing/2014/main" id="{23FF838E-2378-4C2C-824B-39BF9EDFBBB0}"/>
                  </a:ext>
                </a:extLst>
              </p14:cNvPr>
              <p14:cNvContentPartPr/>
              <p14:nvPr/>
            </p14:nvContentPartPr>
            <p14:xfrm>
              <a:off x="4931595" y="4271087"/>
              <a:ext cx="2000249" cy="123825"/>
            </p14:xfrm>
          </p:contentPart>
        </mc:Choice>
        <mc:Fallback xmlns="">
          <p:pic>
            <p:nvPicPr>
              <p:cNvPr id="30" name="Pismo odręczne 29">
                <a:extLst>
                  <a:ext uri="{FF2B5EF4-FFF2-40B4-BE49-F238E27FC236}">
                    <a16:creationId xmlns:a16="http://schemas.microsoft.com/office/drawing/2014/main" id="{23FF838E-2378-4C2C-824B-39BF9EDFBBB0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913980" y="4254091"/>
                <a:ext cx="2035839" cy="1581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3" name="Pismo odręczne 42">
                <a:extLst>
                  <a:ext uri="{FF2B5EF4-FFF2-40B4-BE49-F238E27FC236}">
                    <a16:creationId xmlns:a16="http://schemas.microsoft.com/office/drawing/2014/main" id="{F46E2A0F-BB33-46F6-B4FF-C4A24F8F5D0C}"/>
                  </a:ext>
                </a:extLst>
              </p14:cNvPr>
              <p14:cNvContentPartPr/>
              <p14:nvPr/>
            </p14:nvContentPartPr>
            <p14:xfrm>
              <a:off x="6790283" y="4165704"/>
              <a:ext cx="352425" cy="219074"/>
            </p14:xfrm>
          </p:contentPart>
        </mc:Choice>
        <mc:Fallback xmlns="">
          <p:pic>
            <p:nvPicPr>
              <p:cNvPr id="43" name="Pismo odręczne 42">
                <a:extLst>
                  <a:ext uri="{FF2B5EF4-FFF2-40B4-BE49-F238E27FC236}">
                    <a16:creationId xmlns:a16="http://schemas.microsoft.com/office/drawing/2014/main" id="{F46E2A0F-BB33-46F6-B4FF-C4A24F8F5D0C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772430" y="4147539"/>
                <a:ext cx="387775" cy="2550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4" name="Pismo odręczne 43">
                <a:extLst>
                  <a:ext uri="{FF2B5EF4-FFF2-40B4-BE49-F238E27FC236}">
                    <a16:creationId xmlns:a16="http://schemas.microsoft.com/office/drawing/2014/main" id="{10C05DBD-9D20-4314-9E97-D7E88F876ED0}"/>
                  </a:ext>
                </a:extLst>
              </p14:cNvPr>
              <p14:cNvContentPartPr/>
              <p14:nvPr/>
            </p14:nvContentPartPr>
            <p14:xfrm>
              <a:off x="4406096" y="4240424"/>
              <a:ext cx="657224" cy="390525"/>
            </p14:xfrm>
          </p:contentPart>
        </mc:Choice>
        <mc:Fallback xmlns="">
          <p:pic>
            <p:nvPicPr>
              <p:cNvPr id="44" name="Pismo odręczne 43">
                <a:extLst>
                  <a:ext uri="{FF2B5EF4-FFF2-40B4-BE49-F238E27FC236}">
                    <a16:creationId xmlns:a16="http://schemas.microsoft.com/office/drawing/2014/main" id="{10C05DBD-9D20-4314-9E97-D7E88F876ED0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388080" y="4222932"/>
                <a:ext cx="692896" cy="4258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5" name="Pismo odręczne 44">
                <a:extLst>
                  <a:ext uri="{FF2B5EF4-FFF2-40B4-BE49-F238E27FC236}">
                    <a16:creationId xmlns:a16="http://schemas.microsoft.com/office/drawing/2014/main" id="{10C76B06-85C5-433A-976D-83E8FA5B7EAB}"/>
                  </a:ext>
                </a:extLst>
              </p14:cNvPr>
              <p14:cNvContentPartPr/>
              <p14:nvPr/>
            </p14:nvContentPartPr>
            <p14:xfrm>
              <a:off x="3059006" y="3605295"/>
              <a:ext cx="676275" cy="1266824"/>
            </p14:xfrm>
          </p:contentPart>
        </mc:Choice>
        <mc:Fallback xmlns="">
          <p:pic>
            <p:nvPicPr>
              <p:cNvPr id="45" name="Pismo odręczne 44">
                <a:extLst>
                  <a:ext uri="{FF2B5EF4-FFF2-40B4-BE49-F238E27FC236}">
                    <a16:creationId xmlns:a16="http://schemas.microsoft.com/office/drawing/2014/main" id="{10C76B06-85C5-433A-976D-83E8FA5B7EAB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041039" y="3587640"/>
                <a:ext cx="711850" cy="13024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6" name="Pismo odręczne 45">
                <a:extLst>
                  <a:ext uri="{FF2B5EF4-FFF2-40B4-BE49-F238E27FC236}">
                    <a16:creationId xmlns:a16="http://schemas.microsoft.com/office/drawing/2014/main" id="{B3EEAAEE-290E-48BE-9804-481DE0ADE1E5}"/>
                  </a:ext>
                </a:extLst>
              </p14:cNvPr>
              <p14:cNvContentPartPr/>
              <p14:nvPr/>
            </p14:nvContentPartPr>
            <p14:xfrm>
              <a:off x="2997712" y="4698092"/>
              <a:ext cx="209549" cy="257174"/>
            </p14:xfrm>
          </p:contentPart>
        </mc:Choice>
        <mc:Fallback xmlns="">
          <p:pic>
            <p:nvPicPr>
              <p:cNvPr id="46" name="Pismo odręczne 45">
                <a:extLst>
                  <a:ext uri="{FF2B5EF4-FFF2-40B4-BE49-F238E27FC236}">
                    <a16:creationId xmlns:a16="http://schemas.microsoft.com/office/drawing/2014/main" id="{B3EEAAEE-290E-48BE-9804-481DE0ADE1E5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979978" y="4680405"/>
                <a:ext cx="245379" cy="2921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7" name="Pismo odręczne 46">
                <a:extLst>
                  <a:ext uri="{FF2B5EF4-FFF2-40B4-BE49-F238E27FC236}">
                    <a16:creationId xmlns:a16="http://schemas.microsoft.com/office/drawing/2014/main" id="{0955345F-149A-4C54-A8FB-08B7D8788C94}"/>
                  </a:ext>
                </a:extLst>
              </p14:cNvPr>
              <p14:cNvContentPartPr/>
              <p14:nvPr/>
            </p14:nvContentPartPr>
            <p14:xfrm>
              <a:off x="4979810" y="2145715"/>
              <a:ext cx="438150" cy="619124"/>
            </p14:xfrm>
          </p:contentPart>
        </mc:Choice>
        <mc:Fallback xmlns="">
          <p:pic>
            <p:nvPicPr>
              <p:cNvPr id="47" name="Pismo odręczne 46">
                <a:extLst>
                  <a:ext uri="{FF2B5EF4-FFF2-40B4-BE49-F238E27FC236}">
                    <a16:creationId xmlns:a16="http://schemas.microsoft.com/office/drawing/2014/main" id="{0955345F-149A-4C54-A8FB-08B7D8788C94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961853" y="2128077"/>
                <a:ext cx="473705" cy="65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8" name="Pismo odręczne 47">
                <a:extLst>
                  <a:ext uri="{FF2B5EF4-FFF2-40B4-BE49-F238E27FC236}">
                    <a16:creationId xmlns:a16="http://schemas.microsoft.com/office/drawing/2014/main" id="{682F1932-4BF9-4FFC-BFAB-6BAFA4C089EC}"/>
                  </a:ext>
                </a:extLst>
              </p14:cNvPr>
              <p14:cNvContentPartPr/>
              <p14:nvPr/>
            </p14:nvContentPartPr>
            <p14:xfrm>
              <a:off x="5295861" y="1990033"/>
              <a:ext cx="238124" cy="114300"/>
            </p14:xfrm>
          </p:contentPart>
        </mc:Choice>
        <mc:Fallback xmlns="">
          <p:pic>
            <p:nvPicPr>
              <p:cNvPr id="48" name="Pismo odręczne 47">
                <a:extLst>
                  <a:ext uri="{FF2B5EF4-FFF2-40B4-BE49-F238E27FC236}">
                    <a16:creationId xmlns:a16="http://schemas.microsoft.com/office/drawing/2014/main" id="{682F1932-4BF9-4FFC-BFAB-6BAFA4C089EC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278524" y="1972139"/>
                <a:ext cx="273153" cy="1504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9" name="Pismo odręczne 48">
                <a:extLst>
                  <a:ext uri="{FF2B5EF4-FFF2-40B4-BE49-F238E27FC236}">
                    <a16:creationId xmlns:a16="http://schemas.microsoft.com/office/drawing/2014/main" id="{51586638-839B-45E3-801D-7F8E48836DCD}"/>
                  </a:ext>
                </a:extLst>
              </p14:cNvPr>
              <p14:cNvContentPartPr/>
              <p14:nvPr/>
            </p14:nvContentPartPr>
            <p14:xfrm>
              <a:off x="5640233" y="700113"/>
              <a:ext cx="1800224" cy="1314449"/>
            </p14:xfrm>
          </p:contentPart>
        </mc:Choice>
        <mc:Fallback xmlns="">
          <p:pic>
            <p:nvPicPr>
              <p:cNvPr id="49" name="Pismo odręczne 48">
                <a:extLst>
                  <a:ext uri="{FF2B5EF4-FFF2-40B4-BE49-F238E27FC236}">
                    <a16:creationId xmlns:a16="http://schemas.microsoft.com/office/drawing/2014/main" id="{51586638-839B-45E3-801D-7F8E48836DCD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622195" y="682520"/>
                <a:ext cx="1835940" cy="13499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0" name="Pismo odręczne 49">
                <a:extLst>
                  <a:ext uri="{FF2B5EF4-FFF2-40B4-BE49-F238E27FC236}">
                    <a16:creationId xmlns:a16="http://schemas.microsoft.com/office/drawing/2014/main" id="{3C552D63-283E-4116-B164-E6CDB480A39B}"/>
                  </a:ext>
                </a:extLst>
              </p14:cNvPr>
              <p14:cNvContentPartPr/>
              <p14:nvPr/>
            </p14:nvContentPartPr>
            <p14:xfrm>
              <a:off x="6416276" y="859293"/>
              <a:ext cx="123825" cy="990599"/>
            </p14:xfrm>
          </p:contentPart>
        </mc:Choice>
        <mc:Fallback xmlns="">
          <p:pic>
            <p:nvPicPr>
              <p:cNvPr id="50" name="Pismo odręczne 49">
                <a:extLst>
                  <a:ext uri="{FF2B5EF4-FFF2-40B4-BE49-F238E27FC236}">
                    <a16:creationId xmlns:a16="http://schemas.microsoft.com/office/drawing/2014/main" id="{3C552D63-283E-4116-B164-E6CDB480A39B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398378" y="841687"/>
                <a:ext cx="159986" cy="10261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1" name="Pismo odręczne 50">
                <a:extLst>
                  <a:ext uri="{FF2B5EF4-FFF2-40B4-BE49-F238E27FC236}">
                    <a16:creationId xmlns:a16="http://schemas.microsoft.com/office/drawing/2014/main" id="{B4F03211-2E2F-437C-8399-410A145B9EBE}"/>
                  </a:ext>
                </a:extLst>
              </p14:cNvPr>
              <p14:cNvContentPartPr/>
              <p14:nvPr/>
            </p14:nvContentPartPr>
            <p14:xfrm>
              <a:off x="5902970" y="1372192"/>
              <a:ext cx="1352549" cy="85725"/>
            </p14:xfrm>
          </p:contentPart>
        </mc:Choice>
        <mc:Fallback xmlns="">
          <p:pic>
            <p:nvPicPr>
              <p:cNvPr id="51" name="Pismo odręczne 50">
                <a:extLst>
                  <a:ext uri="{FF2B5EF4-FFF2-40B4-BE49-F238E27FC236}">
                    <a16:creationId xmlns:a16="http://schemas.microsoft.com/office/drawing/2014/main" id="{B4F03211-2E2F-437C-8399-410A145B9EBE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885306" y="1354543"/>
                <a:ext cx="1388237" cy="121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2" name="Pismo odręczne 51">
                <a:extLst>
                  <a:ext uri="{FF2B5EF4-FFF2-40B4-BE49-F238E27FC236}">
                    <a16:creationId xmlns:a16="http://schemas.microsoft.com/office/drawing/2014/main" id="{EE6E1F3B-1EFC-4756-BE27-BD6CD169D1BC}"/>
                  </a:ext>
                </a:extLst>
              </p14:cNvPr>
              <p14:cNvContentPartPr/>
              <p14:nvPr/>
            </p14:nvContentPartPr>
            <p14:xfrm>
              <a:off x="6024269" y="1026019"/>
              <a:ext cx="209549" cy="123825"/>
            </p14:xfrm>
          </p:contentPart>
        </mc:Choice>
        <mc:Fallback xmlns="">
          <p:pic>
            <p:nvPicPr>
              <p:cNvPr id="52" name="Pismo odręczne 51">
                <a:extLst>
                  <a:ext uri="{FF2B5EF4-FFF2-40B4-BE49-F238E27FC236}">
                    <a16:creationId xmlns:a16="http://schemas.microsoft.com/office/drawing/2014/main" id="{EE6E1F3B-1EFC-4756-BE27-BD6CD169D1BC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006297" y="1008021"/>
                <a:ext cx="245133" cy="1594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3" name="Pismo odręczne 52">
                <a:extLst>
                  <a:ext uri="{FF2B5EF4-FFF2-40B4-BE49-F238E27FC236}">
                    <a16:creationId xmlns:a16="http://schemas.microsoft.com/office/drawing/2014/main" id="{DC836939-90A0-48E4-B900-023DF756EE6B}"/>
                  </a:ext>
                </a:extLst>
              </p14:cNvPr>
              <p14:cNvContentPartPr/>
              <p14:nvPr/>
            </p14:nvContentPartPr>
            <p14:xfrm>
              <a:off x="5928880" y="1578895"/>
              <a:ext cx="285749" cy="152399"/>
            </p14:xfrm>
          </p:contentPart>
        </mc:Choice>
        <mc:Fallback xmlns="">
          <p:pic>
            <p:nvPicPr>
              <p:cNvPr id="53" name="Pismo odręczne 52">
                <a:extLst>
                  <a:ext uri="{FF2B5EF4-FFF2-40B4-BE49-F238E27FC236}">
                    <a16:creationId xmlns:a16="http://schemas.microsoft.com/office/drawing/2014/main" id="{DC836939-90A0-48E4-B900-023DF756EE6B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911400" y="1560578"/>
                <a:ext cx="321066" cy="1886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4" name="Pismo odręczne 53">
                <a:extLst>
                  <a:ext uri="{FF2B5EF4-FFF2-40B4-BE49-F238E27FC236}">
                    <a16:creationId xmlns:a16="http://schemas.microsoft.com/office/drawing/2014/main" id="{487A6862-F3AC-41EF-A649-299818D2FBE4}"/>
                  </a:ext>
                </a:extLst>
              </p14:cNvPr>
              <p14:cNvContentPartPr/>
              <p14:nvPr/>
            </p14:nvContentPartPr>
            <p14:xfrm>
              <a:off x="6636956" y="1048948"/>
              <a:ext cx="428625" cy="142874"/>
            </p14:xfrm>
          </p:contentPart>
        </mc:Choice>
        <mc:Fallback xmlns="">
          <p:pic>
            <p:nvPicPr>
              <p:cNvPr id="54" name="Pismo odręczne 53">
                <a:extLst>
                  <a:ext uri="{FF2B5EF4-FFF2-40B4-BE49-F238E27FC236}">
                    <a16:creationId xmlns:a16="http://schemas.microsoft.com/office/drawing/2014/main" id="{487A6862-F3AC-41EF-A649-299818D2FBE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619142" y="1031567"/>
                <a:ext cx="464616" cy="17728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197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9E80D4-832B-495F-8EEF-41CC2A7D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cs typeface="Calibri Light"/>
              </a:rPr>
              <a:t>Reguły dla piasku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AEA6F3A-4B8B-4501-8073-814457675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>
                <a:cs typeface="Calibri"/>
              </a:rPr>
              <a:t>bez blokowania:</a:t>
            </a:r>
            <a:endParaRPr lang="pl-PL" dirty="0"/>
          </a:p>
          <a:p>
            <a:pPr marL="0" indent="0">
              <a:buNone/>
            </a:pPr>
            <a:endParaRPr lang="pl-PL" dirty="0">
              <a:cs typeface="Calibri"/>
            </a:endParaRPr>
          </a:p>
          <a:p>
            <a:pPr marL="0" indent="0">
              <a:buNone/>
            </a:pPr>
            <a:r>
              <a:rPr lang="pl-PL" dirty="0" err="1">
                <a:cs typeface="Calibri"/>
              </a:rPr>
              <a:t>Sul</a:t>
            </a:r>
            <a:r>
              <a:rPr lang="pl-PL" dirty="0">
                <a:cs typeface="Calibri"/>
              </a:rPr>
              <a:t>(t+1) = </a:t>
            </a:r>
            <a:r>
              <a:rPr lang="pl-PL" dirty="0" err="1">
                <a:cs typeface="Calibri"/>
              </a:rPr>
              <a:t>Sul</a:t>
            </a:r>
            <a:r>
              <a:rPr lang="pl-PL" dirty="0">
                <a:cs typeface="Calibri"/>
              </a:rPr>
              <a:t>*</a:t>
            </a:r>
            <a:r>
              <a:rPr lang="pl-PL" dirty="0" err="1">
                <a:cs typeface="Calibri"/>
              </a:rPr>
              <a:t>Sll</a:t>
            </a:r>
            <a:r>
              <a:rPr lang="pl-PL" dirty="0">
                <a:cs typeface="Calibri"/>
              </a:rPr>
              <a:t>*(</a:t>
            </a:r>
            <a:r>
              <a:rPr lang="pl-PL" dirty="0" err="1">
                <a:cs typeface="Calibri"/>
              </a:rPr>
              <a:t>Slr</a:t>
            </a:r>
            <a:r>
              <a:rPr lang="pl-PL" dirty="0">
                <a:cs typeface="Calibri"/>
              </a:rPr>
              <a:t> + ( 1-Slr )*Sur)</a:t>
            </a:r>
          </a:p>
          <a:p>
            <a:pPr marL="0" indent="0">
              <a:buNone/>
            </a:pPr>
            <a:r>
              <a:rPr lang="pl-PL" dirty="0">
                <a:cs typeface="Calibri"/>
              </a:rPr>
              <a:t>Sur(t+1) = Sur*</a:t>
            </a:r>
            <a:r>
              <a:rPr lang="pl-PL" dirty="0" err="1">
                <a:cs typeface="Calibri"/>
              </a:rPr>
              <a:t>Slr</a:t>
            </a:r>
            <a:r>
              <a:rPr lang="pl-PL" dirty="0">
                <a:cs typeface="Calibri"/>
              </a:rPr>
              <a:t>*(</a:t>
            </a:r>
            <a:r>
              <a:rPr lang="pl-PL" dirty="0" err="1">
                <a:cs typeface="Calibri"/>
              </a:rPr>
              <a:t>Sll</a:t>
            </a:r>
            <a:r>
              <a:rPr lang="pl-PL" dirty="0">
                <a:cs typeface="Calibri"/>
              </a:rPr>
              <a:t> + (1-Sll) * </a:t>
            </a:r>
            <a:r>
              <a:rPr lang="pl-PL" dirty="0" err="1">
                <a:cs typeface="Calibri"/>
              </a:rPr>
              <a:t>Sul</a:t>
            </a:r>
            <a:r>
              <a:rPr lang="pl-PL" dirty="0">
                <a:cs typeface="Calibri"/>
              </a:rPr>
              <a:t>)</a:t>
            </a:r>
          </a:p>
          <a:p>
            <a:pPr marL="0" indent="0">
              <a:buNone/>
            </a:pPr>
            <a:r>
              <a:rPr lang="pl-PL" dirty="0" err="1">
                <a:cs typeface="Calibri"/>
              </a:rPr>
              <a:t>Sll</a:t>
            </a:r>
            <a:r>
              <a:rPr lang="pl-PL" dirty="0">
                <a:cs typeface="Calibri"/>
              </a:rPr>
              <a:t>(t+1) = </a:t>
            </a:r>
            <a:r>
              <a:rPr lang="pl-PL" dirty="0" err="1">
                <a:cs typeface="Calibri"/>
              </a:rPr>
              <a:t>Sll</a:t>
            </a:r>
            <a:r>
              <a:rPr lang="pl-PL" dirty="0">
                <a:cs typeface="Calibri"/>
              </a:rPr>
              <a:t> + (1-Sll)[</a:t>
            </a:r>
            <a:r>
              <a:rPr lang="pl-PL" dirty="0" err="1">
                <a:cs typeface="Calibri"/>
              </a:rPr>
              <a:t>Sul</a:t>
            </a:r>
            <a:r>
              <a:rPr lang="pl-PL" dirty="0">
                <a:cs typeface="Calibri"/>
              </a:rPr>
              <a:t> + (1-Sul)*Sur*</a:t>
            </a:r>
            <a:r>
              <a:rPr lang="pl-PL" dirty="0" err="1">
                <a:cs typeface="Calibri"/>
              </a:rPr>
              <a:t>Slr</a:t>
            </a:r>
            <a:r>
              <a:rPr lang="pl-PL" dirty="0">
                <a:cs typeface="Calibri"/>
              </a:rPr>
              <a:t>]</a:t>
            </a:r>
          </a:p>
          <a:p>
            <a:pPr marL="0" indent="0">
              <a:buNone/>
            </a:pPr>
            <a:r>
              <a:rPr lang="pl-PL" dirty="0" err="1">
                <a:cs typeface="Calibri"/>
              </a:rPr>
              <a:t>Slr</a:t>
            </a:r>
            <a:r>
              <a:rPr lang="pl-PL" dirty="0">
                <a:cs typeface="Calibri"/>
              </a:rPr>
              <a:t>(t+1) = </a:t>
            </a:r>
            <a:r>
              <a:rPr lang="pl-PL" dirty="0" err="1">
                <a:cs typeface="Calibri"/>
              </a:rPr>
              <a:t>Slr</a:t>
            </a:r>
            <a:r>
              <a:rPr lang="pl-PL" dirty="0">
                <a:cs typeface="Calibri"/>
              </a:rPr>
              <a:t> + (1-Slr)[Sur + (1-Sur)*</a:t>
            </a:r>
            <a:r>
              <a:rPr lang="pl-PL" dirty="0" err="1">
                <a:cs typeface="Calibri"/>
              </a:rPr>
              <a:t>Sul</a:t>
            </a:r>
            <a:r>
              <a:rPr lang="pl-PL" dirty="0">
                <a:cs typeface="Calibri"/>
              </a:rPr>
              <a:t>*</a:t>
            </a:r>
            <a:r>
              <a:rPr lang="pl-PL" dirty="0" err="1">
                <a:cs typeface="Calibri"/>
              </a:rPr>
              <a:t>Sll</a:t>
            </a:r>
            <a:r>
              <a:rPr lang="pl-PL" dirty="0">
                <a:cs typeface="Calibri"/>
              </a:rPr>
              <a:t>]</a:t>
            </a:r>
          </a:p>
          <a:p>
            <a:pPr marL="0" indent="0">
              <a:buNone/>
            </a:pPr>
            <a:r>
              <a:rPr lang="pl-PL" dirty="0">
                <a:cs typeface="Calibri"/>
              </a:rPr>
              <a:t>           </a:t>
            </a:r>
            <a:endParaRPr lang="pl-PL">
              <a:cs typeface="Calibri"/>
            </a:endParaRPr>
          </a:p>
          <a:p>
            <a:pPr marL="0" indent="0">
              <a:buNone/>
            </a:pPr>
            <a:endParaRPr lang="pl-PL" dirty="0">
              <a:cs typeface="Calibr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Pismo odręczne 4">
                <a:extLst>
                  <a:ext uri="{FF2B5EF4-FFF2-40B4-BE49-F238E27FC236}">
                    <a16:creationId xmlns:a16="http://schemas.microsoft.com/office/drawing/2014/main" id="{E07747A0-9374-4A6D-BF2E-08D8254411F3}"/>
                  </a:ext>
                </a:extLst>
              </p14:cNvPr>
              <p14:cNvContentPartPr/>
              <p14:nvPr/>
            </p14:nvContentPartPr>
            <p14:xfrm>
              <a:off x="10367558" y="821858"/>
              <a:ext cx="9524" cy="9524"/>
            </p14:xfrm>
          </p:contentPart>
        </mc:Choice>
        <mc:Fallback xmlns="">
          <p:pic>
            <p:nvPicPr>
              <p:cNvPr id="5" name="Pismo odręczne 4">
                <a:extLst>
                  <a:ext uri="{FF2B5EF4-FFF2-40B4-BE49-F238E27FC236}">
                    <a16:creationId xmlns:a16="http://schemas.microsoft.com/office/drawing/2014/main" id="{E07747A0-9374-4A6D-BF2E-08D8254411F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54688" y="804221"/>
                <a:ext cx="35007" cy="444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Pismo odręczne 6">
                <a:extLst>
                  <a:ext uri="{FF2B5EF4-FFF2-40B4-BE49-F238E27FC236}">
                    <a16:creationId xmlns:a16="http://schemas.microsoft.com/office/drawing/2014/main" id="{661C0F9E-0763-40D9-BDC1-843E7B91C865}"/>
                  </a:ext>
                </a:extLst>
              </p14:cNvPr>
              <p14:cNvContentPartPr/>
              <p14:nvPr/>
            </p14:nvContentPartPr>
            <p14:xfrm>
              <a:off x="10202292" y="382944"/>
              <a:ext cx="95249" cy="428625"/>
            </p14:xfrm>
          </p:contentPart>
        </mc:Choice>
        <mc:Fallback xmlns="">
          <p:pic>
            <p:nvPicPr>
              <p:cNvPr id="7" name="Pismo odręczne 6">
                <a:extLst>
                  <a:ext uri="{FF2B5EF4-FFF2-40B4-BE49-F238E27FC236}">
                    <a16:creationId xmlns:a16="http://schemas.microsoft.com/office/drawing/2014/main" id="{661C0F9E-0763-40D9-BDC1-843E7B91C86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83468" y="365085"/>
                <a:ext cx="132520" cy="4639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Pismo odręczne 8">
                <a:extLst>
                  <a:ext uri="{FF2B5EF4-FFF2-40B4-BE49-F238E27FC236}">
                    <a16:creationId xmlns:a16="http://schemas.microsoft.com/office/drawing/2014/main" id="{2AC27B3D-6177-41D6-90C5-181B64B64E2A}"/>
                  </a:ext>
                </a:extLst>
              </p14:cNvPr>
              <p14:cNvContentPartPr/>
              <p14:nvPr/>
            </p14:nvContentPartPr>
            <p14:xfrm>
              <a:off x="10117375" y="288334"/>
              <a:ext cx="390525" cy="228599"/>
            </p14:xfrm>
          </p:contentPart>
        </mc:Choice>
        <mc:Fallback xmlns="">
          <p:pic>
            <p:nvPicPr>
              <p:cNvPr id="9" name="Pismo odręczne 8">
                <a:extLst>
                  <a:ext uri="{FF2B5EF4-FFF2-40B4-BE49-F238E27FC236}">
                    <a16:creationId xmlns:a16="http://schemas.microsoft.com/office/drawing/2014/main" id="{2AC27B3D-6177-41D6-90C5-181B64B64E2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099378" y="270334"/>
                <a:ext cx="426158" cy="264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Pismo odręczne 10">
                <a:extLst>
                  <a:ext uri="{FF2B5EF4-FFF2-40B4-BE49-F238E27FC236}">
                    <a16:creationId xmlns:a16="http://schemas.microsoft.com/office/drawing/2014/main" id="{9CB5D208-11B9-4539-BC22-4D577EBF5596}"/>
                  </a:ext>
                </a:extLst>
              </p14:cNvPr>
              <p14:cNvContentPartPr/>
              <p14:nvPr/>
            </p14:nvContentPartPr>
            <p14:xfrm>
              <a:off x="10594383" y="579088"/>
              <a:ext cx="47624" cy="114300"/>
            </p14:xfrm>
          </p:contentPart>
        </mc:Choice>
        <mc:Fallback xmlns="">
          <p:pic>
            <p:nvPicPr>
              <p:cNvPr id="11" name="Pismo odręczne 10">
                <a:extLst>
                  <a:ext uri="{FF2B5EF4-FFF2-40B4-BE49-F238E27FC236}">
                    <a16:creationId xmlns:a16="http://schemas.microsoft.com/office/drawing/2014/main" id="{9CB5D208-11B9-4539-BC22-4D577EBF559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75024" y="561340"/>
                <a:ext cx="85956" cy="1494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Pismo odręczne 12">
                <a:extLst>
                  <a:ext uri="{FF2B5EF4-FFF2-40B4-BE49-F238E27FC236}">
                    <a16:creationId xmlns:a16="http://schemas.microsoft.com/office/drawing/2014/main" id="{1AE43162-7470-4898-BFD7-26E0E28C124B}"/>
                  </a:ext>
                </a:extLst>
              </p14:cNvPr>
              <p14:cNvContentPartPr/>
              <p14:nvPr/>
            </p14:nvContentPartPr>
            <p14:xfrm>
              <a:off x="10625370" y="438986"/>
              <a:ext cx="9524" cy="9524"/>
            </p14:xfrm>
          </p:contentPart>
        </mc:Choice>
        <mc:Fallback xmlns="">
          <p:pic>
            <p:nvPicPr>
              <p:cNvPr id="13" name="Pismo odręczne 12">
                <a:extLst>
                  <a:ext uri="{FF2B5EF4-FFF2-40B4-BE49-F238E27FC236}">
                    <a16:creationId xmlns:a16="http://schemas.microsoft.com/office/drawing/2014/main" id="{1AE43162-7470-4898-BFD7-26E0E28C124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612500" y="399303"/>
                <a:ext cx="35007" cy="88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Pismo odręczne 14">
                <a:extLst>
                  <a:ext uri="{FF2B5EF4-FFF2-40B4-BE49-F238E27FC236}">
                    <a16:creationId xmlns:a16="http://schemas.microsoft.com/office/drawing/2014/main" id="{0E7E54DE-48C2-4D5D-840C-AD093A3663C0}"/>
                  </a:ext>
                </a:extLst>
              </p14:cNvPr>
              <p14:cNvContentPartPr/>
              <p14:nvPr/>
            </p14:nvContentPartPr>
            <p14:xfrm>
              <a:off x="10787186" y="513707"/>
              <a:ext cx="171449" cy="171449"/>
            </p14:xfrm>
          </p:contentPart>
        </mc:Choice>
        <mc:Fallback xmlns="">
          <p:pic>
            <p:nvPicPr>
              <p:cNvPr id="15" name="Pismo odręczne 14">
                <a:extLst>
                  <a:ext uri="{FF2B5EF4-FFF2-40B4-BE49-F238E27FC236}">
                    <a16:creationId xmlns:a16="http://schemas.microsoft.com/office/drawing/2014/main" id="{0E7E54DE-48C2-4D5D-840C-AD093A3663C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768947" y="495885"/>
                <a:ext cx="207563" cy="2067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Pismo odręczne 16">
                <a:extLst>
                  <a:ext uri="{FF2B5EF4-FFF2-40B4-BE49-F238E27FC236}">
                    <a16:creationId xmlns:a16="http://schemas.microsoft.com/office/drawing/2014/main" id="{A7928B75-9774-4689-8992-8092B74AD5A4}"/>
                  </a:ext>
                </a:extLst>
              </p14:cNvPr>
              <p14:cNvContentPartPr/>
              <p14:nvPr/>
            </p14:nvContentPartPr>
            <p14:xfrm>
              <a:off x="10890606" y="607109"/>
              <a:ext cx="114300" cy="47624"/>
            </p14:xfrm>
          </p:contentPart>
        </mc:Choice>
        <mc:Fallback xmlns="">
          <p:pic>
            <p:nvPicPr>
              <p:cNvPr id="17" name="Pismo odręczne 16">
                <a:extLst>
                  <a:ext uri="{FF2B5EF4-FFF2-40B4-BE49-F238E27FC236}">
                    <a16:creationId xmlns:a16="http://schemas.microsoft.com/office/drawing/2014/main" id="{A7928B75-9774-4689-8992-8092B74AD5A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872463" y="589339"/>
                <a:ext cx="150223" cy="828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Pismo odręczne 18">
                <a:extLst>
                  <a:ext uri="{FF2B5EF4-FFF2-40B4-BE49-F238E27FC236}">
                    <a16:creationId xmlns:a16="http://schemas.microsoft.com/office/drawing/2014/main" id="{13A6C0BC-80C1-43DC-8D29-21DC2B4DB8FE}"/>
                  </a:ext>
                </a:extLst>
              </p14:cNvPr>
              <p14:cNvContentPartPr/>
              <p14:nvPr/>
            </p14:nvContentPartPr>
            <p14:xfrm>
              <a:off x="11092278" y="532388"/>
              <a:ext cx="104774" cy="142874"/>
            </p14:xfrm>
          </p:contentPart>
        </mc:Choice>
        <mc:Fallback xmlns="">
          <p:pic>
            <p:nvPicPr>
              <p:cNvPr id="19" name="Pismo odręczne 18">
                <a:extLst>
                  <a:ext uri="{FF2B5EF4-FFF2-40B4-BE49-F238E27FC236}">
                    <a16:creationId xmlns:a16="http://schemas.microsoft.com/office/drawing/2014/main" id="{13A6C0BC-80C1-43DC-8D29-21DC2B4DB8F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074931" y="514211"/>
                <a:ext cx="139120" cy="1788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" name="Pismo odręczne 20">
                <a:extLst>
                  <a:ext uri="{FF2B5EF4-FFF2-40B4-BE49-F238E27FC236}">
                    <a16:creationId xmlns:a16="http://schemas.microsoft.com/office/drawing/2014/main" id="{2ABF4632-A3EE-4B94-B3E2-31E2786BD147}"/>
                  </a:ext>
                </a:extLst>
              </p14:cNvPr>
              <p14:cNvContentPartPr/>
              <p14:nvPr/>
            </p14:nvContentPartPr>
            <p14:xfrm>
              <a:off x="11295145" y="516321"/>
              <a:ext cx="200024" cy="152399"/>
            </p14:xfrm>
          </p:contentPart>
        </mc:Choice>
        <mc:Fallback xmlns="">
          <p:pic>
            <p:nvPicPr>
              <p:cNvPr id="21" name="Pismo odręczne 20">
                <a:extLst>
                  <a:ext uri="{FF2B5EF4-FFF2-40B4-BE49-F238E27FC236}">
                    <a16:creationId xmlns:a16="http://schemas.microsoft.com/office/drawing/2014/main" id="{2ABF4632-A3EE-4B94-B3E2-31E2786BD14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277125" y="498682"/>
                <a:ext cx="235704" cy="1873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" name="Pismo odręczne 22">
                <a:extLst>
                  <a:ext uri="{FF2B5EF4-FFF2-40B4-BE49-F238E27FC236}">
                    <a16:creationId xmlns:a16="http://schemas.microsoft.com/office/drawing/2014/main" id="{41A66DC6-DCB1-40EC-A704-E21A10EE51FF}"/>
                  </a:ext>
                </a:extLst>
              </p14:cNvPr>
              <p14:cNvContentPartPr/>
              <p14:nvPr/>
            </p14:nvContentPartPr>
            <p14:xfrm>
              <a:off x="11582991" y="364264"/>
              <a:ext cx="47624" cy="276225"/>
            </p14:xfrm>
          </p:contentPart>
        </mc:Choice>
        <mc:Fallback xmlns="">
          <p:pic>
            <p:nvPicPr>
              <p:cNvPr id="23" name="Pismo odręczne 22">
                <a:extLst>
                  <a:ext uri="{FF2B5EF4-FFF2-40B4-BE49-F238E27FC236}">
                    <a16:creationId xmlns:a16="http://schemas.microsoft.com/office/drawing/2014/main" id="{41A66DC6-DCB1-40EC-A704-E21A10EE51F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564241" y="346186"/>
                <a:ext cx="84748" cy="3120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5" name="Pismo odręczne 24">
                <a:extLst>
                  <a:ext uri="{FF2B5EF4-FFF2-40B4-BE49-F238E27FC236}">
                    <a16:creationId xmlns:a16="http://schemas.microsoft.com/office/drawing/2014/main" id="{5986DD43-F544-408A-A737-4D21638C0CEC}"/>
                  </a:ext>
                </a:extLst>
              </p14:cNvPr>
              <p14:cNvContentPartPr/>
              <p14:nvPr/>
            </p14:nvContentPartPr>
            <p14:xfrm>
              <a:off x="11583913" y="485687"/>
              <a:ext cx="238124" cy="171449"/>
            </p14:xfrm>
          </p:contentPart>
        </mc:Choice>
        <mc:Fallback xmlns="">
          <p:pic>
            <p:nvPicPr>
              <p:cNvPr id="25" name="Pismo odręczne 24">
                <a:extLst>
                  <a:ext uri="{FF2B5EF4-FFF2-40B4-BE49-F238E27FC236}">
                    <a16:creationId xmlns:a16="http://schemas.microsoft.com/office/drawing/2014/main" id="{5986DD43-F544-408A-A737-4D21638C0CE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566143" y="467753"/>
                <a:ext cx="273309" cy="206958"/>
              </a:xfrm>
              <a:prstGeom prst="rect">
                <a:avLst/>
              </a:prstGeom>
            </p:spPr>
          </p:pic>
        </mc:Fallback>
      </mc:AlternateContent>
      <p:sp>
        <p:nvSpPr>
          <p:cNvPr id="27" name="pole tekstowe 26">
            <a:extLst>
              <a:ext uri="{FF2B5EF4-FFF2-40B4-BE49-F238E27FC236}">
                <a16:creationId xmlns:a16="http://schemas.microsoft.com/office/drawing/2014/main" id="{47A41DC0-AA28-4438-ADC0-585903C1E219}"/>
              </a:ext>
            </a:extLst>
          </p:cNvPr>
          <p:cNvSpPr txBox="1"/>
          <p:nvPr/>
        </p:nvSpPr>
        <p:spPr>
          <a:xfrm>
            <a:off x="66782" y="6188465"/>
            <a:ext cx="5577154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B. </a:t>
            </a:r>
            <a:r>
              <a:rPr lang="pl-PL" dirty="0" err="1"/>
              <a:t>Chopard</a:t>
            </a:r>
            <a:r>
              <a:rPr lang="pl-PL" dirty="0"/>
              <a:t>, M. </a:t>
            </a:r>
            <a:r>
              <a:rPr lang="pl-PL" dirty="0" err="1"/>
              <a:t>Droz</a:t>
            </a:r>
            <a:r>
              <a:rPr lang="pl-PL" dirty="0"/>
              <a:t>, Cellular </a:t>
            </a:r>
            <a:r>
              <a:rPr lang="pl-PL" dirty="0" err="1"/>
              <a:t>Automata</a:t>
            </a:r>
            <a:r>
              <a:rPr lang="pl-PL" dirty="0"/>
              <a:t> Modeling of </a:t>
            </a:r>
            <a:r>
              <a:rPr lang="pl-PL" dirty="0" err="1"/>
              <a:t>Physical</a:t>
            </a:r>
            <a:r>
              <a:rPr lang="pl-PL" dirty="0"/>
              <a:t> Systems, Cambridge University Press 1997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8" name="Pismo odręczne 27">
                <a:extLst>
                  <a:ext uri="{FF2B5EF4-FFF2-40B4-BE49-F238E27FC236}">
                    <a16:creationId xmlns:a16="http://schemas.microsoft.com/office/drawing/2014/main" id="{6289C490-3430-4663-A83B-6A6416CABD43}"/>
                  </a:ext>
                </a:extLst>
              </p14:cNvPr>
              <p14:cNvContentPartPr/>
              <p14:nvPr/>
            </p14:nvContentPartPr>
            <p14:xfrm>
              <a:off x="-438986" y="2988846"/>
              <a:ext cx="9524" cy="9524"/>
            </p14:xfrm>
          </p:contentPart>
        </mc:Choice>
        <mc:Fallback xmlns="">
          <p:pic>
            <p:nvPicPr>
              <p:cNvPr id="28" name="Pismo odręczne 27">
                <a:extLst>
                  <a:ext uri="{FF2B5EF4-FFF2-40B4-BE49-F238E27FC236}">
                    <a16:creationId xmlns:a16="http://schemas.microsoft.com/office/drawing/2014/main" id="{6289C490-3430-4663-A83B-6A6416CABD4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-915186" y="2512646"/>
                <a:ext cx="952400" cy="95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1" name="Pismo odręczne 30">
                <a:extLst>
                  <a:ext uri="{FF2B5EF4-FFF2-40B4-BE49-F238E27FC236}">
                    <a16:creationId xmlns:a16="http://schemas.microsoft.com/office/drawing/2014/main" id="{4430F48A-7015-4892-AE0D-1C0652D15F32}"/>
                  </a:ext>
                </a:extLst>
              </p14:cNvPr>
              <p14:cNvContentPartPr/>
              <p14:nvPr/>
            </p14:nvContentPartPr>
            <p14:xfrm>
              <a:off x="7985822" y="3016866"/>
              <a:ext cx="3200399" cy="2638424"/>
            </p14:xfrm>
          </p:contentPart>
        </mc:Choice>
        <mc:Fallback xmlns="">
          <p:pic>
            <p:nvPicPr>
              <p:cNvPr id="31" name="Pismo odręczne 30">
                <a:extLst>
                  <a:ext uri="{FF2B5EF4-FFF2-40B4-BE49-F238E27FC236}">
                    <a16:creationId xmlns:a16="http://schemas.microsoft.com/office/drawing/2014/main" id="{4430F48A-7015-4892-AE0D-1C0652D15F3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967808" y="2998866"/>
                <a:ext cx="3236067" cy="26740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2" name="Pismo odręczne 31">
                <a:extLst>
                  <a:ext uri="{FF2B5EF4-FFF2-40B4-BE49-F238E27FC236}">
                    <a16:creationId xmlns:a16="http://schemas.microsoft.com/office/drawing/2014/main" id="{69E55BD4-BE6D-4DA2-94AA-8FA63A0E9405}"/>
                  </a:ext>
                </a:extLst>
              </p14:cNvPr>
              <p14:cNvContentPartPr/>
              <p14:nvPr/>
            </p14:nvContentPartPr>
            <p14:xfrm>
              <a:off x="8041863" y="2867025"/>
              <a:ext cx="3305174" cy="2743199"/>
            </p14:xfrm>
          </p:contentPart>
        </mc:Choice>
        <mc:Fallback xmlns="">
          <p:pic>
            <p:nvPicPr>
              <p:cNvPr id="32" name="Pismo odręczne 31">
                <a:extLst>
                  <a:ext uri="{FF2B5EF4-FFF2-40B4-BE49-F238E27FC236}">
                    <a16:creationId xmlns:a16="http://schemas.microsoft.com/office/drawing/2014/main" id="{69E55BD4-BE6D-4DA2-94AA-8FA63A0E940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023855" y="2849049"/>
                <a:ext cx="3340830" cy="27787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3" name="Pismo odręczne 32">
                <a:extLst>
                  <a:ext uri="{FF2B5EF4-FFF2-40B4-BE49-F238E27FC236}">
                    <a16:creationId xmlns:a16="http://schemas.microsoft.com/office/drawing/2014/main" id="{52105478-031D-47BF-B514-5A51A654C257}"/>
                  </a:ext>
                </a:extLst>
              </p14:cNvPr>
              <p14:cNvContentPartPr/>
              <p14:nvPr/>
            </p14:nvContentPartPr>
            <p14:xfrm>
              <a:off x="9433544" y="2932804"/>
              <a:ext cx="133350" cy="2743199"/>
            </p14:xfrm>
          </p:contentPart>
        </mc:Choice>
        <mc:Fallback xmlns="">
          <p:pic>
            <p:nvPicPr>
              <p:cNvPr id="33" name="Pismo odręczne 32">
                <a:extLst>
                  <a:ext uri="{FF2B5EF4-FFF2-40B4-BE49-F238E27FC236}">
                    <a16:creationId xmlns:a16="http://schemas.microsoft.com/office/drawing/2014/main" id="{52105478-031D-47BF-B514-5A51A654C25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415277" y="2914825"/>
                <a:ext cx="169519" cy="27787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4" name="Pismo odręczne 33">
                <a:extLst>
                  <a:ext uri="{FF2B5EF4-FFF2-40B4-BE49-F238E27FC236}">
                    <a16:creationId xmlns:a16="http://schemas.microsoft.com/office/drawing/2014/main" id="{F7F54D33-C153-4E9E-84B2-F8D27CE755CF}"/>
                  </a:ext>
                </a:extLst>
              </p14:cNvPr>
              <p14:cNvContentPartPr/>
              <p14:nvPr/>
            </p14:nvContentPartPr>
            <p14:xfrm>
              <a:off x="8060543" y="4165703"/>
              <a:ext cx="3267074" cy="133350"/>
            </p14:xfrm>
          </p:contentPart>
        </mc:Choice>
        <mc:Fallback xmlns="">
          <p:pic>
            <p:nvPicPr>
              <p:cNvPr id="34" name="Pismo odręczne 33">
                <a:extLst>
                  <a:ext uri="{FF2B5EF4-FFF2-40B4-BE49-F238E27FC236}">
                    <a16:creationId xmlns:a16="http://schemas.microsoft.com/office/drawing/2014/main" id="{F7F54D33-C153-4E9E-84B2-F8D27CE755C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042556" y="4147436"/>
                <a:ext cx="3302687" cy="1695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5" name="Pismo odręczne 34">
                <a:extLst>
                  <a:ext uri="{FF2B5EF4-FFF2-40B4-BE49-F238E27FC236}">
                    <a16:creationId xmlns:a16="http://schemas.microsoft.com/office/drawing/2014/main" id="{8AD58867-23C4-4438-87E5-C87347629BB1}"/>
                  </a:ext>
                </a:extLst>
              </p14:cNvPr>
              <p14:cNvContentPartPr/>
              <p14:nvPr/>
            </p14:nvContentPartPr>
            <p14:xfrm>
              <a:off x="8350188" y="3409152"/>
              <a:ext cx="333374" cy="238124"/>
            </p14:xfrm>
          </p:contentPart>
        </mc:Choice>
        <mc:Fallback xmlns="">
          <p:pic>
            <p:nvPicPr>
              <p:cNvPr id="35" name="Pismo odręczne 34">
                <a:extLst>
                  <a:ext uri="{FF2B5EF4-FFF2-40B4-BE49-F238E27FC236}">
                    <a16:creationId xmlns:a16="http://schemas.microsoft.com/office/drawing/2014/main" id="{8AD58867-23C4-4438-87E5-C87347629BB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332341" y="3390947"/>
                <a:ext cx="368710" cy="2741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6" name="Pismo odręczne 35">
                <a:extLst>
                  <a:ext uri="{FF2B5EF4-FFF2-40B4-BE49-F238E27FC236}">
                    <a16:creationId xmlns:a16="http://schemas.microsoft.com/office/drawing/2014/main" id="{22BC1701-2F8E-4611-8084-B6908419E788}"/>
                  </a:ext>
                </a:extLst>
              </p14:cNvPr>
              <p14:cNvContentPartPr/>
              <p14:nvPr/>
            </p14:nvContentPartPr>
            <p14:xfrm>
              <a:off x="8742373" y="3287730"/>
              <a:ext cx="266700" cy="438150"/>
            </p14:xfrm>
          </p:contentPart>
        </mc:Choice>
        <mc:Fallback xmlns="">
          <p:pic>
            <p:nvPicPr>
              <p:cNvPr id="36" name="Pismo odręczne 35">
                <a:extLst>
                  <a:ext uri="{FF2B5EF4-FFF2-40B4-BE49-F238E27FC236}">
                    <a16:creationId xmlns:a16="http://schemas.microsoft.com/office/drawing/2014/main" id="{22BC1701-2F8E-4611-8084-B6908419E78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724498" y="3269580"/>
                <a:ext cx="302093" cy="4740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7" name="Pismo odręczne 36">
                <a:extLst>
                  <a:ext uri="{FF2B5EF4-FFF2-40B4-BE49-F238E27FC236}">
                    <a16:creationId xmlns:a16="http://schemas.microsoft.com/office/drawing/2014/main" id="{F0C006F6-B2CE-42E0-AB42-3336EC3717C7}"/>
                  </a:ext>
                </a:extLst>
              </p14:cNvPr>
              <p14:cNvContentPartPr/>
              <p14:nvPr/>
            </p14:nvContentPartPr>
            <p14:xfrm>
              <a:off x="10134054" y="3418492"/>
              <a:ext cx="390525" cy="323850"/>
            </p14:xfrm>
          </p:contentPart>
        </mc:Choice>
        <mc:Fallback xmlns="">
          <p:pic>
            <p:nvPicPr>
              <p:cNvPr id="37" name="Pismo odręczne 36">
                <a:extLst>
                  <a:ext uri="{FF2B5EF4-FFF2-40B4-BE49-F238E27FC236}">
                    <a16:creationId xmlns:a16="http://schemas.microsoft.com/office/drawing/2014/main" id="{F0C006F6-B2CE-42E0-AB42-3336EC3717C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0116271" y="3400600"/>
                <a:ext cx="425736" cy="3592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8" name="Pismo odręczne 37">
                <a:extLst>
                  <a:ext uri="{FF2B5EF4-FFF2-40B4-BE49-F238E27FC236}">
                    <a16:creationId xmlns:a16="http://schemas.microsoft.com/office/drawing/2014/main" id="{0FD4798A-A989-40C4-8A63-42F5C60656B3}"/>
                  </a:ext>
                </a:extLst>
              </p14:cNvPr>
              <p14:cNvContentPartPr/>
              <p14:nvPr/>
            </p14:nvContentPartPr>
            <p14:xfrm>
              <a:off x="10675783" y="3476786"/>
              <a:ext cx="285749" cy="266700"/>
            </p14:xfrm>
          </p:contentPart>
        </mc:Choice>
        <mc:Fallback xmlns="">
          <p:pic>
            <p:nvPicPr>
              <p:cNvPr id="38" name="Pismo odręczne 37">
                <a:extLst>
                  <a:ext uri="{FF2B5EF4-FFF2-40B4-BE49-F238E27FC236}">
                    <a16:creationId xmlns:a16="http://schemas.microsoft.com/office/drawing/2014/main" id="{0FD4798A-A989-40C4-8A63-42F5C60656B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0658101" y="3458887"/>
                <a:ext cx="320760" cy="3021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9" name="Pismo odręczne 38">
                <a:extLst>
                  <a:ext uri="{FF2B5EF4-FFF2-40B4-BE49-F238E27FC236}">
                    <a16:creationId xmlns:a16="http://schemas.microsoft.com/office/drawing/2014/main" id="{E3876323-62AC-4C6B-BE45-1B49371D9380}"/>
                  </a:ext>
                </a:extLst>
              </p14:cNvPr>
              <p14:cNvContentPartPr/>
              <p14:nvPr/>
            </p14:nvContentPartPr>
            <p14:xfrm>
              <a:off x="8406128" y="4744792"/>
              <a:ext cx="228599" cy="400050"/>
            </p14:xfrm>
          </p:contentPart>
        </mc:Choice>
        <mc:Fallback xmlns="">
          <p:pic>
            <p:nvPicPr>
              <p:cNvPr id="39" name="Pismo odręczne 38">
                <a:extLst>
                  <a:ext uri="{FF2B5EF4-FFF2-40B4-BE49-F238E27FC236}">
                    <a16:creationId xmlns:a16="http://schemas.microsoft.com/office/drawing/2014/main" id="{E3876323-62AC-4C6B-BE45-1B49371D938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388128" y="4726917"/>
                <a:ext cx="264239" cy="4354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0" name="Pismo odręczne 39">
                <a:extLst>
                  <a:ext uri="{FF2B5EF4-FFF2-40B4-BE49-F238E27FC236}">
                    <a16:creationId xmlns:a16="http://schemas.microsoft.com/office/drawing/2014/main" id="{63F55628-562C-4AE1-B39B-16A1D2FDC41E}"/>
                  </a:ext>
                </a:extLst>
              </p14:cNvPr>
              <p14:cNvContentPartPr/>
              <p14:nvPr/>
            </p14:nvContentPartPr>
            <p14:xfrm>
              <a:off x="8761054" y="4763472"/>
              <a:ext cx="304800" cy="514349"/>
            </p14:xfrm>
          </p:contentPart>
        </mc:Choice>
        <mc:Fallback xmlns="">
          <p:pic>
            <p:nvPicPr>
              <p:cNvPr id="40" name="Pismo odręczne 39">
                <a:extLst>
                  <a:ext uri="{FF2B5EF4-FFF2-40B4-BE49-F238E27FC236}">
                    <a16:creationId xmlns:a16="http://schemas.microsoft.com/office/drawing/2014/main" id="{63F55628-562C-4AE1-B39B-16A1D2FDC41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742933" y="4745513"/>
                <a:ext cx="340680" cy="5499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1" name="Pismo odręczne 40">
                <a:extLst>
                  <a:ext uri="{FF2B5EF4-FFF2-40B4-BE49-F238E27FC236}">
                    <a16:creationId xmlns:a16="http://schemas.microsoft.com/office/drawing/2014/main" id="{778E408A-CFA5-4AB0-AED9-D65E5CF7D59C}"/>
                  </a:ext>
                </a:extLst>
              </p14:cNvPr>
              <p14:cNvContentPartPr/>
              <p14:nvPr/>
            </p14:nvContentPartPr>
            <p14:xfrm>
              <a:off x="10142705" y="4735453"/>
              <a:ext cx="219074" cy="447674"/>
            </p14:xfrm>
          </p:contentPart>
        </mc:Choice>
        <mc:Fallback xmlns="">
          <p:pic>
            <p:nvPicPr>
              <p:cNvPr id="41" name="Pismo odręczne 40">
                <a:extLst>
                  <a:ext uri="{FF2B5EF4-FFF2-40B4-BE49-F238E27FC236}">
                    <a16:creationId xmlns:a16="http://schemas.microsoft.com/office/drawing/2014/main" id="{778E408A-CFA5-4AB0-AED9-D65E5CF7D59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0125038" y="4717358"/>
                <a:ext cx="254055" cy="4835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2" name="Pismo odręczne 41">
                <a:extLst>
                  <a:ext uri="{FF2B5EF4-FFF2-40B4-BE49-F238E27FC236}">
                    <a16:creationId xmlns:a16="http://schemas.microsoft.com/office/drawing/2014/main" id="{8986FAE0-7B09-46BD-BAE9-CB0E1708888B}"/>
                  </a:ext>
                </a:extLst>
              </p14:cNvPr>
              <p14:cNvContentPartPr/>
              <p14:nvPr/>
            </p14:nvContentPartPr>
            <p14:xfrm>
              <a:off x="10582382" y="4829902"/>
              <a:ext cx="323850" cy="333374"/>
            </p14:xfrm>
          </p:contentPart>
        </mc:Choice>
        <mc:Fallback xmlns="">
          <p:pic>
            <p:nvPicPr>
              <p:cNvPr id="42" name="Pismo odręczne 41">
                <a:extLst>
                  <a:ext uri="{FF2B5EF4-FFF2-40B4-BE49-F238E27FC236}">
                    <a16:creationId xmlns:a16="http://schemas.microsoft.com/office/drawing/2014/main" id="{8986FAE0-7B09-46BD-BAE9-CB0E1708888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0564147" y="4812036"/>
                <a:ext cx="359955" cy="36874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8231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641D29-8C7C-4286-AC8C-544D59D67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cs typeface="Calibri Light"/>
              </a:rPr>
              <a:t>Z blokowaniem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5BF1CA-828B-4D49-A698-3095AFB4A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1108"/>
            <a:ext cx="10515600" cy="435133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pl-PL" dirty="0">
                <a:cs typeface="Calibri"/>
              </a:rPr>
              <a:t>g=0 lub 1 (podłoże) </a:t>
            </a:r>
            <a:endParaRPr lang="pl-PL" dirty="0"/>
          </a:p>
          <a:p>
            <a:endParaRPr lang="pl-PL" dirty="0">
              <a:cs typeface="Calibri"/>
            </a:endParaRPr>
          </a:p>
          <a:p>
            <a:r>
              <a:rPr lang="pl-PL" dirty="0" err="1">
                <a:ea typeface="+mn-lt"/>
                <a:cs typeface="+mn-lt"/>
              </a:rPr>
              <a:t>Sul</a:t>
            </a:r>
            <a:r>
              <a:rPr lang="pl-PL" dirty="0">
                <a:ea typeface="+mn-lt"/>
                <a:cs typeface="+mn-lt"/>
              </a:rPr>
              <a:t>(t+1) = </a:t>
            </a:r>
            <a:r>
              <a:rPr lang="pl-PL" dirty="0">
                <a:solidFill>
                  <a:schemeClr val="accent5"/>
                </a:solidFill>
                <a:ea typeface="+mn-lt"/>
                <a:cs typeface="+mn-lt"/>
              </a:rPr>
              <a:t>Gul*</a:t>
            </a:r>
            <a:r>
              <a:rPr lang="pl-PL" dirty="0" err="1">
                <a:solidFill>
                  <a:schemeClr val="accent5"/>
                </a:solidFill>
                <a:ea typeface="+mn-lt"/>
                <a:cs typeface="+mn-lt"/>
              </a:rPr>
              <a:t>Sul</a:t>
            </a:r>
            <a:r>
              <a:rPr lang="pl-PL" dirty="0">
                <a:solidFill>
                  <a:schemeClr val="accent5"/>
                </a:solidFill>
                <a:ea typeface="+mn-lt"/>
                <a:cs typeface="+mn-lt"/>
              </a:rPr>
              <a:t> + (1-Gul)</a:t>
            </a:r>
            <a:r>
              <a:rPr lang="pl-PL" dirty="0">
                <a:cs typeface="Calibri"/>
              </a:rPr>
              <a:t>*</a:t>
            </a:r>
            <a:r>
              <a:rPr lang="pl-PL" dirty="0" err="1">
                <a:ea typeface="+mn-lt"/>
                <a:cs typeface="+mn-lt"/>
              </a:rPr>
              <a:t>Sul</a:t>
            </a:r>
            <a:r>
              <a:rPr lang="pl-PL" dirty="0">
                <a:cs typeface="Calibri"/>
              </a:rPr>
              <a:t>*</a:t>
            </a:r>
            <a:r>
              <a:rPr lang="pl-PL" dirty="0" err="1">
                <a:ea typeface="+mn-lt"/>
                <a:cs typeface="+mn-lt"/>
              </a:rPr>
              <a:t>Sll</a:t>
            </a:r>
            <a:r>
              <a:rPr lang="pl-PL" dirty="0">
                <a:cs typeface="Calibri"/>
              </a:rPr>
              <a:t>*</a:t>
            </a:r>
            <a:r>
              <a:rPr lang="pl-PL" dirty="0">
                <a:ea typeface="+mn-lt"/>
                <a:cs typeface="+mn-lt"/>
              </a:rPr>
              <a:t>(</a:t>
            </a:r>
            <a:r>
              <a:rPr lang="pl-PL" dirty="0" err="1">
                <a:ea typeface="+mn-lt"/>
                <a:cs typeface="+mn-lt"/>
              </a:rPr>
              <a:t>Slr</a:t>
            </a:r>
            <a:r>
              <a:rPr lang="pl-PL" dirty="0">
                <a:ea typeface="+mn-lt"/>
                <a:cs typeface="+mn-lt"/>
              </a:rPr>
              <a:t>+(1-Slr)</a:t>
            </a:r>
            <a:r>
              <a:rPr lang="pl-PL" dirty="0">
                <a:cs typeface="Calibri"/>
              </a:rPr>
              <a:t>*</a:t>
            </a:r>
            <a:r>
              <a:rPr lang="pl-PL" dirty="0">
                <a:ea typeface="+mn-lt"/>
                <a:cs typeface="+mn-lt"/>
              </a:rPr>
              <a:t>Sur)</a:t>
            </a:r>
          </a:p>
          <a:p>
            <a:endParaRPr lang="pl-PL" dirty="0">
              <a:cs typeface="Calibri"/>
            </a:endParaRPr>
          </a:p>
          <a:p>
            <a:endParaRPr lang="pl-PL" dirty="0">
              <a:cs typeface="Calibri"/>
            </a:endParaRPr>
          </a:p>
          <a:p>
            <a:endParaRPr lang="pl-PL" dirty="0">
              <a:cs typeface="Calibri"/>
            </a:endParaRPr>
          </a:p>
          <a:p>
            <a:endParaRPr lang="pl-PL" dirty="0">
              <a:cs typeface="Calibri"/>
            </a:endParaRPr>
          </a:p>
          <a:p>
            <a:endParaRPr lang="pl-PL" dirty="0">
              <a:cs typeface="Calibri"/>
            </a:endParaRPr>
          </a:p>
          <a:p>
            <a:endParaRPr lang="pl-PL" dirty="0">
              <a:cs typeface="Calibri"/>
            </a:endParaRPr>
          </a:p>
          <a:p>
            <a:r>
              <a:rPr lang="pl-PL" dirty="0">
                <a:cs typeface="Calibri"/>
              </a:rPr>
              <a:t>ziarenko na takim polu pozostanie tam na zawsze</a:t>
            </a:r>
            <a:endParaRPr lang="pl-PL" dirty="0"/>
          </a:p>
          <a:p>
            <a:endParaRPr lang="pl-PL" dirty="0">
              <a:cs typeface="Calibri"/>
            </a:endParaRPr>
          </a:p>
          <a:p>
            <a:endParaRPr lang="pl-PL" dirty="0">
              <a:cs typeface="Calibri"/>
            </a:endParaRPr>
          </a:p>
          <a:p>
            <a:endParaRPr lang="pl-PL" dirty="0">
              <a:cs typeface="Calibri"/>
            </a:endParaRPr>
          </a:p>
          <a:p>
            <a:endParaRPr lang="pl-PL" dirty="0">
              <a:cs typeface="Calibr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Pismo odręczne 4">
                <a:extLst>
                  <a:ext uri="{FF2B5EF4-FFF2-40B4-BE49-F238E27FC236}">
                    <a16:creationId xmlns:a16="http://schemas.microsoft.com/office/drawing/2014/main" id="{F7CCF1C3-6E3E-4A0A-A123-7C95FA1CE7DF}"/>
                  </a:ext>
                </a:extLst>
              </p14:cNvPr>
              <p14:cNvContentPartPr/>
              <p14:nvPr/>
            </p14:nvContentPartPr>
            <p14:xfrm>
              <a:off x="10367558" y="821858"/>
              <a:ext cx="9524" cy="9524"/>
            </p14:xfrm>
          </p:contentPart>
        </mc:Choice>
        <mc:Fallback xmlns="">
          <p:pic>
            <p:nvPicPr>
              <p:cNvPr id="5" name="Pismo odręczne 4">
                <a:extLst>
                  <a:ext uri="{FF2B5EF4-FFF2-40B4-BE49-F238E27FC236}">
                    <a16:creationId xmlns:a16="http://schemas.microsoft.com/office/drawing/2014/main" id="{F7CCF1C3-6E3E-4A0A-A123-7C95FA1CE7D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54688" y="804221"/>
                <a:ext cx="35007" cy="444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Pismo odręczne 6">
                <a:extLst>
                  <a:ext uri="{FF2B5EF4-FFF2-40B4-BE49-F238E27FC236}">
                    <a16:creationId xmlns:a16="http://schemas.microsoft.com/office/drawing/2014/main" id="{98ADA939-62ED-4153-8488-2A2351223386}"/>
                  </a:ext>
                </a:extLst>
              </p14:cNvPr>
              <p14:cNvContentPartPr/>
              <p14:nvPr/>
            </p14:nvContentPartPr>
            <p14:xfrm>
              <a:off x="10202292" y="382944"/>
              <a:ext cx="95249" cy="428625"/>
            </p14:xfrm>
          </p:contentPart>
        </mc:Choice>
        <mc:Fallback xmlns="">
          <p:pic>
            <p:nvPicPr>
              <p:cNvPr id="7" name="Pismo odręczne 6">
                <a:extLst>
                  <a:ext uri="{FF2B5EF4-FFF2-40B4-BE49-F238E27FC236}">
                    <a16:creationId xmlns:a16="http://schemas.microsoft.com/office/drawing/2014/main" id="{98ADA939-62ED-4153-8488-2A235122338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83468" y="365085"/>
                <a:ext cx="132520" cy="4639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Pismo odręczne 8">
                <a:extLst>
                  <a:ext uri="{FF2B5EF4-FFF2-40B4-BE49-F238E27FC236}">
                    <a16:creationId xmlns:a16="http://schemas.microsoft.com/office/drawing/2014/main" id="{323C081D-7C62-431F-B7E8-FD5D7ADFF1D2}"/>
                  </a:ext>
                </a:extLst>
              </p14:cNvPr>
              <p14:cNvContentPartPr/>
              <p14:nvPr/>
            </p14:nvContentPartPr>
            <p14:xfrm>
              <a:off x="10117375" y="288334"/>
              <a:ext cx="390525" cy="228599"/>
            </p14:xfrm>
          </p:contentPart>
        </mc:Choice>
        <mc:Fallback xmlns="">
          <p:pic>
            <p:nvPicPr>
              <p:cNvPr id="9" name="Pismo odręczne 8">
                <a:extLst>
                  <a:ext uri="{FF2B5EF4-FFF2-40B4-BE49-F238E27FC236}">
                    <a16:creationId xmlns:a16="http://schemas.microsoft.com/office/drawing/2014/main" id="{323C081D-7C62-431F-B7E8-FD5D7ADFF1D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099378" y="270334"/>
                <a:ext cx="426158" cy="264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Pismo odręczne 10">
                <a:extLst>
                  <a:ext uri="{FF2B5EF4-FFF2-40B4-BE49-F238E27FC236}">
                    <a16:creationId xmlns:a16="http://schemas.microsoft.com/office/drawing/2014/main" id="{B973FD75-AE55-4C43-9F65-FD9640E43C2B}"/>
                  </a:ext>
                </a:extLst>
              </p14:cNvPr>
              <p14:cNvContentPartPr/>
              <p14:nvPr/>
            </p14:nvContentPartPr>
            <p14:xfrm>
              <a:off x="10594383" y="579088"/>
              <a:ext cx="47624" cy="114300"/>
            </p14:xfrm>
          </p:contentPart>
        </mc:Choice>
        <mc:Fallback xmlns="">
          <p:pic>
            <p:nvPicPr>
              <p:cNvPr id="11" name="Pismo odręczne 10">
                <a:extLst>
                  <a:ext uri="{FF2B5EF4-FFF2-40B4-BE49-F238E27FC236}">
                    <a16:creationId xmlns:a16="http://schemas.microsoft.com/office/drawing/2014/main" id="{B973FD75-AE55-4C43-9F65-FD9640E43C2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75024" y="561340"/>
                <a:ext cx="85956" cy="1494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Pismo odręczne 12">
                <a:extLst>
                  <a:ext uri="{FF2B5EF4-FFF2-40B4-BE49-F238E27FC236}">
                    <a16:creationId xmlns:a16="http://schemas.microsoft.com/office/drawing/2014/main" id="{D589AADC-53A7-4384-97AD-940F6EC4E040}"/>
                  </a:ext>
                </a:extLst>
              </p14:cNvPr>
              <p14:cNvContentPartPr/>
              <p14:nvPr/>
            </p14:nvContentPartPr>
            <p14:xfrm>
              <a:off x="10625370" y="438986"/>
              <a:ext cx="9524" cy="9524"/>
            </p14:xfrm>
          </p:contentPart>
        </mc:Choice>
        <mc:Fallback xmlns="">
          <p:pic>
            <p:nvPicPr>
              <p:cNvPr id="13" name="Pismo odręczne 12">
                <a:extLst>
                  <a:ext uri="{FF2B5EF4-FFF2-40B4-BE49-F238E27FC236}">
                    <a16:creationId xmlns:a16="http://schemas.microsoft.com/office/drawing/2014/main" id="{D589AADC-53A7-4384-97AD-940F6EC4E04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612500" y="399303"/>
                <a:ext cx="35007" cy="88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Pismo odręczne 14">
                <a:extLst>
                  <a:ext uri="{FF2B5EF4-FFF2-40B4-BE49-F238E27FC236}">
                    <a16:creationId xmlns:a16="http://schemas.microsoft.com/office/drawing/2014/main" id="{8A49C3B5-CE77-46A2-804E-F2BAD2259CD2}"/>
                  </a:ext>
                </a:extLst>
              </p14:cNvPr>
              <p14:cNvContentPartPr/>
              <p14:nvPr/>
            </p14:nvContentPartPr>
            <p14:xfrm>
              <a:off x="10787186" y="513707"/>
              <a:ext cx="171449" cy="171449"/>
            </p14:xfrm>
          </p:contentPart>
        </mc:Choice>
        <mc:Fallback xmlns="">
          <p:pic>
            <p:nvPicPr>
              <p:cNvPr id="15" name="Pismo odręczne 14">
                <a:extLst>
                  <a:ext uri="{FF2B5EF4-FFF2-40B4-BE49-F238E27FC236}">
                    <a16:creationId xmlns:a16="http://schemas.microsoft.com/office/drawing/2014/main" id="{8A49C3B5-CE77-46A2-804E-F2BAD2259CD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768947" y="495885"/>
                <a:ext cx="207563" cy="2067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Pismo odręczne 16">
                <a:extLst>
                  <a:ext uri="{FF2B5EF4-FFF2-40B4-BE49-F238E27FC236}">
                    <a16:creationId xmlns:a16="http://schemas.microsoft.com/office/drawing/2014/main" id="{6F298A44-C9AD-4DC1-9F40-BD8E7B02F351}"/>
                  </a:ext>
                </a:extLst>
              </p14:cNvPr>
              <p14:cNvContentPartPr/>
              <p14:nvPr/>
            </p14:nvContentPartPr>
            <p14:xfrm>
              <a:off x="10890606" y="607109"/>
              <a:ext cx="114300" cy="47624"/>
            </p14:xfrm>
          </p:contentPart>
        </mc:Choice>
        <mc:Fallback xmlns="">
          <p:pic>
            <p:nvPicPr>
              <p:cNvPr id="17" name="Pismo odręczne 16">
                <a:extLst>
                  <a:ext uri="{FF2B5EF4-FFF2-40B4-BE49-F238E27FC236}">
                    <a16:creationId xmlns:a16="http://schemas.microsoft.com/office/drawing/2014/main" id="{6F298A44-C9AD-4DC1-9F40-BD8E7B02F35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872463" y="589339"/>
                <a:ext cx="150223" cy="828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Pismo odręczne 18">
                <a:extLst>
                  <a:ext uri="{FF2B5EF4-FFF2-40B4-BE49-F238E27FC236}">
                    <a16:creationId xmlns:a16="http://schemas.microsoft.com/office/drawing/2014/main" id="{FCCE6DF4-2F1F-46EC-8426-81BBB02849B4}"/>
                  </a:ext>
                </a:extLst>
              </p14:cNvPr>
              <p14:cNvContentPartPr/>
              <p14:nvPr/>
            </p14:nvContentPartPr>
            <p14:xfrm>
              <a:off x="11092278" y="532388"/>
              <a:ext cx="104774" cy="142874"/>
            </p14:xfrm>
          </p:contentPart>
        </mc:Choice>
        <mc:Fallback xmlns="">
          <p:pic>
            <p:nvPicPr>
              <p:cNvPr id="19" name="Pismo odręczne 18">
                <a:extLst>
                  <a:ext uri="{FF2B5EF4-FFF2-40B4-BE49-F238E27FC236}">
                    <a16:creationId xmlns:a16="http://schemas.microsoft.com/office/drawing/2014/main" id="{FCCE6DF4-2F1F-46EC-8426-81BBB02849B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074931" y="514211"/>
                <a:ext cx="139120" cy="1788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" name="Pismo odręczne 20">
                <a:extLst>
                  <a:ext uri="{FF2B5EF4-FFF2-40B4-BE49-F238E27FC236}">
                    <a16:creationId xmlns:a16="http://schemas.microsoft.com/office/drawing/2014/main" id="{7BE53CC3-B3EB-4708-BF56-5E9252CEF679}"/>
                  </a:ext>
                </a:extLst>
              </p14:cNvPr>
              <p14:cNvContentPartPr/>
              <p14:nvPr/>
            </p14:nvContentPartPr>
            <p14:xfrm>
              <a:off x="11295145" y="516321"/>
              <a:ext cx="200024" cy="152399"/>
            </p14:xfrm>
          </p:contentPart>
        </mc:Choice>
        <mc:Fallback xmlns="">
          <p:pic>
            <p:nvPicPr>
              <p:cNvPr id="21" name="Pismo odręczne 20">
                <a:extLst>
                  <a:ext uri="{FF2B5EF4-FFF2-40B4-BE49-F238E27FC236}">
                    <a16:creationId xmlns:a16="http://schemas.microsoft.com/office/drawing/2014/main" id="{7BE53CC3-B3EB-4708-BF56-5E9252CEF67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277125" y="498682"/>
                <a:ext cx="235704" cy="1873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" name="Pismo odręczne 22">
                <a:extLst>
                  <a:ext uri="{FF2B5EF4-FFF2-40B4-BE49-F238E27FC236}">
                    <a16:creationId xmlns:a16="http://schemas.microsoft.com/office/drawing/2014/main" id="{B41A76EA-97D3-4E3A-91D4-DF0404AD8C2D}"/>
                  </a:ext>
                </a:extLst>
              </p14:cNvPr>
              <p14:cNvContentPartPr/>
              <p14:nvPr/>
            </p14:nvContentPartPr>
            <p14:xfrm>
              <a:off x="11582991" y="364264"/>
              <a:ext cx="47624" cy="276225"/>
            </p14:xfrm>
          </p:contentPart>
        </mc:Choice>
        <mc:Fallback xmlns="">
          <p:pic>
            <p:nvPicPr>
              <p:cNvPr id="23" name="Pismo odręczne 22">
                <a:extLst>
                  <a:ext uri="{FF2B5EF4-FFF2-40B4-BE49-F238E27FC236}">
                    <a16:creationId xmlns:a16="http://schemas.microsoft.com/office/drawing/2014/main" id="{B41A76EA-97D3-4E3A-91D4-DF0404AD8C2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564241" y="346186"/>
                <a:ext cx="84748" cy="3120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5" name="Pismo odręczne 24">
                <a:extLst>
                  <a:ext uri="{FF2B5EF4-FFF2-40B4-BE49-F238E27FC236}">
                    <a16:creationId xmlns:a16="http://schemas.microsoft.com/office/drawing/2014/main" id="{E25DADD0-0B9A-4545-A5DE-E5927E89794E}"/>
                  </a:ext>
                </a:extLst>
              </p14:cNvPr>
              <p14:cNvContentPartPr/>
              <p14:nvPr/>
            </p14:nvContentPartPr>
            <p14:xfrm>
              <a:off x="11583913" y="485687"/>
              <a:ext cx="238124" cy="171449"/>
            </p14:xfrm>
          </p:contentPart>
        </mc:Choice>
        <mc:Fallback xmlns="">
          <p:pic>
            <p:nvPicPr>
              <p:cNvPr id="25" name="Pismo odręczne 24">
                <a:extLst>
                  <a:ext uri="{FF2B5EF4-FFF2-40B4-BE49-F238E27FC236}">
                    <a16:creationId xmlns:a16="http://schemas.microsoft.com/office/drawing/2014/main" id="{E25DADD0-0B9A-4545-A5DE-E5927E89794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566143" y="467753"/>
                <a:ext cx="273309" cy="2069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6" name="Pismo odręczne 25">
                <a:extLst>
                  <a:ext uri="{FF2B5EF4-FFF2-40B4-BE49-F238E27FC236}">
                    <a16:creationId xmlns:a16="http://schemas.microsoft.com/office/drawing/2014/main" id="{D21AD76E-E79A-4810-8B70-7A6F16D2A84D}"/>
                  </a:ext>
                </a:extLst>
              </p14:cNvPr>
              <p14:cNvContentPartPr/>
              <p14:nvPr/>
            </p14:nvContentPartPr>
            <p14:xfrm>
              <a:off x="3100520" y="3381131"/>
              <a:ext cx="9524" cy="590550"/>
            </p14:xfrm>
          </p:contentPart>
        </mc:Choice>
        <mc:Fallback xmlns="">
          <p:pic>
            <p:nvPicPr>
              <p:cNvPr id="26" name="Pismo odręczne 25">
                <a:extLst>
                  <a:ext uri="{FF2B5EF4-FFF2-40B4-BE49-F238E27FC236}">
                    <a16:creationId xmlns:a16="http://schemas.microsoft.com/office/drawing/2014/main" id="{D21AD76E-E79A-4810-8B70-7A6F16D2A84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083853" y="3363411"/>
                <a:ext cx="43198" cy="6263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7" name="Pismo odręczne 26">
                <a:extLst>
                  <a:ext uri="{FF2B5EF4-FFF2-40B4-BE49-F238E27FC236}">
                    <a16:creationId xmlns:a16="http://schemas.microsoft.com/office/drawing/2014/main" id="{343B9BB6-A57A-48B4-8CCC-DB1166D0D7E0}"/>
                  </a:ext>
                </a:extLst>
              </p14:cNvPr>
              <p14:cNvContentPartPr/>
              <p14:nvPr/>
            </p14:nvContentPartPr>
            <p14:xfrm>
              <a:off x="3119607" y="3409152"/>
              <a:ext cx="85725" cy="161924"/>
            </p14:xfrm>
          </p:contentPart>
        </mc:Choice>
        <mc:Fallback xmlns="">
          <p:pic>
            <p:nvPicPr>
              <p:cNvPr id="27" name="Pismo odręczne 26">
                <a:extLst>
                  <a:ext uri="{FF2B5EF4-FFF2-40B4-BE49-F238E27FC236}">
                    <a16:creationId xmlns:a16="http://schemas.microsoft.com/office/drawing/2014/main" id="{343B9BB6-A57A-48B4-8CCC-DB1166D0D7E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102601" y="3391282"/>
                <a:ext cx="120084" cy="1980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Pismo odręczne 27">
                <a:extLst>
                  <a:ext uri="{FF2B5EF4-FFF2-40B4-BE49-F238E27FC236}">
                    <a16:creationId xmlns:a16="http://schemas.microsoft.com/office/drawing/2014/main" id="{97F2E87B-46DD-40EC-81C7-7B0BF3AAA881}"/>
                  </a:ext>
                </a:extLst>
              </p14:cNvPr>
              <p14:cNvContentPartPr/>
              <p14:nvPr/>
            </p14:nvContentPartPr>
            <p14:xfrm>
              <a:off x="2958257" y="3362451"/>
              <a:ext cx="152399" cy="228599"/>
            </p14:xfrm>
          </p:contentPart>
        </mc:Choice>
        <mc:Fallback xmlns="">
          <p:pic>
            <p:nvPicPr>
              <p:cNvPr id="28" name="Pismo odręczne 27">
                <a:extLst>
                  <a:ext uri="{FF2B5EF4-FFF2-40B4-BE49-F238E27FC236}">
                    <a16:creationId xmlns:a16="http://schemas.microsoft.com/office/drawing/2014/main" id="{97F2E87B-46DD-40EC-81C7-7B0BF3AAA88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940603" y="3344839"/>
                <a:ext cx="188067" cy="2641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2" name="Pismo odręczne 31">
                <a:extLst>
                  <a:ext uri="{FF2B5EF4-FFF2-40B4-BE49-F238E27FC236}">
                    <a16:creationId xmlns:a16="http://schemas.microsoft.com/office/drawing/2014/main" id="{741EB130-59D2-4CF1-8432-4B886E38FCC8}"/>
                  </a:ext>
                </a:extLst>
              </p14:cNvPr>
              <p14:cNvContentPartPr/>
              <p14:nvPr/>
            </p14:nvContentPartPr>
            <p14:xfrm>
              <a:off x="2885742" y="4133686"/>
              <a:ext cx="1952624" cy="1419224"/>
            </p14:xfrm>
          </p:contentPart>
        </mc:Choice>
        <mc:Fallback xmlns="">
          <p:pic>
            <p:nvPicPr>
              <p:cNvPr id="32" name="Pismo odręczne 31">
                <a:extLst>
                  <a:ext uri="{FF2B5EF4-FFF2-40B4-BE49-F238E27FC236}">
                    <a16:creationId xmlns:a16="http://schemas.microsoft.com/office/drawing/2014/main" id="{741EB130-59D2-4CF1-8432-4B886E38FCC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867769" y="4115634"/>
                <a:ext cx="1988211" cy="14549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3" name="Pismo odręczne 32">
                <a:extLst>
                  <a:ext uri="{FF2B5EF4-FFF2-40B4-BE49-F238E27FC236}">
                    <a16:creationId xmlns:a16="http://schemas.microsoft.com/office/drawing/2014/main" id="{3923617D-F761-4A89-B2B2-43F62919B1FD}"/>
                  </a:ext>
                </a:extLst>
              </p14:cNvPr>
              <p14:cNvContentPartPr/>
              <p14:nvPr/>
            </p14:nvContentPartPr>
            <p14:xfrm>
              <a:off x="2998186" y="4698091"/>
              <a:ext cx="1800224" cy="266700"/>
            </p14:xfrm>
          </p:contentPart>
        </mc:Choice>
        <mc:Fallback xmlns="">
          <p:pic>
            <p:nvPicPr>
              <p:cNvPr id="33" name="Pismo odręczne 32">
                <a:extLst>
                  <a:ext uri="{FF2B5EF4-FFF2-40B4-BE49-F238E27FC236}">
                    <a16:creationId xmlns:a16="http://schemas.microsoft.com/office/drawing/2014/main" id="{3923617D-F761-4A89-B2B2-43F62919B1F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980579" y="4680429"/>
                <a:ext cx="1835797" cy="3016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4" name="Pismo odręczne 33">
                <a:extLst>
                  <a:ext uri="{FF2B5EF4-FFF2-40B4-BE49-F238E27FC236}">
                    <a16:creationId xmlns:a16="http://schemas.microsoft.com/office/drawing/2014/main" id="{BC4FA392-F8DB-4597-A7D8-BEBB7F5282D5}"/>
                  </a:ext>
                </a:extLst>
              </p14:cNvPr>
              <p14:cNvContentPartPr/>
              <p14:nvPr/>
            </p14:nvContentPartPr>
            <p14:xfrm>
              <a:off x="3593771" y="4203064"/>
              <a:ext cx="352425" cy="1266824"/>
            </p14:xfrm>
          </p:contentPart>
        </mc:Choice>
        <mc:Fallback xmlns="">
          <p:pic>
            <p:nvPicPr>
              <p:cNvPr id="34" name="Pismo odręczne 33">
                <a:extLst>
                  <a:ext uri="{FF2B5EF4-FFF2-40B4-BE49-F238E27FC236}">
                    <a16:creationId xmlns:a16="http://schemas.microsoft.com/office/drawing/2014/main" id="{BC4FA392-F8DB-4597-A7D8-BEBB7F5282D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576026" y="4185489"/>
                <a:ext cx="387561" cy="13023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5" name="Pismo odręczne 34">
                <a:extLst>
                  <a:ext uri="{FF2B5EF4-FFF2-40B4-BE49-F238E27FC236}">
                    <a16:creationId xmlns:a16="http://schemas.microsoft.com/office/drawing/2014/main" id="{0C0323C1-D24E-4F18-9886-7E486885470D}"/>
                  </a:ext>
                </a:extLst>
              </p14:cNvPr>
              <p14:cNvContentPartPr/>
              <p14:nvPr/>
            </p14:nvContentPartPr>
            <p14:xfrm>
              <a:off x="3245179" y="4307468"/>
              <a:ext cx="428625" cy="219074"/>
            </p14:xfrm>
          </p:contentPart>
        </mc:Choice>
        <mc:Fallback xmlns="">
          <p:pic>
            <p:nvPicPr>
              <p:cNvPr id="35" name="Pismo odręczne 34">
                <a:extLst>
                  <a:ext uri="{FF2B5EF4-FFF2-40B4-BE49-F238E27FC236}">
                    <a16:creationId xmlns:a16="http://schemas.microsoft.com/office/drawing/2014/main" id="{0C0323C1-D24E-4F18-9886-7E486885470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227455" y="4289487"/>
                <a:ext cx="464434" cy="2554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6" name="Pismo odręczne 35">
                <a:extLst>
                  <a:ext uri="{FF2B5EF4-FFF2-40B4-BE49-F238E27FC236}">
                    <a16:creationId xmlns:a16="http://schemas.microsoft.com/office/drawing/2014/main" id="{BBF50A44-0110-4636-A210-B47407D2ED3D}"/>
                  </a:ext>
                </a:extLst>
              </p14:cNvPr>
              <p14:cNvContentPartPr/>
              <p14:nvPr/>
            </p14:nvContentPartPr>
            <p14:xfrm>
              <a:off x="3024094" y="4614030"/>
              <a:ext cx="838199" cy="133350"/>
            </p14:xfrm>
          </p:contentPart>
        </mc:Choice>
        <mc:Fallback xmlns="">
          <p:pic>
            <p:nvPicPr>
              <p:cNvPr id="36" name="Pismo odręczne 35">
                <a:extLst>
                  <a:ext uri="{FF2B5EF4-FFF2-40B4-BE49-F238E27FC236}">
                    <a16:creationId xmlns:a16="http://schemas.microsoft.com/office/drawing/2014/main" id="{BBF50A44-0110-4636-A210-B47407D2ED3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006184" y="4596297"/>
                <a:ext cx="873661" cy="1684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7" name="Pismo odręczne 36">
                <a:extLst>
                  <a:ext uri="{FF2B5EF4-FFF2-40B4-BE49-F238E27FC236}">
                    <a16:creationId xmlns:a16="http://schemas.microsoft.com/office/drawing/2014/main" id="{A2FFFFD8-73E3-44B5-8493-FACCB3B2A3A3}"/>
                  </a:ext>
                </a:extLst>
              </p14:cNvPr>
              <p14:cNvContentPartPr/>
              <p14:nvPr/>
            </p14:nvContentPartPr>
            <p14:xfrm>
              <a:off x="3044666" y="4628998"/>
              <a:ext cx="752474" cy="161924"/>
            </p14:xfrm>
          </p:contentPart>
        </mc:Choice>
        <mc:Fallback xmlns="">
          <p:pic>
            <p:nvPicPr>
              <p:cNvPr id="37" name="Pismo odręczne 36">
                <a:extLst>
                  <a:ext uri="{FF2B5EF4-FFF2-40B4-BE49-F238E27FC236}">
                    <a16:creationId xmlns:a16="http://schemas.microsoft.com/office/drawing/2014/main" id="{A2FFFFD8-73E3-44B5-8493-FACCB3B2A3A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026973" y="4610514"/>
                <a:ext cx="788220" cy="1985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8" name="Pismo odręczne 37">
                <a:extLst>
                  <a:ext uri="{FF2B5EF4-FFF2-40B4-BE49-F238E27FC236}">
                    <a16:creationId xmlns:a16="http://schemas.microsoft.com/office/drawing/2014/main" id="{13E5A99D-2654-4974-B28A-E1CCDE6F1B59}"/>
                  </a:ext>
                </a:extLst>
              </p14:cNvPr>
              <p14:cNvContentPartPr/>
              <p14:nvPr/>
            </p14:nvContentPartPr>
            <p14:xfrm>
              <a:off x="3848139" y="4791493"/>
              <a:ext cx="9524" cy="9524"/>
            </p14:xfrm>
          </p:contentPart>
        </mc:Choice>
        <mc:Fallback xmlns="">
          <p:pic>
            <p:nvPicPr>
              <p:cNvPr id="38" name="Pismo odręczne 37">
                <a:extLst>
                  <a:ext uri="{FF2B5EF4-FFF2-40B4-BE49-F238E27FC236}">
                    <a16:creationId xmlns:a16="http://schemas.microsoft.com/office/drawing/2014/main" id="{13E5A99D-2654-4974-B28A-E1CCDE6F1B5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381463" y="4324817"/>
                <a:ext cx="952400" cy="95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9" name="Pismo odręczne 38">
                <a:extLst>
                  <a:ext uri="{FF2B5EF4-FFF2-40B4-BE49-F238E27FC236}">
                    <a16:creationId xmlns:a16="http://schemas.microsoft.com/office/drawing/2014/main" id="{DB095F5E-8A72-4A8E-BCC3-E192387BBE0F}"/>
                  </a:ext>
                </a:extLst>
              </p14:cNvPr>
              <p14:cNvContentPartPr/>
              <p14:nvPr/>
            </p14:nvContentPartPr>
            <p14:xfrm>
              <a:off x="1913046" y="4379951"/>
              <a:ext cx="1104899" cy="66675"/>
            </p14:xfrm>
          </p:contentPart>
        </mc:Choice>
        <mc:Fallback xmlns="">
          <p:pic>
            <p:nvPicPr>
              <p:cNvPr id="39" name="Pismo odręczne 38">
                <a:extLst>
                  <a:ext uri="{FF2B5EF4-FFF2-40B4-BE49-F238E27FC236}">
                    <a16:creationId xmlns:a16="http://schemas.microsoft.com/office/drawing/2014/main" id="{DB095F5E-8A72-4A8E-BCC3-E192387BBE0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895033" y="4362386"/>
                <a:ext cx="1140564" cy="1021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0" name="Pismo odręczne 39">
                <a:extLst>
                  <a:ext uri="{FF2B5EF4-FFF2-40B4-BE49-F238E27FC236}">
                    <a16:creationId xmlns:a16="http://schemas.microsoft.com/office/drawing/2014/main" id="{99F930DC-C52F-4AFF-9554-C5FF021454B4}"/>
                  </a:ext>
                </a:extLst>
              </p14:cNvPr>
              <p14:cNvContentPartPr/>
              <p14:nvPr/>
            </p14:nvContentPartPr>
            <p14:xfrm>
              <a:off x="2717884" y="4352506"/>
              <a:ext cx="285749" cy="152399"/>
            </p14:xfrm>
          </p:contentPart>
        </mc:Choice>
        <mc:Fallback xmlns="">
          <p:pic>
            <p:nvPicPr>
              <p:cNvPr id="40" name="Pismo odręczne 39">
                <a:extLst>
                  <a:ext uri="{FF2B5EF4-FFF2-40B4-BE49-F238E27FC236}">
                    <a16:creationId xmlns:a16="http://schemas.microsoft.com/office/drawing/2014/main" id="{99F930DC-C52F-4AFF-9554-C5FF021454B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700025" y="4334145"/>
                <a:ext cx="321832" cy="1887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1" name="Pismo odręczne 40">
                <a:extLst>
                  <a:ext uri="{FF2B5EF4-FFF2-40B4-BE49-F238E27FC236}">
                    <a16:creationId xmlns:a16="http://schemas.microsoft.com/office/drawing/2014/main" id="{CA53A363-FF77-4F71-907B-2BE2F5B94233}"/>
                  </a:ext>
                </a:extLst>
              </p14:cNvPr>
              <p14:cNvContentPartPr/>
              <p14:nvPr/>
            </p14:nvContentPartPr>
            <p14:xfrm>
              <a:off x="1203357" y="4296466"/>
              <a:ext cx="228599" cy="200024"/>
            </p14:xfrm>
          </p:contentPart>
        </mc:Choice>
        <mc:Fallback xmlns="">
          <p:pic>
            <p:nvPicPr>
              <p:cNvPr id="41" name="Pismo odręczne 40">
                <a:extLst>
                  <a:ext uri="{FF2B5EF4-FFF2-40B4-BE49-F238E27FC236}">
                    <a16:creationId xmlns:a16="http://schemas.microsoft.com/office/drawing/2014/main" id="{CA53A363-FF77-4F71-907B-2BE2F5B9423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185937" y="4278613"/>
                <a:ext cx="263795" cy="2360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2" name="Pismo odręczne 41">
                <a:extLst>
                  <a:ext uri="{FF2B5EF4-FFF2-40B4-BE49-F238E27FC236}">
                    <a16:creationId xmlns:a16="http://schemas.microsoft.com/office/drawing/2014/main" id="{75A9D231-AFDE-4424-906B-23033E95D846}"/>
                  </a:ext>
                </a:extLst>
              </p14:cNvPr>
              <p14:cNvContentPartPr/>
              <p14:nvPr/>
            </p14:nvContentPartPr>
            <p14:xfrm>
              <a:off x="1513103" y="4380527"/>
              <a:ext cx="76200" cy="38099"/>
            </p14:xfrm>
          </p:contentPart>
        </mc:Choice>
        <mc:Fallback xmlns="">
          <p:pic>
            <p:nvPicPr>
              <p:cNvPr id="42" name="Pismo odręczne 41">
                <a:extLst>
                  <a:ext uri="{FF2B5EF4-FFF2-40B4-BE49-F238E27FC236}">
                    <a16:creationId xmlns:a16="http://schemas.microsoft.com/office/drawing/2014/main" id="{75A9D231-AFDE-4424-906B-23033E95D846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494518" y="4362043"/>
                <a:ext cx="112999" cy="754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3" name="Pismo odręczne 42">
                <a:extLst>
                  <a:ext uri="{FF2B5EF4-FFF2-40B4-BE49-F238E27FC236}">
                    <a16:creationId xmlns:a16="http://schemas.microsoft.com/office/drawing/2014/main" id="{1914FA7B-A29D-4966-A1BA-8F945101BE70}"/>
                  </a:ext>
                </a:extLst>
              </p14:cNvPr>
              <p14:cNvContentPartPr/>
              <p14:nvPr/>
            </p14:nvContentPartPr>
            <p14:xfrm>
              <a:off x="1513103" y="4455248"/>
              <a:ext cx="57149" cy="9524"/>
            </p14:xfrm>
          </p:contentPart>
        </mc:Choice>
        <mc:Fallback xmlns="">
          <p:pic>
            <p:nvPicPr>
              <p:cNvPr id="43" name="Pismo odręczne 42">
                <a:extLst>
                  <a:ext uri="{FF2B5EF4-FFF2-40B4-BE49-F238E27FC236}">
                    <a16:creationId xmlns:a16="http://schemas.microsoft.com/office/drawing/2014/main" id="{1914FA7B-A29D-4966-A1BA-8F945101BE7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494053" y="4411957"/>
                <a:ext cx="94867" cy="9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4" name="Pismo odręczne 43">
                <a:extLst>
                  <a:ext uri="{FF2B5EF4-FFF2-40B4-BE49-F238E27FC236}">
                    <a16:creationId xmlns:a16="http://schemas.microsoft.com/office/drawing/2014/main" id="{83423124-DD63-4F0C-B786-98385A769BC0}"/>
                  </a:ext>
                </a:extLst>
              </p14:cNvPr>
              <p14:cNvContentPartPr/>
              <p14:nvPr/>
            </p14:nvContentPartPr>
            <p14:xfrm>
              <a:off x="1634525" y="4408700"/>
              <a:ext cx="133350" cy="190499"/>
            </p14:xfrm>
          </p:contentPart>
        </mc:Choice>
        <mc:Fallback xmlns="">
          <p:pic>
            <p:nvPicPr>
              <p:cNvPr id="44" name="Pismo odręczne 43">
                <a:extLst>
                  <a:ext uri="{FF2B5EF4-FFF2-40B4-BE49-F238E27FC236}">
                    <a16:creationId xmlns:a16="http://schemas.microsoft.com/office/drawing/2014/main" id="{83423124-DD63-4F0C-B786-98385A769BC0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616407" y="4390728"/>
                <a:ext cx="169224" cy="2260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" name="Pismo odręczne 5">
                <a:extLst>
                  <a:ext uri="{FF2B5EF4-FFF2-40B4-BE49-F238E27FC236}">
                    <a16:creationId xmlns:a16="http://schemas.microsoft.com/office/drawing/2014/main" id="{A1A036D2-EC63-4B2E-A9B8-2FF0CB936B73}"/>
                  </a:ext>
                </a:extLst>
              </p14:cNvPr>
              <p14:cNvContentPartPr/>
              <p14:nvPr/>
            </p14:nvContentPartPr>
            <p14:xfrm>
              <a:off x="2974038" y="4146633"/>
              <a:ext cx="914399" cy="638175"/>
            </p14:xfrm>
          </p:contentPart>
        </mc:Choice>
        <mc:Fallback xmlns="">
          <p:pic>
            <p:nvPicPr>
              <p:cNvPr id="6" name="Pismo odręczne 5">
                <a:extLst>
                  <a:ext uri="{FF2B5EF4-FFF2-40B4-BE49-F238E27FC236}">
                    <a16:creationId xmlns:a16="http://schemas.microsoft.com/office/drawing/2014/main" id="{A1A036D2-EC63-4B2E-A9B8-2FF0CB936B7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956328" y="4128707"/>
                <a:ext cx="950180" cy="6736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8" name="Pismo odręczne 7">
                <a:extLst>
                  <a:ext uri="{FF2B5EF4-FFF2-40B4-BE49-F238E27FC236}">
                    <a16:creationId xmlns:a16="http://schemas.microsoft.com/office/drawing/2014/main" id="{9E024106-EBDD-4FBB-8367-B88526987895}"/>
                  </a:ext>
                </a:extLst>
              </p14:cNvPr>
              <p14:cNvContentPartPr/>
              <p14:nvPr/>
            </p14:nvContentPartPr>
            <p14:xfrm>
              <a:off x="7419175" y="4510368"/>
              <a:ext cx="3438524" cy="85725"/>
            </p14:xfrm>
          </p:contentPart>
        </mc:Choice>
        <mc:Fallback xmlns="">
          <p:pic>
            <p:nvPicPr>
              <p:cNvPr id="8" name="Pismo odręczne 7">
                <a:extLst>
                  <a:ext uri="{FF2B5EF4-FFF2-40B4-BE49-F238E27FC236}">
                    <a16:creationId xmlns:a16="http://schemas.microsoft.com/office/drawing/2014/main" id="{9E024106-EBDD-4FBB-8367-B88526987895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401553" y="4492583"/>
                <a:ext cx="3474128" cy="1209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0" name="Pismo odręczne 9">
                <a:extLst>
                  <a:ext uri="{FF2B5EF4-FFF2-40B4-BE49-F238E27FC236}">
                    <a16:creationId xmlns:a16="http://schemas.microsoft.com/office/drawing/2014/main" id="{38A08254-8D0C-4E01-A5C3-58BAF5939974}"/>
                  </a:ext>
                </a:extLst>
              </p14:cNvPr>
              <p14:cNvContentPartPr/>
              <p14:nvPr/>
            </p14:nvContentPartPr>
            <p14:xfrm>
              <a:off x="8476613" y="4436568"/>
              <a:ext cx="9524" cy="9524"/>
            </p14:xfrm>
          </p:contentPart>
        </mc:Choice>
        <mc:Fallback xmlns="">
          <p:pic>
            <p:nvPicPr>
              <p:cNvPr id="10" name="Pismo odręczne 9">
                <a:extLst>
                  <a:ext uri="{FF2B5EF4-FFF2-40B4-BE49-F238E27FC236}">
                    <a16:creationId xmlns:a16="http://schemas.microsoft.com/office/drawing/2014/main" id="{38A08254-8D0C-4E01-A5C3-58BAF5939974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464403" y="4418931"/>
                <a:ext cx="33700" cy="444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2" name="Pismo odręczne 11">
                <a:extLst>
                  <a:ext uri="{FF2B5EF4-FFF2-40B4-BE49-F238E27FC236}">
                    <a16:creationId xmlns:a16="http://schemas.microsoft.com/office/drawing/2014/main" id="{05C86C57-5F41-4178-98D8-46BD8E4712D4}"/>
                  </a:ext>
                </a:extLst>
              </p14:cNvPr>
              <p14:cNvContentPartPr/>
              <p14:nvPr/>
            </p14:nvContentPartPr>
            <p14:xfrm>
              <a:off x="8651396" y="4437546"/>
              <a:ext cx="66675" cy="19049"/>
            </p14:xfrm>
          </p:contentPart>
        </mc:Choice>
        <mc:Fallback xmlns="">
          <p:pic>
            <p:nvPicPr>
              <p:cNvPr id="12" name="Pismo odręczne 11">
                <a:extLst>
                  <a:ext uri="{FF2B5EF4-FFF2-40B4-BE49-F238E27FC236}">
                    <a16:creationId xmlns:a16="http://schemas.microsoft.com/office/drawing/2014/main" id="{05C86C57-5F41-4178-98D8-46BD8E4712D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632667" y="4418497"/>
                <a:ext cx="103758" cy="567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4" name="Pismo odręczne 13">
                <a:extLst>
                  <a:ext uri="{FF2B5EF4-FFF2-40B4-BE49-F238E27FC236}">
                    <a16:creationId xmlns:a16="http://schemas.microsoft.com/office/drawing/2014/main" id="{69CAA11A-D06E-4036-99B2-4DD8FE6EF579}"/>
                  </a:ext>
                </a:extLst>
              </p14:cNvPr>
              <p14:cNvContentPartPr/>
              <p14:nvPr/>
            </p14:nvContentPartPr>
            <p14:xfrm>
              <a:off x="8854455" y="4444244"/>
              <a:ext cx="85725" cy="19049"/>
            </p14:xfrm>
          </p:contentPart>
        </mc:Choice>
        <mc:Fallback xmlns="">
          <p:pic>
            <p:nvPicPr>
              <p:cNvPr id="14" name="Pismo odręczne 13">
                <a:extLst>
                  <a:ext uri="{FF2B5EF4-FFF2-40B4-BE49-F238E27FC236}">
                    <a16:creationId xmlns:a16="http://schemas.microsoft.com/office/drawing/2014/main" id="{69CAA11A-D06E-4036-99B2-4DD8FE6EF579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835900" y="4427822"/>
                <a:ext cx="122464" cy="515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6" name="Pismo odręczne 15">
                <a:extLst>
                  <a:ext uri="{FF2B5EF4-FFF2-40B4-BE49-F238E27FC236}">
                    <a16:creationId xmlns:a16="http://schemas.microsoft.com/office/drawing/2014/main" id="{5DB838C9-E85D-41F0-BD5C-A6EE7241BF4E}"/>
                  </a:ext>
                </a:extLst>
              </p14:cNvPr>
              <p14:cNvContentPartPr/>
              <p14:nvPr/>
            </p14:nvContentPartPr>
            <p14:xfrm>
              <a:off x="9113868" y="4438570"/>
              <a:ext cx="28574" cy="9524"/>
            </p14:xfrm>
          </p:contentPart>
        </mc:Choice>
        <mc:Fallback xmlns="">
          <p:pic>
            <p:nvPicPr>
              <p:cNvPr id="16" name="Pismo odręczne 15">
                <a:extLst>
                  <a:ext uri="{FF2B5EF4-FFF2-40B4-BE49-F238E27FC236}">
                    <a16:creationId xmlns:a16="http://schemas.microsoft.com/office/drawing/2014/main" id="{5DB838C9-E85D-41F0-BD5C-A6EE7241BF4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9094025" y="4415894"/>
                <a:ext cx="67863" cy="544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8" name="Pismo odręczne 17">
                <a:extLst>
                  <a:ext uri="{FF2B5EF4-FFF2-40B4-BE49-F238E27FC236}">
                    <a16:creationId xmlns:a16="http://schemas.microsoft.com/office/drawing/2014/main" id="{12EDDB7A-1D8B-47A6-A802-8467218FCBCF}"/>
                  </a:ext>
                </a:extLst>
              </p14:cNvPr>
              <p14:cNvContentPartPr/>
              <p14:nvPr/>
            </p14:nvContentPartPr>
            <p14:xfrm>
              <a:off x="9228061" y="4430224"/>
              <a:ext cx="209549" cy="28574"/>
            </p14:xfrm>
          </p:contentPart>
        </mc:Choice>
        <mc:Fallback xmlns="">
          <p:pic>
            <p:nvPicPr>
              <p:cNvPr id="18" name="Pismo odręczne 17">
                <a:extLst>
                  <a:ext uri="{FF2B5EF4-FFF2-40B4-BE49-F238E27FC236}">
                    <a16:creationId xmlns:a16="http://schemas.microsoft.com/office/drawing/2014/main" id="{12EDDB7A-1D8B-47A6-A802-8467218FCBCF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9210658" y="4410101"/>
                <a:ext cx="244711" cy="68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0" name="Pismo odręczne 19">
                <a:extLst>
                  <a:ext uri="{FF2B5EF4-FFF2-40B4-BE49-F238E27FC236}">
                    <a16:creationId xmlns:a16="http://schemas.microsoft.com/office/drawing/2014/main" id="{B0D2BAE2-FC84-4AC3-9D14-5F0EA270D7D2}"/>
                  </a:ext>
                </a:extLst>
              </p14:cNvPr>
              <p14:cNvContentPartPr/>
              <p14:nvPr/>
            </p14:nvContentPartPr>
            <p14:xfrm>
              <a:off x="9554966" y="4416190"/>
              <a:ext cx="57149" cy="9524"/>
            </p14:xfrm>
          </p:contentPart>
        </mc:Choice>
        <mc:Fallback xmlns="">
          <p:pic>
            <p:nvPicPr>
              <p:cNvPr id="20" name="Pismo odręczne 19">
                <a:extLst>
                  <a:ext uri="{FF2B5EF4-FFF2-40B4-BE49-F238E27FC236}">
                    <a16:creationId xmlns:a16="http://schemas.microsoft.com/office/drawing/2014/main" id="{B0D2BAE2-FC84-4AC3-9D14-5F0EA270D7D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9536543" y="4401606"/>
                <a:ext cx="94371" cy="389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2" name="Pismo odręczne 21">
                <a:extLst>
                  <a:ext uri="{FF2B5EF4-FFF2-40B4-BE49-F238E27FC236}">
                    <a16:creationId xmlns:a16="http://schemas.microsoft.com/office/drawing/2014/main" id="{FF6B82B8-1EC7-4C4D-9534-507DE4FF7D7A}"/>
                  </a:ext>
                </a:extLst>
              </p14:cNvPr>
              <p14:cNvContentPartPr/>
              <p14:nvPr/>
            </p14:nvContentPartPr>
            <p14:xfrm>
              <a:off x="9757586" y="4380527"/>
              <a:ext cx="19049" cy="9524"/>
            </p14:xfrm>
          </p:contentPart>
        </mc:Choice>
        <mc:Fallback xmlns="">
          <p:pic>
            <p:nvPicPr>
              <p:cNvPr id="22" name="Pismo odręczne 21">
                <a:extLst>
                  <a:ext uri="{FF2B5EF4-FFF2-40B4-BE49-F238E27FC236}">
                    <a16:creationId xmlns:a16="http://schemas.microsoft.com/office/drawing/2014/main" id="{FF6B82B8-1EC7-4C4D-9534-507DE4FF7D7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9742284" y="4353075"/>
                <a:ext cx="49965" cy="649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4" name="Pismo odręczne 23">
                <a:extLst>
                  <a:ext uri="{FF2B5EF4-FFF2-40B4-BE49-F238E27FC236}">
                    <a16:creationId xmlns:a16="http://schemas.microsoft.com/office/drawing/2014/main" id="{28F5484A-1120-4292-96D6-1D007522FF0C}"/>
                  </a:ext>
                </a:extLst>
              </p14:cNvPr>
              <p14:cNvContentPartPr/>
              <p14:nvPr/>
            </p14:nvContentPartPr>
            <p14:xfrm>
              <a:off x="9679295" y="4343093"/>
              <a:ext cx="38099" cy="9524"/>
            </p14:xfrm>
          </p:contentPart>
        </mc:Choice>
        <mc:Fallback xmlns="">
          <p:pic>
            <p:nvPicPr>
              <p:cNvPr id="24" name="Pismo odręczne 23">
                <a:extLst>
                  <a:ext uri="{FF2B5EF4-FFF2-40B4-BE49-F238E27FC236}">
                    <a16:creationId xmlns:a16="http://schemas.microsoft.com/office/drawing/2014/main" id="{28F5484A-1120-4292-96D6-1D007522FF0C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9660049" y="4325809"/>
                <a:ext cx="76984" cy="444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9" name="Pismo odręczne 28">
                <a:extLst>
                  <a:ext uri="{FF2B5EF4-FFF2-40B4-BE49-F238E27FC236}">
                    <a16:creationId xmlns:a16="http://schemas.microsoft.com/office/drawing/2014/main" id="{510B9980-9408-42B3-8A10-5C480D6C7388}"/>
                  </a:ext>
                </a:extLst>
              </p14:cNvPr>
              <p14:cNvContentPartPr/>
              <p14:nvPr/>
            </p14:nvContentPartPr>
            <p14:xfrm>
              <a:off x="9569934" y="4320787"/>
              <a:ext cx="9524" cy="9524"/>
            </p14:xfrm>
          </p:contentPart>
        </mc:Choice>
        <mc:Fallback xmlns="">
          <p:pic>
            <p:nvPicPr>
              <p:cNvPr id="29" name="Pismo odręczne 28">
                <a:extLst>
                  <a:ext uri="{FF2B5EF4-FFF2-40B4-BE49-F238E27FC236}">
                    <a16:creationId xmlns:a16="http://schemas.microsoft.com/office/drawing/2014/main" id="{510B9980-9408-42B3-8A10-5C480D6C7388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9557064" y="4277496"/>
                <a:ext cx="35007" cy="9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0" name="Pismo odręczne 29">
                <a:extLst>
                  <a:ext uri="{FF2B5EF4-FFF2-40B4-BE49-F238E27FC236}">
                    <a16:creationId xmlns:a16="http://schemas.microsoft.com/office/drawing/2014/main" id="{EC99BE3F-091C-4923-9C2D-7930938FDAC8}"/>
                  </a:ext>
                </a:extLst>
              </p14:cNvPr>
              <p14:cNvContentPartPr/>
              <p14:nvPr/>
            </p14:nvContentPartPr>
            <p14:xfrm>
              <a:off x="9433471" y="4348807"/>
              <a:ext cx="9524" cy="9524"/>
            </p14:xfrm>
          </p:contentPart>
        </mc:Choice>
        <mc:Fallback xmlns="">
          <p:pic>
            <p:nvPicPr>
              <p:cNvPr id="30" name="Pismo odręczne 29">
                <a:extLst>
                  <a:ext uri="{FF2B5EF4-FFF2-40B4-BE49-F238E27FC236}">
                    <a16:creationId xmlns:a16="http://schemas.microsoft.com/office/drawing/2014/main" id="{EC99BE3F-091C-4923-9C2D-7930938FDAC8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9416187" y="4306382"/>
                <a:ext cx="44445" cy="9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31" name="Pismo odręczne 30">
                <a:extLst>
                  <a:ext uri="{FF2B5EF4-FFF2-40B4-BE49-F238E27FC236}">
                    <a16:creationId xmlns:a16="http://schemas.microsoft.com/office/drawing/2014/main" id="{40E69E20-0C2A-48C4-8437-B25948A3B2CF}"/>
                  </a:ext>
                </a:extLst>
              </p14:cNvPr>
              <p14:cNvContentPartPr/>
              <p14:nvPr/>
            </p14:nvContentPartPr>
            <p14:xfrm>
              <a:off x="9265348" y="4324486"/>
              <a:ext cx="9524" cy="9524"/>
            </p14:xfrm>
          </p:contentPart>
        </mc:Choice>
        <mc:Fallback xmlns="">
          <p:pic>
            <p:nvPicPr>
              <p:cNvPr id="31" name="Pismo odręczne 30">
                <a:extLst>
                  <a:ext uri="{FF2B5EF4-FFF2-40B4-BE49-F238E27FC236}">
                    <a16:creationId xmlns:a16="http://schemas.microsoft.com/office/drawing/2014/main" id="{40E69E20-0C2A-48C4-8437-B25948A3B2CF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9247711" y="3857810"/>
                <a:ext cx="44445" cy="95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5" name="Pismo odręczne 44">
                <a:extLst>
                  <a:ext uri="{FF2B5EF4-FFF2-40B4-BE49-F238E27FC236}">
                    <a16:creationId xmlns:a16="http://schemas.microsoft.com/office/drawing/2014/main" id="{195BC516-2BA1-4289-B53C-54E6C4222F32}"/>
                  </a:ext>
                </a:extLst>
              </p14:cNvPr>
              <p14:cNvContentPartPr/>
              <p14:nvPr/>
            </p14:nvContentPartPr>
            <p14:xfrm>
              <a:off x="8776216" y="4330127"/>
              <a:ext cx="19049" cy="9524"/>
            </p14:xfrm>
          </p:contentPart>
        </mc:Choice>
        <mc:Fallback xmlns="">
          <p:pic>
            <p:nvPicPr>
              <p:cNvPr id="45" name="Pismo odręczne 44">
                <a:extLst>
                  <a:ext uri="{FF2B5EF4-FFF2-40B4-BE49-F238E27FC236}">
                    <a16:creationId xmlns:a16="http://schemas.microsoft.com/office/drawing/2014/main" id="{195BC516-2BA1-4289-B53C-54E6C4222F32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8761400" y="4287702"/>
                <a:ext cx="48983" cy="9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6" name="Pismo odręczne 45">
                <a:extLst>
                  <a:ext uri="{FF2B5EF4-FFF2-40B4-BE49-F238E27FC236}">
                    <a16:creationId xmlns:a16="http://schemas.microsoft.com/office/drawing/2014/main" id="{28F35302-05D8-4364-B5D4-4B975C564BA8}"/>
                  </a:ext>
                </a:extLst>
              </p14:cNvPr>
              <p14:cNvContentPartPr/>
              <p14:nvPr/>
            </p14:nvContentPartPr>
            <p14:xfrm>
              <a:off x="8592932" y="4328038"/>
              <a:ext cx="9524" cy="19049"/>
            </p14:xfrm>
          </p:contentPart>
        </mc:Choice>
        <mc:Fallback xmlns="">
          <p:pic>
            <p:nvPicPr>
              <p:cNvPr id="46" name="Pismo odręczne 45">
                <a:extLst>
                  <a:ext uri="{FF2B5EF4-FFF2-40B4-BE49-F238E27FC236}">
                    <a16:creationId xmlns:a16="http://schemas.microsoft.com/office/drawing/2014/main" id="{28F35302-05D8-4364-B5D4-4B975C564BA8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575648" y="4306331"/>
                <a:ext cx="44445" cy="629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7" name="Pismo odręczne 46">
                <a:extLst>
                  <a:ext uri="{FF2B5EF4-FFF2-40B4-BE49-F238E27FC236}">
                    <a16:creationId xmlns:a16="http://schemas.microsoft.com/office/drawing/2014/main" id="{9864AD0C-27B0-4669-9603-359852BF77D2}"/>
                  </a:ext>
                </a:extLst>
              </p14:cNvPr>
              <p14:cNvContentPartPr/>
              <p14:nvPr/>
            </p14:nvContentPartPr>
            <p14:xfrm>
              <a:off x="8646861" y="4305806"/>
              <a:ext cx="9524" cy="9524"/>
            </p14:xfrm>
          </p:contentPart>
        </mc:Choice>
        <mc:Fallback xmlns="">
          <p:pic>
            <p:nvPicPr>
              <p:cNvPr id="47" name="Pismo odręczne 46">
                <a:extLst>
                  <a:ext uri="{FF2B5EF4-FFF2-40B4-BE49-F238E27FC236}">
                    <a16:creationId xmlns:a16="http://schemas.microsoft.com/office/drawing/2014/main" id="{9864AD0C-27B0-4669-9603-359852BF77D2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8610230" y="4239138"/>
                <a:ext cx="82053" cy="1442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8" name="Pismo odręczne 47">
                <a:extLst>
                  <a:ext uri="{FF2B5EF4-FFF2-40B4-BE49-F238E27FC236}">
                    <a16:creationId xmlns:a16="http://schemas.microsoft.com/office/drawing/2014/main" id="{A5DDF248-0D3C-4F85-96D5-88268B387526}"/>
                  </a:ext>
                </a:extLst>
              </p14:cNvPr>
              <p14:cNvContentPartPr/>
              <p14:nvPr/>
            </p14:nvContentPartPr>
            <p14:xfrm>
              <a:off x="8742374" y="4274086"/>
              <a:ext cx="28574" cy="9524"/>
            </p14:xfrm>
          </p:contentPart>
        </mc:Choice>
        <mc:Fallback xmlns="">
          <p:pic>
            <p:nvPicPr>
              <p:cNvPr id="48" name="Pismo odręczne 47">
                <a:extLst>
                  <a:ext uri="{FF2B5EF4-FFF2-40B4-BE49-F238E27FC236}">
                    <a16:creationId xmlns:a16="http://schemas.microsoft.com/office/drawing/2014/main" id="{A5DDF248-0D3C-4F85-96D5-88268B38752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8722082" y="4230795"/>
                <a:ext cx="69571" cy="9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9" name="Pismo odręczne 48">
                <a:extLst>
                  <a:ext uri="{FF2B5EF4-FFF2-40B4-BE49-F238E27FC236}">
                    <a16:creationId xmlns:a16="http://schemas.microsoft.com/office/drawing/2014/main" id="{45469A1D-2936-4AB0-A073-3B18D6FEF1BC}"/>
                  </a:ext>
                </a:extLst>
              </p14:cNvPr>
              <p14:cNvContentPartPr/>
              <p14:nvPr/>
            </p14:nvContentPartPr>
            <p14:xfrm>
              <a:off x="8873136" y="4263429"/>
              <a:ext cx="142874" cy="38099"/>
            </p14:xfrm>
          </p:contentPart>
        </mc:Choice>
        <mc:Fallback xmlns="">
          <p:pic>
            <p:nvPicPr>
              <p:cNvPr id="49" name="Pismo odręczne 48">
                <a:extLst>
                  <a:ext uri="{FF2B5EF4-FFF2-40B4-BE49-F238E27FC236}">
                    <a16:creationId xmlns:a16="http://schemas.microsoft.com/office/drawing/2014/main" id="{45469A1D-2936-4AB0-A073-3B18D6FEF1BC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8854629" y="4247741"/>
                <a:ext cx="179518" cy="697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0" name="Pismo odręczne 49">
                <a:extLst>
                  <a:ext uri="{FF2B5EF4-FFF2-40B4-BE49-F238E27FC236}">
                    <a16:creationId xmlns:a16="http://schemas.microsoft.com/office/drawing/2014/main" id="{A3B1226D-131C-4DCA-8EA3-7069040D4282}"/>
                  </a:ext>
                </a:extLst>
              </p14:cNvPr>
              <p14:cNvContentPartPr/>
              <p14:nvPr/>
            </p14:nvContentPartPr>
            <p14:xfrm>
              <a:off x="9076507" y="4264746"/>
              <a:ext cx="19049" cy="9524"/>
            </p14:xfrm>
          </p:contentPart>
        </mc:Choice>
        <mc:Fallback xmlns="">
          <p:pic>
            <p:nvPicPr>
              <p:cNvPr id="50" name="Pismo odręczne 49">
                <a:extLst>
                  <a:ext uri="{FF2B5EF4-FFF2-40B4-BE49-F238E27FC236}">
                    <a16:creationId xmlns:a16="http://schemas.microsoft.com/office/drawing/2014/main" id="{A3B1226D-131C-4DCA-8EA3-7069040D4282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9061145" y="4222321"/>
                <a:ext cx="49466" cy="9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1" name="Pismo odręczne 50">
                <a:extLst>
                  <a:ext uri="{FF2B5EF4-FFF2-40B4-BE49-F238E27FC236}">
                    <a16:creationId xmlns:a16="http://schemas.microsoft.com/office/drawing/2014/main" id="{66A2202C-8CB6-4950-A6A8-1F478A12F0AF}"/>
                  </a:ext>
                </a:extLst>
              </p14:cNvPr>
              <p14:cNvContentPartPr/>
              <p14:nvPr/>
            </p14:nvContentPartPr>
            <p14:xfrm>
              <a:off x="9209381" y="4253391"/>
              <a:ext cx="19049" cy="9524"/>
            </p14:xfrm>
          </p:contentPart>
        </mc:Choice>
        <mc:Fallback xmlns="">
          <p:pic>
            <p:nvPicPr>
              <p:cNvPr id="51" name="Pismo odręczne 50">
                <a:extLst>
                  <a:ext uri="{FF2B5EF4-FFF2-40B4-BE49-F238E27FC236}">
                    <a16:creationId xmlns:a16="http://schemas.microsoft.com/office/drawing/2014/main" id="{66A2202C-8CB6-4950-A6A8-1F478A12F0AF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9193288" y="4225379"/>
                <a:ext cx="51564" cy="649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2" name="Pismo odręczne 51">
                <a:extLst>
                  <a:ext uri="{FF2B5EF4-FFF2-40B4-BE49-F238E27FC236}">
                    <a16:creationId xmlns:a16="http://schemas.microsoft.com/office/drawing/2014/main" id="{B1B9F13D-CD64-4426-B5DF-1F441CA2B9DD}"/>
                  </a:ext>
                </a:extLst>
              </p14:cNvPr>
              <p14:cNvContentPartPr/>
              <p14:nvPr/>
            </p14:nvContentPartPr>
            <p14:xfrm>
              <a:off x="9401824" y="4238727"/>
              <a:ext cx="9524" cy="9524"/>
            </p14:xfrm>
          </p:contentPart>
        </mc:Choice>
        <mc:Fallback xmlns="">
          <p:pic>
            <p:nvPicPr>
              <p:cNvPr id="52" name="Pismo odręczne 51">
                <a:extLst>
                  <a:ext uri="{FF2B5EF4-FFF2-40B4-BE49-F238E27FC236}">
                    <a16:creationId xmlns:a16="http://schemas.microsoft.com/office/drawing/2014/main" id="{B1B9F13D-CD64-4426-B5DF-1F441CA2B9DD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9386268" y="4224143"/>
                <a:ext cx="40953" cy="389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3" name="Pismo odręczne 52">
                <a:extLst>
                  <a:ext uri="{FF2B5EF4-FFF2-40B4-BE49-F238E27FC236}">
                    <a16:creationId xmlns:a16="http://schemas.microsoft.com/office/drawing/2014/main" id="{C21965B2-2682-4D59-8C6A-7E0446247538}"/>
                  </a:ext>
                </a:extLst>
              </p14:cNvPr>
              <p14:cNvContentPartPr/>
              <p14:nvPr/>
            </p14:nvContentPartPr>
            <p14:xfrm>
              <a:off x="9532586" y="4199365"/>
              <a:ext cx="9524" cy="9524"/>
            </p14:xfrm>
          </p:contentPart>
        </mc:Choice>
        <mc:Fallback xmlns="">
          <p:pic>
            <p:nvPicPr>
              <p:cNvPr id="53" name="Pismo odręczne 52">
                <a:extLst>
                  <a:ext uri="{FF2B5EF4-FFF2-40B4-BE49-F238E27FC236}">
                    <a16:creationId xmlns:a16="http://schemas.microsoft.com/office/drawing/2014/main" id="{C21965B2-2682-4D59-8C6A-7E0446247538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9489295" y="4156074"/>
                <a:ext cx="95240" cy="9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4" name="Pismo odręczne 53">
                <a:extLst>
                  <a:ext uri="{FF2B5EF4-FFF2-40B4-BE49-F238E27FC236}">
                    <a16:creationId xmlns:a16="http://schemas.microsoft.com/office/drawing/2014/main" id="{EE684806-E9B5-4B07-A2A2-59A8EBBCED1E}"/>
                  </a:ext>
                </a:extLst>
              </p14:cNvPr>
              <p14:cNvContentPartPr/>
              <p14:nvPr/>
            </p14:nvContentPartPr>
            <p14:xfrm>
              <a:off x="9326968" y="4147023"/>
              <a:ext cx="57149" cy="9524"/>
            </p14:xfrm>
          </p:contentPart>
        </mc:Choice>
        <mc:Fallback xmlns="">
          <p:pic>
            <p:nvPicPr>
              <p:cNvPr id="54" name="Pismo odręczne 53">
                <a:extLst>
                  <a:ext uri="{FF2B5EF4-FFF2-40B4-BE49-F238E27FC236}">
                    <a16:creationId xmlns:a16="http://schemas.microsoft.com/office/drawing/2014/main" id="{EE684806-E9B5-4B07-A2A2-59A8EBBCED1E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9310200" y="3670823"/>
                <a:ext cx="91028" cy="95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5" name="Pismo odręczne 54">
                <a:extLst>
                  <a:ext uri="{FF2B5EF4-FFF2-40B4-BE49-F238E27FC236}">
                    <a16:creationId xmlns:a16="http://schemas.microsoft.com/office/drawing/2014/main" id="{CD3E5515-B0D0-463D-91E8-4D530BEB60CC}"/>
                  </a:ext>
                </a:extLst>
              </p14:cNvPr>
              <p14:cNvContentPartPr/>
              <p14:nvPr/>
            </p14:nvContentPartPr>
            <p14:xfrm>
              <a:off x="9046297" y="4162004"/>
              <a:ext cx="47624" cy="9524"/>
            </p14:xfrm>
          </p:contentPart>
        </mc:Choice>
        <mc:Fallback xmlns="">
          <p:pic>
            <p:nvPicPr>
              <p:cNvPr id="55" name="Pismo odręczne 54">
                <a:extLst>
                  <a:ext uri="{FF2B5EF4-FFF2-40B4-BE49-F238E27FC236}">
                    <a16:creationId xmlns:a16="http://schemas.microsoft.com/office/drawing/2014/main" id="{CD3E5515-B0D0-463D-91E8-4D530BEB60CC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9029978" y="4119579"/>
                <a:ext cx="80594" cy="9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6" name="Pismo odręczne 55">
                <a:extLst>
                  <a:ext uri="{FF2B5EF4-FFF2-40B4-BE49-F238E27FC236}">
                    <a16:creationId xmlns:a16="http://schemas.microsoft.com/office/drawing/2014/main" id="{48E79A21-5B47-4F90-8FA9-4F8301B66AC1}"/>
                  </a:ext>
                </a:extLst>
              </p14:cNvPr>
              <p14:cNvContentPartPr/>
              <p14:nvPr/>
            </p14:nvContentPartPr>
            <p14:xfrm>
              <a:off x="9013238" y="4147023"/>
              <a:ext cx="9524" cy="9524"/>
            </p14:xfrm>
          </p:contentPart>
        </mc:Choice>
        <mc:Fallback xmlns="">
          <p:pic>
            <p:nvPicPr>
              <p:cNvPr id="56" name="Pismo odręczne 55">
                <a:extLst>
                  <a:ext uri="{FF2B5EF4-FFF2-40B4-BE49-F238E27FC236}">
                    <a16:creationId xmlns:a16="http://schemas.microsoft.com/office/drawing/2014/main" id="{48E79A21-5B47-4F90-8FA9-4F8301B66AC1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537038" y="4103732"/>
                <a:ext cx="952400" cy="9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7" name="Pismo odręczne 56">
                <a:extLst>
                  <a:ext uri="{FF2B5EF4-FFF2-40B4-BE49-F238E27FC236}">
                    <a16:creationId xmlns:a16="http://schemas.microsoft.com/office/drawing/2014/main" id="{E09A468C-FD31-4ECA-A73C-F64AE633B3FC}"/>
                  </a:ext>
                </a:extLst>
              </p14:cNvPr>
              <p14:cNvContentPartPr/>
              <p14:nvPr/>
            </p14:nvContentPartPr>
            <p14:xfrm>
              <a:off x="8947857" y="4152664"/>
              <a:ext cx="9524" cy="9524"/>
            </p14:xfrm>
          </p:contentPart>
        </mc:Choice>
        <mc:Fallback xmlns="">
          <p:pic>
            <p:nvPicPr>
              <p:cNvPr id="57" name="Pismo odręczne 56">
                <a:extLst>
                  <a:ext uri="{FF2B5EF4-FFF2-40B4-BE49-F238E27FC236}">
                    <a16:creationId xmlns:a16="http://schemas.microsoft.com/office/drawing/2014/main" id="{E09A468C-FD31-4ECA-A73C-F64AE633B3FC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481181" y="4109373"/>
                <a:ext cx="952400" cy="9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8" name="Pismo odręczne 57">
                <a:extLst>
                  <a:ext uri="{FF2B5EF4-FFF2-40B4-BE49-F238E27FC236}">
                    <a16:creationId xmlns:a16="http://schemas.microsoft.com/office/drawing/2014/main" id="{33217178-7DB5-4181-898B-C9F709A8B6E7}"/>
                  </a:ext>
                </a:extLst>
              </p14:cNvPr>
              <p14:cNvContentPartPr/>
              <p14:nvPr/>
            </p14:nvContentPartPr>
            <p14:xfrm>
              <a:off x="8882476" y="4156290"/>
              <a:ext cx="9524" cy="9524"/>
            </p14:xfrm>
          </p:contentPart>
        </mc:Choice>
        <mc:Fallback xmlns="">
          <p:pic>
            <p:nvPicPr>
              <p:cNvPr id="58" name="Pismo odręczne 57">
                <a:extLst>
                  <a:ext uri="{FF2B5EF4-FFF2-40B4-BE49-F238E27FC236}">
                    <a16:creationId xmlns:a16="http://schemas.microsoft.com/office/drawing/2014/main" id="{33217178-7DB5-4181-898B-C9F709A8B6E7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8869863" y="4138653"/>
                <a:ext cx="35007" cy="444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9" name="Pismo odręczne 58">
                <a:extLst>
                  <a:ext uri="{FF2B5EF4-FFF2-40B4-BE49-F238E27FC236}">
                    <a16:creationId xmlns:a16="http://schemas.microsoft.com/office/drawing/2014/main" id="{007CEAA2-22F7-40EA-A477-907D8EEC33A9}"/>
                  </a:ext>
                </a:extLst>
              </p14:cNvPr>
              <p14:cNvContentPartPr/>
              <p14:nvPr/>
            </p14:nvContentPartPr>
            <p14:xfrm>
              <a:off x="9041258" y="4090909"/>
              <a:ext cx="9524" cy="9524"/>
            </p14:xfrm>
          </p:contentPart>
        </mc:Choice>
        <mc:Fallback xmlns="">
          <p:pic>
            <p:nvPicPr>
              <p:cNvPr id="59" name="Pismo odręczne 58">
                <a:extLst>
                  <a:ext uri="{FF2B5EF4-FFF2-40B4-BE49-F238E27FC236}">
                    <a16:creationId xmlns:a16="http://schemas.microsoft.com/office/drawing/2014/main" id="{007CEAA2-22F7-40EA-A477-907D8EEC33A9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9028645" y="4073272"/>
                <a:ext cx="35007" cy="444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0" name="Pismo odręczne 59">
                <a:extLst>
                  <a:ext uri="{FF2B5EF4-FFF2-40B4-BE49-F238E27FC236}">
                    <a16:creationId xmlns:a16="http://schemas.microsoft.com/office/drawing/2014/main" id="{F49309D2-4B73-4BE9-972C-43F23CF56CA6}"/>
                  </a:ext>
                </a:extLst>
              </p14:cNvPr>
              <p14:cNvContentPartPr/>
              <p14:nvPr/>
            </p14:nvContentPartPr>
            <p14:xfrm>
              <a:off x="9144000" y="4103949"/>
              <a:ext cx="9524" cy="9524"/>
            </p14:xfrm>
          </p:contentPart>
        </mc:Choice>
        <mc:Fallback xmlns="">
          <p:pic>
            <p:nvPicPr>
              <p:cNvPr id="60" name="Pismo odręczne 59">
                <a:extLst>
                  <a:ext uri="{FF2B5EF4-FFF2-40B4-BE49-F238E27FC236}">
                    <a16:creationId xmlns:a16="http://schemas.microsoft.com/office/drawing/2014/main" id="{F49309D2-4B73-4BE9-972C-43F23CF56CA6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9101575" y="4075937"/>
                <a:ext cx="95240" cy="649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1" name="Pismo odręczne 60">
                <a:extLst>
                  <a:ext uri="{FF2B5EF4-FFF2-40B4-BE49-F238E27FC236}">
                    <a16:creationId xmlns:a16="http://schemas.microsoft.com/office/drawing/2014/main" id="{3CE316B4-CD99-4B08-A305-000CD38C03CB}"/>
                  </a:ext>
                </a:extLst>
              </p14:cNvPr>
              <p14:cNvContentPartPr/>
              <p14:nvPr/>
            </p14:nvContentPartPr>
            <p14:xfrm>
              <a:off x="9024244" y="4028102"/>
              <a:ext cx="66675" cy="47624"/>
            </p14:xfrm>
          </p:contentPart>
        </mc:Choice>
        <mc:Fallback xmlns="">
          <p:pic>
            <p:nvPicPr>
              <p:cNvPr id="61" name="Pismo odręczne 60">
                <a:extLst>
                  <a:ext uri="{FF2B5EF4-FFF2-40B4-BE49-F238E27FC236}">
                    <a16:creationId xmlns:a16="http://schemas.microsoft.com/office/drawing/2014/main" id="{3CE316B4-CD99-4B08-A305-000CD38C03CB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9005515" y="4008899"/>
                <a:ext cx="103758" cy="856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2" name="Pismo odręczne 61">
                <a:extLst>
                  <a:ext uri="{FF2B5EF4-FFF2-40B4-BE49-F238E27FC236}">
                    <a16:creationId xmlns:a16="http://schemas.microsoft.com/office/drawing/2014/main" id="{B0C42781-06FC-402B-BFC1-90B59A520AC7}"/>
                  </a:ext>
                </a:extLst>
              </p14:cNvPr>
              <p14:cNvContentPartPr/>
              <p14:nvPr/>
            </p14:nvContentPartPr>
            <p14:xfrm>
              <a:off x="9011126" y="3997581"/>
              <a:ext cx="9524" cy="9524"/>
            </p14:xfrm>
          </p:contentPart>
        </mc:Choice>
        <mc:Fallback xmlns="">
          <p:pic>
            <p:nvPicPr>
              <p:cNvPr id="62" name="Pismo odręczne 61">
                <a:extLst>
                  <a:ext uri="{FF2B5EF4-FFF2-40B4-BE49-F238E27FC236}">
                    <a16:creationId xmlns:a16="http://schemas.microsoft.com/office/drawing/2014/main" id="{B0C42781-06FC-402B-BFC1-90B59A520AC7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8974495" y="3975358"/>
                <a:ext cx="82053" cy="544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3" name="Pismo odręczne 62">
                <a:extLst>
                  <a:ext uri="{FF2B5EF4-FFF2-40B4-BE49-F238E27FC236}">
                    <a16:creationId xmlns:a16="http://schemas.microsoft.com/office/drawing/2014/main" id="{3CEF4DF3-DE28-4A99-8C0C-A742C5A5C634}"/>
                  </a:ext>
                </a:extLst>
              </p14:cNvPr>
              <p14:cNvContentPartPr/>
              <p14:nvPr/>
            </p14:nvContentPartPr>
            <p14:xfrm>
              <a:off x="9050599" y="3982527"/>
              <a:ext cx="9524" cy="9524"/>
            </p14:xfrm>
          </p:contentPart>
        </mc:Choice>
        <mc:Fallback xmlns="">
          <p:pic>
            <p:nvPicPr>
              <p:cNvPr id="63" name="Pismo odręczne 62">
                <a:extLst>
                  <a:ext uri="{FF2B5EF4-FFF2-40B4-BE49-F238E27FC236}">
                    <a16:creationId xmlns:a16="http://schemas.microsoft.com/office/drawing/2014/main" id="{3CEF4DF3-DE28-4A99-8C0C-A742C5A5C634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9008174" y="3954515"/>
                <a:ext cx="95240" cy="649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4" name="Pismo odręczne 63">
                <a:extLst>
                  <a:ext uri="{FF2B5EF4-FFF2-40B4-BE49-F238E27FC236}">
                    <a16:creationId xmlns:a16="http://schemas.microsoft.com/office/drawing/2014/main" id="{9A4DA164-F952-4F0C-ACA9-08957712531C}"/>
                  </a:ext>
                </a:extLst>
              </p14:cNvPr>
              <p14:cNvContentPartPr/>
              <p14:nvPr/>
            </p14:nvContentPartPr>
            <p14:xfrm>
              <a:off x="9078619" y="3969561"/>
              <a:ext cx="9524" cy="9524"/>
            </p14:xfrm>
          </p:contentPart>
        </mc:Choice>
        <mc:Fallback xmlns="">
          <p:pic>
            <p:nvPicPr>
              <p:cNvPr id="64" name="Pismo odręczne 63">
                <a:extLst>
                  <a:ext uri="{FF2B5EF4-FFF2-40B4-BE49-F238E27FC236}">
                    <a16:creationId xmlns:a16="http://schemas.microsoft.com/office/drawing/2014/main" id="{9A4DA164-F952-4F0C-ACA9-08957712531C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8602419" y="3493361"/>
                <a:ext cx="952400" cy="95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5" name="Pismo odręczne 64">
                <a:extLst>
                  <a:ext uri="{FF2B5EF4-FFF2-40B4-BE49-F238E27FC236}">
                    <a16:creationId xmlns:a16="http://schemas.microsoft.com/office/drawing/2014/main" id="{D3700540-E9B9-4284-89BA-C64D79EB7DE7}"/>
                  </a:ext>
                </a:extLst>
              </p14:cNvPr>
              <p14:cNvContentPartPr/>
              <p14:nvPr/>
            </p14:nvContentPartPr>
            <p14:xfrm>
              <a:off x="9069266" y="3941540"/>
              <a:ext cx="9524" cy="9524"/>
            </p14:xfrm>
          </p:contentPart>
        </mc:Choice>
        <mc:Fallback xmlns="">
          <p:pic>
            <p:nvPicPr>
              <p:cNvPr id="65" name="Pismo odręczne 64">
                <a:extLst>
                  <a:ext uri="{FF2B5EF4-FFF2-40B4-BE49-F238E27FC236}">
                    <a16:creationId xmlns:a16="http://schemas.microsoft.com/office/drawing/2014/main" id="{D3700540-E9B9-4284-89BA-C64D79EB7DE7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9051982" y="3465340"/>
                <a:ext cx="44445" cy="95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6" name="Pismo odręczne 65">
                <a:extLst>
                  <a:ext uri="{FF2B5EF4-FFF2-40B4-BE49-F238E27FC236}">
                    <a16:creationId xmlns:a16="http://schemas.microsoft.com/office/drawing/2014/main" id="{DFE046EA-ECA9-46D4-9E23-57DF656B33A1}"/>
                  </a:ext>
                </a:extLst>
              </p14:cNvPr>
              <p14:cNvContentPartPr/>
              <p14:nvPr/>
            </p14:nvContentPartPr>
            <p14:xfrm>
              <a:off x="9069279" y="3851120"/>
              <a:ext cx="9524" cy="28574"/>
            </p14:xfrm>
          </p:contentPart>
        </mc:Choice>
        <mc:Fallback xmlns="">
          <p:pic>
            <p:nvPicPr>
              <p:cNvPr id="66" name="Pismo odręczne 65">
                <a:extLst>
                  <a:ext uri="{FF2B5EF4-FFF2-40B4-BE49-F238E27FC236}">
                    <a16:creationId xmlns:a16="http://schemas.microsoft.com/office/drawing/2014/main" id="{DFE046EA-ECA9-46D4-9E23-57DF656B33A1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9051995" y="3831400"/>
                <a:ext cx="44445" cy="68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7" name="Pismo odręczne 66">
                <a:extLst>
                  <a:ext uri="{FF2B5EF4-FFF2-40B4-BE49-F238E27FC236}">
                    <a16:creationId xmlns:a16="http://schemas.microsoft.com/office/drawing/2014/main" id="{29C81FA0-E41F-4B00-9B95-6CCE6CECF0D2}"/>
                  </a:ext>
                </a:extLst>
              </p14:cNvPr>
              <p14:cNvContentPartPr/>
              <p14:nvPr/>
            </p14:nvContentPartPr>
            <p14:xfrm>
              <a:off x="9078619" y="3816332"/>
              <a:ext cx="9524" cy="19049"/>
            </p14:xfrm>
          </p:contentPart>
        </mc:Choice>
        <mc:Fallback xmlns="">
          <p:pic>
            <p:nvPicPr>
              <p:cNvPr id="67" name="Pismo odręczne 66">
                <a:extLst>
                  <a:ext uri="{FF2B5EF4-FFF2-40B4-BE49-F238E27FC236}">
                    <a16:creationId xmlns:a16="http://schemas.microsoft.com/office/drawing/2014/main" id="{29C81FA0-E41F-4B00-9B95-6CCE6CECF0D2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8602419" y="3801214"/>
                <a:ext cx="952400" cy="489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8" name="Pismo odręczne 67">
                <a:extLst>
                  <a:ext uri="{FF2B5EF4-FFF2-40B4-BE49-F238E27FC236}">
                    <a16:creationId xmlns:a16="http://schemas.microsoft.com/office/drawing/2014/main" id="{87DBD7ED-7439-42D3-A365-872A7A433F1F}"/>
                  </a:ext>
                </a:extLst>
              </p14:cNvPr>
              <p14:cNvContentPartPr/>
              <p14:nvPr/>
            </p14:nvContentPartPr>
            <p14:xfrm>
              <a:off x="8941188" y="3960221"/>
              <a:ext cx="47624" cy="47624"/>
            </p14:xfrm>
          </p:contentPart>
        </mc:Choice>
        <mc:Fallback xmlns="">
          <p:pic>
            <p:nvPicPr>
              <p:cNvPr id="68" name="Pismo odręczne 67">
                <a:extLst>
                  <a:ext uri="{FF2B5EF4-FFF2-40B4-BE49-F238E27FC236}">
                    <a16:creationId xmlns:a16="http://schemas.microsoft.com/office/drawing/2014/main" id="{87DBD7ED-7439-42D3-A365-872A7A433F1F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8921829" y="3941762"/>
                <a:ext cx="85956" cy="84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9" name="Pismo odręczne 68">
                <a:extLst>
                  <a:ext uri="{FF2B5EF4-FFF2-40B4-BE49-F238E27FC236}">
                    <a16:creationId xmlns:a16="http://schemas.microsoft.com/office/drawing/2014/main" id="{183DA781-739D-435D-BDA6-AACB6F0705C8}"/>
                  </a:ext>
                </a:extLst>
              </p14:cNvPr>
              <p14:cNvContentPartPr/>
              <p14:nvPr/>
            </p14:nvContentPartPr>
            <p14:xfrm>
              <a:off x="8704400" y="4090983"/>
              <a:ext cx="123825" cy="47624"/>
            </p14:xfrm>
          </p:contentPart>
        </mc:Choice>
        <mc:Fallback xmlns="">
          <p:pic>
            <p:nvPicPr>
              <p:cNvPr id="69" name="Pismo odręczne 68">
                <a:extLst>
                  <a:ext uri="{FF2B5EF4-FFF2-40B4-BE49-F238E27FC236}">
                    <a16:creationId xmlns:a16="http://schemas.microsoft.com/office/drawing/2014/main" id="{183DA781-739D-435D-BDA6-AACB6F0705C8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8686190" y="4073974"/>
                <a:ext cx="159880" cy="813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0" name="Pismo odręczne 69">
                <a:extLst>
                  <a:ext uri="{FF2B5EF4-FFF2-40B4-BE49-F238E27FC236}">
                    <a16:creationId xmlns:a16="http://schemas.microsoft.com/office/drawing/2014/main" id="{CF6F41DD-AA58-4E7B-A1DA-18280BE44106}"/>
                  </a:ext>
                </a:extLst>
              </p14:cNvPr>
              <p14:cNvContentPartPr/>
              <p14:nvPr/>
            </p14:nvContentPartPr>
            <p14:xfrm>
              <a:off x="8620952" y="4203064"/>
              <a:ext cx="9524" cy="9524"/>
            </p14:xfrm>
          </p:contentPart>
        </mc:Choice>
        <mc:Fallback xmlns="">
          <p:pic>
            <p:nvPicPr>
              <p:cNvPr id="70" name="Pismo odręczne 69">
                <a:extLst>
                  <a:ext uri="{FF2B5EF4-FFF2-40B4-BE49-F238E27FC236}">
                    <a16:creationId xmlns:a16="http://schemas.microsoft.com/office/drawing/2014/main" id="{CF6F41DD-AA58-4E7B-A1DA-18280BE44106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8154276" y="3736388"/>
                <a:ext cx="952400" cy="95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71" name="Pismo odręczne 70">
                <a:extLst>
                  <a:ext uri="{FF2B5EF4-FFF2-40B4-BE49-F238E27FC236}">
                    <a16:creationId xmlns:a16="http://schemas.microsoft.com/office/drawing/2014/main" id="{E4B8C343-4943-4098-AD72-726578619776}"/>
                  </a:ext>
                </a:extLst>
              </p14:cNvPr>
              <p14:cNvContentPartPr/>
              <p14:nvPr/>
            </p14:nvContentPartPr>
            <p14:xfrm>
              <a:off x="8529491" y="4259105"/>
              <a:ext cx="9524" cy="19049"/>
            </p14:xfrm>
          </p:contentPart>
        </mc:Choice>
        <mc:Fallback xmlns="">
          <p:pic>
            <p:nvPicPr>
              <p:cNvPr id="71" name="Pismo odręczne 70">
                <a:extLst>
                  <a:ext uri="{FF2B5EF4-FFF2-40B4-BE49-F238E27FC236}">
                    <a16:creationId xmlns:a16="http://schemas.microsoft.com/office/drawing/2014/main" id="{E4B8C343-4943-4098-AD72-726578619776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8508278" y="4236881"/>
                <a:ext cx="52382" cy="639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72" name="Pismo odręczne 71">
                <a:extLst>
                  <a:ext uri="{FF2B5EF4-FFF2-40B4-BE49-F238E27FC236}">
                    <a16:creationId xmlns:a16="http://schemas.microsoft.com/office/drawing/2014/main" id="{4EEDD348-77DB-4E86-9354-914C4E8E4685}"/>
                  </a:ext>
                </a:extLst>
              </p14:cNvPr>
              <p14:cNvContentPartPr/>
              <p14:nvPr/>
            </p14:nvContentPartPr>
            <p14:xfrm>
              <a:off x="8891816" y="4092910"/>
              <a:ext cx="9524" cy="19049"/>
            </p14:xfrm>
          </p:contentPart>
        </mc:Choice>
        <mc:Fallback xmlns="">
          <p:pic>
            <p:nvPicPr>
              <p:cNvPr id="72" name="Pismo odręczne 71">
                <a:extLst>
                  <a:ext uri="{FF2B5EF4-FFF2-40B4-BE49-F238E27FC236}">
                    <a16:creationId xmlns:a16="http://schemas.microsoft.com/office/drawing/2014/main" id="{4EEDD348-77DB-4E86-9354-914C4E8E4685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874179" y="4073464"/>
                <a:ext cx="44445" cy="583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73" name="Pismo odręczne 72">
                <a:extLst>
                  <a:ext uri="{FF2B5EF4-FFF2-40B4-BE49-F238E27FC236}">
                    <a16:creationId xmlns:a16="http://schemas.microsoft.com/office/drawing/2014/main" id="{EDCF7B35-B463-4E75-B097-5E472E9EEB97}"/>
                  </a:ext>
                </a:extLst>
              </p14:cNvPr>
              <p14:cNvContentPartPr/>
              <p14:nvPr/>
            </p14:nvContentPartPr>
            <p14:xfrm>
              <a:off x="8957197" y="3966753"/>
              <a:ext cx="28574" cy="38099"/>
            </p14:xfrm>
          </p:contentPart>
        </mc:Choice>
        <mc:Fallback xmlns="">
          <p:pic>
            <p:nvPicPr>
              <p:cNvPr id="73" name="Pismo odręczne 72">
                <a:extLst>
                  <a:ext uri="{FF2B5EF4-FFF2-40B4-BE49-F238E27FC236}">
                    <a16:creationId xmlns:a16="http://schemas.microsoft.com/office/drawing/2014/main" id="{EDCF7B35-B463-4E75-B097-5E472E9EEB97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8940775" y="3950232"/>
                <a:ext cx="61089" cy="714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4" name="Pismo odręczne 73">
                <a:extLst>
                  <a:ext uri="{FF2B5EF4-FFF2-40B4-BE49-F238E27FC236}">
                    <a16:creationId xmlns:a16="http://schemas.microsoft.com/office/drawing/2014/main" id="{6C6BFC6E-79EC-4A98-BADF-C9F59C9FE151}"/>
                  </a:ext>
                </a:extLst>
              </p14:cNvPr>
              <p14:cNvContentPartPr/>
              <p14:nvPr/>
            </p14:nvContentPartPr>
            <p14:xfrm>
              <a:off x="9013238" y="3845762"/>
              <a:ext cx="47624" cy="38099"/>
            </p14:xfrm>
          </p:contentPart>
        </mc:Choice>
        <mc:Fallback xmlns="">
          <p:pic>
            <p:nvPicPr>
              <p:cNvPr id="74" name="Pismo odręczne 73">
                <a:extLst>
                  <a:ext uri="{FF2B5EF4-FFF2-40B4-BE49-F238E27FC236}">
                    <a16:creationId xmlns:a16="http://schemas.microsoft.com/office/drawing/2014/main" id="{6C6BFC6E-79EC-4A98-BADF-C9F59C9FE151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8996229" y="3828944"/>
                <a:ext cx="81301" cy="720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5" name="Pismo odręczne 74">
                <a:extLst>
                  <a:ext uri="{FF2B5EF4-FFF2-40B4-BE49-F238E27FC236}">
                    <a16:creationId xmlns:a16="http://schemas.microsoft.com/office/drawing/2014/main" id="{21654DDE-1C5D-433B-8DB3-B78F18F14646}"/>
                  </a:ext>
                </a:extLst>
              </p14:cNvPr>
              <p14:cNvContentPartPr/>
              <p14:nvPr/>
            </p14:nvContentPartPr>
            <p14:xfrm>
              <a:off x="9179248" y="3932200"/>
              <a:ext cx="38099" cy="28574"/>
            </p14:xfrm>
          </p:contentPart>
        </mc:Choice>
        <mc:Fallback xmlns="">
          <p:pic>
            <p:nvPicPr>
              <p:cNvPr id="75" name="Pismo odręczne 74">
                <a:extLst>
                  <a:ext uri="{FF2B5EF4-FFF2-40B4-BE49-F238E27FC236}">
                    <a16:creationId xmlns:a16="http://schemas.microsoft.com/office/drawing/2014/main" id="{21654DDE-1C5D-433B-8DB3-B78F18F14646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9160572" y="3911908"/>
                <a:ext cx="75077" cy="695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6" name="Pismo odręczne 75">
                <a:extLst>
                  <a:ext uri="{FF2B5EF4-FFF2-40B4-BE49-F238E27FC236}">
                    <a16:creationId xmlns:a16="http://schemas.microsoft.com/office/drawing/2014/main" id="{1FB9B9B3-37CA-4345-B1B1-7363F9E5E1D9}"/>
                  </a:ext>
                </a:extLst>
              </p14:cNvPr>
              <p14:cNvContentPartPr/>
              <p14:nvPr/>
            </p14:nvContentPartPr>
            <p14:xfrm>
              <a:off x="9302781" y="4032092"/>
              <a:ext cx="66675" cy="9524"/>
            </p14:xfrm>
          </p:contentPart>
        </mc:Choice>
        <mc:Fallback xmlns="">
          <p:pic>
            <p:nvPicPr>
              <p:cNvPr id="76" name="Pismo odręczne 75">
                <a:extLst>
                  <a:ext uri="{FF2B5EF4-FFF2-40B4-BE49-F238E27FC236}">
                    <a16:creationId xmlns:a16="http://schemas.microsoft.com/office/drawing/2014/main" id="{1FB9B9B3-37CA-4345-B1B1-7363F9E5E1D9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9285772" y="4018758"/>
                <a:ext cx="100353" cy="364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7" name="Pismo odręczne 76">
                <a:extLst>
                  <a:ext uri="{FF2B5EF4-FFF2-40B4-BE49-F238E27FC236}">
                    <a16:creationId xmlns:a16="http://schemas.microsoft.com/office/drawing/2014/main" id="{7474C9E5-67AF-4904-9A03-C7C8E5B45021}"/>
                  </a:ext>
                </a:extLst>
              </p14:cNvPr>
              <p14:cNvContentPartPr/>
              <p14:nvPr/>
            </p14:nvContentPartPr>
            <p14:xfrm>
              <a:off x="9498924" y="4062962"/>
              <a:ext cx="66675" cy="47624"/>
            </p14:xfrm>
          </p:contentPart>
        </mc:Choice>
        <mc:Fallback xmlns="">
          <p:pic>
            <p:nvPicPr>
              <p:cNvPr id="77" name="Pismo odręczne 76">
                <a:extLst>
                  <a:ext uri="{FF2B5EF4-FFF2-40B4-BE49-F238E27FC236}">
                    <a16:creationId xmlns:a16="http://schemas.microsoft.com/office/drawing/2014/main" id="{7474C9E5-67AF-4904-9A03-C7C8E5B45021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9481546" y="4046310"/>
                <a:ext cx="101786" cy="805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8" name="Pismo odręczne 77">
                <a:extLst>
                  <a:ext uri="{FF2B5EF4-FFF2-40B4-BE49-F238E27FC236}">
                    <a16:creationId xmlns:a16="http://schemas.microsoft.com/office/drawing/2014/main" id="{521215F5-6311-4A25-91A7-FCF84F1E855A}"/>
                  </a:ext>
                </a:extLst>
              </p14:cNvPr>
              <p14:cNvContentPartPr/>
              <p14:nvPr/>
            </p14:nvContentPartPr>
            <p14:xfrm>
              <a:off x="9648367" y="4175043"/>
              <a:ext cx="419099" cy="323850"/>
            </p14:xfrm>
          </p:contentPart>
        </mc:Choice>
        <mc:Fallback xmlns="">
          <p:pic>
            <p:nvPicPr>
              <p:cNvPr id="78" name="Pismo odręczne 77">
                <a:extLst>
                  <a:ext uri="{FF2B5EF4-FFF2-40B4-BE49-F238E27FC236}">
                    <a16:creationId xmlns:a16="http://schemas.microsoft.com/office/drawing/2014/main" id="{521215F5-6311-4A25-91A7-FCF84F1E855A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9630364" y="4157450"/>
                <a:ext cx="454744" cy="3593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9" name="Pismo odręczne 78">
                <a:extLst>
                  <a:ext uri="{FF2B5EF4-FFF2-40B4-BE49-F238E27FC236}">
                    <a16:creationId xmlns:a16="http://schemas.microsoft.com/office/drawing/2014/main" id="{60104169-7413-4F18-AC61-1824821FE8AD}"/>
                  </a:ext>
                </a:extLst>
              </p14:cNvPr>
              <p14:cNvContentPartPr/>
              <p14:nvPr/>
            </p14:nvContentPartPr>
            <p14:xfrm>
              <a:off x="8537081" y="4165703"/>
              <a:ext cx="95249" cy="66675"/>
            </p14:xfrm>
          </p:contentPart>
        </mc:Choice>
        <mc:Fallback xmlns="">
          <p:pic>
            <p:nvPicPr>
              <p:cNvPr id="79" name="Pismo odręczne 78">
                <a:extLst>
                  <a:ext uri="{FF2B5EF4-FFF2-40B4-BE49-F238E27FC236}">
                    <a16:creationId xmlns:a16="http://schemas.microsoft.com/office/drawing/2014/main" id="{60104169-7413-4F18-AC61-1824821FE8AD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8518764" y="4146868"/>
                <a:ext cx="131517" cy="1039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80" name="Pismo odręczne 79">
                <a:extLst>
                  <a:ext uri="{FF2B5EF4-FFF2-40B4-BE49-F238E27FC236}">
                    <a16:creationId xmlns:a16="http://schemas.microsoft.com/office/drawing/2014/main" id="{E10FAD78-2F42-4D2D-AE91-BC41D216170B}"/>
                  </a:ext>
                </a:extLst>
              </p14:cNvPr>
              <p14:cNvContentPartPr/>
              <p14:nvPr/>
            </p14:nvContentPartPr>
            <p14:xfrm>
              <a:off x="8281918" y="4361846"/>
              <a:ext cx="9524" cy="66675"/>
            </p14:xfrm>
          </p:contentPart>
        </mc:Choice>
        <mc:Fallback xmlns="">
          <p:pic>
            <p:nvPicPr>
              <p:cNvPr id="80" name="Pismo odręczne 79">
                <a:extLst>
                  <a:ext uri="{FF2B5EF4-FFF2-40B4-BE49-F238E27FC236}">
                    <a16:creationId xmlns:a16="http://schemas.microsoft.com/office/drawing/2014/main" id="{E10FAD78-2F42-4D2D-AE91-BC41D216170B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8268312" y="4343388"/>
                <a:ext cx="36463" cy="1039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81" name="Pismo odręczne 80">
                <a:extLst>
                  <a:ext uri="{FF2B5EF4-FFF2-40B4-BE49-F238E27FC236}">
                    <a16:creationId xmlns:a16="http://schemas.microsoft.com/office/drawing/2014/main" id="{0E3844A4-DDC1-49DF-9E09-AAAB8F2CDB05}"/>
                  </a:ext>
                </a:extLst>
              </p14:cNvPr>
              <p14:cNvContentPartPr/>
              <p14:nvPr/>
            </p14:nvContentPartPr>
            <p14:xfrm>
              <a:off x="8080712" y="4483268"/>
              <a:ext cx="114300" cy="76200"/>
            </p14:xfrm>
          </p:contentPart>
        </mc:Choice>
        <mc:Fallback xmlns="">
          <p:pic>
            <p:nvPicPr>
              <p:cNvPr id="81" name="Pismo odręczne 80">
                <a:extLst>
                  <a:ext uri="{FF2B5EF4-FFF2-40B4-BE49-F238E27FC236}">
                    <a16:creationId xmlns:a16="http://schemas.microsoft.com/office/drawing/2014/main" id="{0E3844A4-DDC1-49DF-9E09-AAAB8F2CDB05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8062528" y="4465054"/>
                <a:ext cx="151039" cy="11299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58599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F9BF64-9D75-4ECF-9D20-40DFCBA68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cs typeface="Calibri Light"/>
              </a:rPr>
              <a:t>Pełny zestaw reguł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8E4B396-1A0B-4900-B919-4DA7AE866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 err="1">
                <a:ea typeface="+mn-lt"/>
                <a:cs typeface="+mn-lt"/>
              </a:rPr>
              <a:t>Sul</a:t>
            </a:r>
            <a:r>
              <a:rPr lang="pl-PL" dirty="0">
                <a:ea typeface="+mn-lt"/>
                <a:cs typeface="+mn-lt"/>
              </a:rPr>
              <a:t>(t+1) = </a:t>
            </a:r>
            <a:r>
              <a:rPr lang="pl-PL" dirty="0">
                <a:solidFill>
                  <a:schemeClr val="accent5"/>
                </a:solidFill>
                <a:ea typeface="+mn-lt"/>
                <a:cs typeface="+mn-lt"/>
              </a:rPr>
              <a:t>Gul*</a:t>
            </a:r>
            <a:r>
              <a:rPr lang="pl-PL" dirty="0" err="1">
                <a:solidFill>
                  <a:schemeClr val="accent5"/>
                </a:solidFill>
                <a:ea typeface="+mn-lt"/>
                <a:cs typeface="+mn-lt"/>
              </a:rPr>
              <a:t>Sul</a:t>
            </a:r>
            <a:r>
              <a:rPr lang="pl-PL" dirty="0">
                <a:solidFill>
                  <a:schemeClr val="accent5"/>
                </a:solidFill>
                <a:ea typeface="+mn-lt"/>
                <a:cs typeface="+mn-lt"/>
              </a:rPr>
              <a:t> + (1-Gul) * </a:t>
            </a:r>
            <a:r>
              <a:rPr lang="pl-PL" dirty="0" err="1">
                <a:ea typeface="+mn-lt"/>
                <a:cs typeface="+mn-lt"/>
              </a:rPr>
              <a:t>Sul</a:t>
            </a:r>
            <a:r>
              <a:rPr lang="pl-PL" dirty="0">
                <a:ea typeface="+mn-lt"/>
                <a:cs typeface="+mn-lt"/>
              </a:rPr>
              <a:t>*</a:t>
            </a:r>
            <a:r>
              <a:rPr lang="pl-PL" dirty="0" err="1">
                <a:ea typeface="+mn-lt"/>
                <a:cs typeface="+mn-lt"/>
              </a:rPr>
              <a:t>Sll</a:t>
            </a:r>
            <a:r>
              <a:rPr lang="pl-PL" dirty="0">
                <a:ea typeface="+mn-lt"/>
                <a:cs typeface="+mn-lt"/>
              </a:rPr>
              <a:t>*(</a:t>
            </a:r>
            <a:r>
              <a:rPr lang="pl-PL" dirty="0" err="1">
                <a:ea typeface="+mn-lt"/>
                <a:cs typeface="+mn-lt"/>
              </a:rPr>
              <a:t>Slr</a:t>
            </a:r>
            <a:r>
              <a:rPr lang="pl-PL" dirty="0">
                <a:ea typeface="+mn-lt"/>
                <a:cs typeface="+mn-lt"/>
              </a:rPr>
              <a:t> + ( 1-Slr )*Sur)</a:t>
            </a:r>
            <a:endParaRPr lang="en-US" dirty="0">
              <a:ea typeface="+mn-lt"/>
              <a:cs typeface="+mn-lt"/>
            </a:endParaRPr>
          </a:p>
          <a:p>
            <a:r>
              <a:rPr lang="pl-PL" dirty="0">
                <a:ea typeface="+mn-lt"/>
                <a:cs typeface="+mn-lt"/>
              </a:rPr>
              <a:t>Sur(t+1) = </a:t>
            </a:r>
            <a:r>
              <a:rPr lang="pl-PL" dirty="0">
                <a:solidFill>
                  <a:schemeClr val="accent5"/>
                </a:solidFill>
                <a:ea typeface="+mn-lt"/>
                <a:cs typeface="+mn-lt"/>
              </a:rPr>
              <a:t>Gur*Sur + (1-Gur) * </a:t>
            </a:r>
            <a:r>
              <a:rPr lang="pl-PL" dirty="0">
                <a:ea typeface="+mn-lt"/>
                <a:cs typeface="+mn-lt"/>
              </a:rPr>
              <a:t>Sur*</a:t>
            </a:r>
            <a:r>
              <a:rPr lang="pl-PL" dirty="0" err="1">
                <a:ea typeface="+mn-lt"/>
                <a:cs typeface="+mn-lt"/>
              </a:rPr>
              <a:t>Slr</a:t>
            </a:r>
            <a:r>
              <a:rPr lang="pl-PL" dirty="0">
                <a:ea typeface="+mn-lt"/>
                <a:cs typeface="+mn-lt"/>
              </a:rPr>
              <a:t>*(</a:t>
            </a:r>
            <a:r>
              <a:rPr lang="pl-PL" dirty="0" err="1">
                <a:ea typeface="+mn-lt"/>
                <a:cs typeface="+mn-lt"/>
              </a:rPr>
              <a:t>Sll</a:t>
            </a:r>
            <a:r>
              <a:rPr lang="pl-PL" dirty="0">
                <a:ea typeface="+mn-lt"/>
                <a:cs typeface="+mn-lt"/>
              </a:rPr>
              <a:t> + (1-Sll) * </a:t>
            </a:r>
            <a:r>
              <a:rPr lang="pl-PL" dirty="0" err="1">
                <a:ea typeface="+mn-lt"/>
                <a:cs typeface="+mn-lt"/>
              </a:rPr>
              <a:t>Sul</a:t>
            </a:r>
            <a:r>
              <a:rPr lang="pl-PL" dirty="0">
                <a:ea typeface="+mn-lt"/>
                <a:cs typeface="+mn-lt"/>
              </a:rPr>
              <a:t>)</a:t>
            </a:r>
            <a:endParaRPr lang="en-US" dirty="0">
              <a:ea typeface="+mn-lt"/>
              <a:cs typeface="+mn-lt"/>
            </a:endParaRPr>
          </a:p>
          <a:p>
            <a:r>
              <a:rPr lang="pl-PL" dirty="0" err="1">
                <a:ea typeface="+mn-lt"/>
                <a:cs typeface="+mn-lt"/>
              </a:rPr>
              <a:t>Sll</a:t>
            </a:r>
            <a:r>
              <a:rPr lang="pl-PL" dirty="0">
                <a:ea typeface="+mn-lt"/>
                <a:cs typeface="+mn-lt"/>
              </a:rPr>
              <a:t>(t+1) = </a:t>
            </a:r>
            <a:r>
              <a:rPr lang="pl-PL" dirty="0" err="1">
                <a:ea typeface="+mn-lt"/>
                <a:cs typeface="+mn-lt"/>
              </a:rPr>
              <a:t>Sll</a:t>
            </a:r>
            <a:r>
              <a:rPr lang="pl-PL" dirty="0">
                <a:ea typeface="+mn-lt"/>
                <a:cs typeface="+mn-lt"/>
              </a:rPr>
              <a:t> + (1-Sll)[</a:t>
            </a:r>
            <a:r>
              <a:rPr lang="pl-PL" dirty="0" err="1">
                <a:ea typeface="+mn-lt"/>
                <a:cs typeface="+mn-lt"/>
              </a:rPr>
              <a:t>Sul</a:t>
            </a:r>
            <a:r>
              <a:rPr lang="pl-PL" dirty="0">
                <a:ea typeface="+mn-lt"/>
                <a:cs typeface="+mn-lt"/>
              </a:rPr>
              <a:t>*</a:t>
            </a:r>
            <a:r>
              <a:rPr lang="pl-PL" dirty="0">
                <a:solidFill>
                  <a:schemeClr val="accent5"/>
                </a:solidFill>
                <a:ea typeface="+mn-lt"/>
                <a:cs typeface="+mn-lt"/>
              </a:rPr>
              <a:t>(1-Gul)</a:t>
            </a:r>
            <a:r>
              <a:rPr lang="pl-PL" dirty="0">
                <a:ea typeface="+mn-lt"/>
                <a:cs typeface="+mn-lt"/>
              </a:rPr>
              <a:t> + (1-Sul)*Sur*</a:t>
            </a:r>
            <a:r>
              <a:rPr lang="pl-PL" dirty="0">
                <a:solidFill>
                  <a:schemeClr val="accent5"/>
                </a:solidFill>
                <a:ea typeface="+mn-lt"/>
                <a:cs typeface="+mn-lt"/>
              </a:rPr>
              <a:t>(1-Gur)</a:t>
            </a:r>
            <a:r>
              <a:rPr lang="pl-PL" dirty="0">
                <a:ea typeface="+mn-lt"/>
                <a:cs typeface="+mn-lt"/>
              </a:rPr>
              <a:t>*</a:t>
            </a:r>
            <a:r>
              <a:rPr lang="pl-PL" dirty="0" err="1">
                <a:ea typeface="+mn-lt"/>
                <a:cs typeface="+mn-lt"/>
              </a:rPr>
              <a:t>Slr</a:t>
            </a:r>
            <a:r>
              <a:rPr lang="pl-PL" dirty="0">
                <a:ea typeface="+mn-lt"/>
                <a:cs typeface="+mn-lt"/>
              </a:rPr>
              <a:t>]</a:t>
            </a:r>
            <a:endParaRPr lang="en-US" dirty="0">
              <a:ea typeface="+mn-lt"/>
              <a:cs typeface="+mn-lt"/>
            </a:endParaRPr>
          </a:p>
          <a:p>
            <a:r>
              <a:rPr lang="pl-PL" dirty="0" err="1">
                <a:ea typeface="+mn-lt"/>
                <a:cs typeface="+mn-lt"/>
              </a:rPr>
              <a:t>Slr</a:t>
            </a:r>
            <a:r>
              <a:rPr lang="pl-PL" dirty="0">
                <a:ea typeface="+mn-lt"/>
                <a:cs typeface="+mn-lt"/>
              </a:rPr>
              <a:t>(t+1) = </a:t>
            </a:r>
            <a:r>
              <a:rPr lang="pl-PL" dirty="0" err="1">
                <a:ea typeface="+mn-lt"/>
                <a:cs typeface="+mn-lt"/>
              </a:rPr>
              <a:t>Slr</a:t>
            </a:r>
            <a:r>
              <a:rPr lang="pl-PL" dirty="0">
                <a:ea typeface="+mn-lt"/>
                <a:cs typeface="+mn-lt"/>
              </a:rPr>
              <a:t> + (1-Slr)[Sur*</a:t>
            </a:r>
            <a:r>
              <a:rPr lang="pl-PL" dirty="0">
                <a:solidFill>
                  <a:schemeClr val="accent5"/>
                </a:solidFill>
                <a:ea typeface="+mn-lt"/>
                <a:cs typeface="+mn-lt"/>
              </a:rPr>
              <a:t>(1-Gur)</a:t>
            </a:r>
            <a:r>
              <a:rPr lang="pl-PL" dirty="0">
                <a:ea typeface="+mn-lt"/>
                <a:cs typeface="+mn-lt"/>
              </a:rPr>
              <a:t> + (1-Sur)*</a:t>
            </a:r>
            <a:r>
              <a:rPr lang="pl-PL" dirty="0" err="1">
                <a:ea typeface="+mn-lt"/>
                <a:cs typeface="+mn-lt"/>
              </a:rPr>
              <a:t>Sul</a:t>
            </a:r>
            <a:r>
              <a:rPr lang="pl-PL" dirty="0">
                <a:ea typeface="+mn-lt"/>
                <a:cs typeface="+mn-lt"/>
              </a:rPr>
              <a:t>*</a:t>
            </a:r>
            <a:r>
              <a:rPr lang="pl-PL" dirty="0">
                <a:solidFill>
                  <a:schemeClr val="accent5"/>
                </a:solidFill>
                <a:ea typeface="+mn-lt"/>
                <a:cs typeface="+mn-lt"/>
              </a:rPr>
              <a:t>(1-Gul)</a:t>
            </a:r>
            <a:r>
              <a:rPr lang="pl-PL" dirty="0">
                <a:ea typeface="+mn-lt"/>
                <a:cs typeface="+mn-lt"/>
              </a:rPr>
              <a:t>*</a:t>
            </a:r>
            <a:r>
              <a:rPr lang="pl-PL" dirty="0" err="1">
                <a:ea typeface="+mn-lt"/>
                <a:cs typeface="+mn-lt"/>
              </a:rPr>
              <a:t>Sll</a:t>
            </a:r>
            <a:r>
              <a:rPr lang="pl-PL" dirty="0">
                <a:ea typeface="+mn-lt"/>
                <a:cs typeface="+mn-lt"/>
              </a:rPr>
              <a:t>]</a:t>
            </a:r>
            <a:endParaRPr lang="en-US" dirty="0">
              <a:ea typeface="+mn-lt"/>
              <a:cs typeface="+mn-lt"/>
            </a:endParaRPr>
          </a:p>
          <a:p>
            <a:endParaRPr lang="pl-PL" dirty="0">
              <a:cs typeface="Calibri"/>
            </a:endParaRPr>
          </a:p>
          <a:p>
            <a:r>
              <a:rPr lang="pl-PL" dirty="0">
                <a:cs typeface="Calibri"/>
              </a:rPr>
              <a:t>+ reguła spadku obu ziaren z prawdopodobieństwem p</a:t>
            </a:r>
          </a:p>
          <a:p>
            <a:endParaRPr lang="pl-PL" dirty="0">
              <a:cs typeface="Calibr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Pismo odręczne 5">
                <a:extLst>
                  <a:ext uri="{FF2B5EF4-FFF2-40B4-BE49-F238E27FC236}">
                    <a16:creationId xmlns:a16="http://schemas.microsoft.com/office/drawing/2014/main" id="{4AB4C213-B8FB-4EBF-9D99-63AB47786AF9}"/>
                  </a:ext>
                </a:extLst>
              </p14:cNvPr>
              <p14:cNvContentPartPr/>
              <p14:nvPr/>
            </p14:nvContentPartPr>
            <p14:xfrm>
              <a:off x="7123343" y="5174661"/>
              <a:ext cx="38099" cy="504824"/>
            </p14:xfrm>
          </p:contentPart>
        </mc:Choice>
        <mc:Fallback xmlns="">
          <p:pic>
            <p:nvPicPr>
              <p:cNvPr id="6" name="Pismo odręczne 5">
                <a:extLst>
                  <a:ext uri="{FF2B5EF4-FFF2-40B4-BE49-F238E27FC236}">
                    <a16:creationId xmlns:a16="http://schemas.microsoft.com/office/drawing/2014/main" id="{4AB4C213-B8FB-4EBF-9D99-63AB47786AF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07335" y="5156541"/>
                <a:ext cx="69795" cy="5407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Pismo odręczne 7">
                <a:extLst>
                  <a:ext uri="{FF2B5EF4-FFF2-40B4-BE49-F238E27FC236}">
                    <a16:creationId xmlns:a16="http://schemas.microsoft.com/office/drawing/2014/main" id="{2B04B29C-7D02-458F-9EB2-B9850C6C48F5}"/>
                  </a:ext>
                </a:extLst>
              </p14:cNvPr>
              <p14:cNvContentPartPr/>
              <p14:nvPr/>
            </p14:nvContentPartPr>
            <p14:xfrm>
              <a:off x="6637280" y="5364760"/>
              <a:ext cx="781049" cy="104775"/>
            </p14:xfrm>
          </p:contentPart>
        </mc:Choice>
        <mc:Fallback xmlns="">
          <p:pic>
            <p:nvPicPr>
              <p:cNvPr id="8" name="Pismo odręczne 7">
                <a:extLst>
                  <a:ext uri="{FF2B5EF4-FFF2-40B4-BE49-F238E27FC236}">
                    <a16:creationId xmlns:a16="http://schemas.microsoft.com/office/drawing/2014/main" id="{2B04B29C-7D02-458F-9EB2-B9850C6C48F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19300" y="5347180"/>
                <a:ext cx="816649" cy="1395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Pismo odręczne 9">
                <a:extLst>
                  <a:ext uri="{FF2B5EF4-FFF2-40B4-BE49-F238E27FC236}">
                    <a16:creationId xmlns:a16="http://schemas.microsoft.com/office/drawing/2014/main" id="{B897CD70-E095-4F1E-BF76-BE36462DC31B}"/>
                  </a:ext>
                </a:extLst>
              </p14:cNvPr>
              <p14:cNvContentPartPr/>
              <p14:nvPr/>
            </p14:nvContentPartPr>
            <p14:xfrm>
              <a:off x="6692884" y="5271952"/>
              <a:ext cx="266700" cy="123825"/>
            </p14:xfrm>
          </p:contentPart>
        </mc:Choice>
        <mc:Fallback xmlns="">
          <p:pic>
            <p:nvPicPr>
              <p:cNvPr id="10" name="Pismo odręczne 9">
                <a:extLst>
                  <a:ext uri="{FF2B5EF4-FFF2-40B4-BE49-F238E27FC236}">
                    <a16:creationId xmlns:a16="http://schemas.microsoft.com/office/drawing/2014/main" id="{B897CD70-E095-4F1E-BF76-BE36462DC31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74912" y="5253954"/>
                <a:ext cx="302284" cy="1594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Pismo odręczne 11">
                <a:extLst>
                  <a:ext uri="{FF2B5EF4-FFF2-40B4-BE49-F238E27FC236}">
                    <a16:creationId xmlns:a16="http://schemas.microsoft.com/office/drawing/2014/main" id="{32A2A483-E7E2-4BDF-91EB-A5EA06E770B4}"/>
                  </a:ext>
                </a:extLst>
              </p14:cNvPr>
              <p14:cNvContentPartPr/>
              <p14:nvPr/>
            </p14:nvContentPartPr>
            <p14:xfrm>
              <a:off x="7255986" y="5168724"/>
              <a:ext cx="180974" cy="123825"/>
            </p14:xfrm>
          </p:contentPart>
        </mc:Choice>
        <mc:Fallback xmlns="">
          <p:pic>
            <p:nvPicPr>
              <p:cNvPr id="12" name="Pismo odręczne 11">
                <a:extLst>
                  <a:ext uri="{FF2B5EF4-FFF2-40B4-BE49-F238E27FC236}">
                    <a16:creationId xmlns:a16="http://schemas.microsoft.com/office/drawing/2014/main" id="{32A2A483-E7E2-4BDF-91EB-A5EA06E770B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38243" y="5151085"/>
                <a:ext cx="216104" cy="1587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Pismo odręczne 13">
                <a:extLst>
                  <a:ext uri="{FF2B5EF4-FFF2-40B4-BE49-F238E27FC236}">
                    <a16:creationId xmlns:a16="http://schemas.microsoft.com/office/drawing/2014/main" id="{37ECCEAE-02E7-42F2-A8DA-1E91B81CA56C}"/>
                  </a:ext>
                </a:extLst>
              </p14:cNvPr>
              <p14:cNvContentPartPr/>
              <p14:nvPr/>
            </p14:nvContentPartPr>
            <p14:xfrm>
              <a:off x="6080385" y="5905489"/>
              <a:ext cx="657224" cy="304799"/>
            </p14:xfrm>
          </p:contentPart>
        </mc:Choice>
        <mc:Fallback xmlns="">
          <p:pic>
            <p:nvPicPr>
              <p:cNvPr id="14" name="Pismo odręczne 13">
                <a:extLst>
                  <a:ext uri="{FF2B5EF4-FFF2-40B4-BE49-F238E27FC236}">
                    <a16:creationId xmlns:a16="http://schemas.microsoft.com/office/drawing/2014/main" id="{37ECCEAE-02E7-42F2-A8DA-1E91B81CA56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62300" y="5887581"/>
                <a:ext cx="693033" cy="3402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Pismo odręczne 15">
                <a:extLst>
                  <a:ext uri="{FF2B5EF4-FFF2-40B4-BE49-F238E27FC236}">
                    <a16:creationId xmlns:a16="http://schemas.microsoft.com/office/drawing/2014/main" id="{29B3F9B3-78CD-401E-8F95-D587274BD2E8}"/>
                  </a:ext>
                </a:extLst>
              </p14:cNvPr>
              <p14:cNvContentPartPr/>
              <p14:nvPr/>
            </p14:nvContentPartPr>
            <p14:xfrm>
              <a:off x="5973722" y="6081970"/>
              <a:ext cx="304799" cy="180974"/>
            </p14:xfrm>
          </p:contentPart>
        </mc:Choice>
        <mc:Fallback xmlns="">
          <p:pic>
            <p:nvPicPr>
              <p:cNvPr id="16" name="Pismo odręczne 15">
                <a:extLst>
                  <a:ext uri="{FF2B5EF4-FFF2-40B4-BE49-F238E27FC236}">
                    <a16:creationId xmlns:a16="http://schemas.microsoft.com/office/drawing/2014/main" id="{29B3F9B3-78CD-401E-8F95-D587274BD2E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55579" y="6064087"/>
                <a:ext cx="340722" cy="2163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Pismo odręczne 17">
                <a:extLst>
                  <a:ext uri="{FF2B5EF4-FFF2-40B4-BE49-F238E27FC236}">
                    <a16:creationId xmlns:a16="http://schemas.microsoft.com/office/drawing/2014/main" id="{E9EADA75-9AD5-4C86-B0C1-AFF308C77E74}"/>
                  </a:ext>
                </a:extLst>
              </p14:cNvPr>
              <p14:cNvContentPartPr/>
              <p14:nvPr/>
            </p14:nvContentPartPr>
            <p14:xfrm>
              <a:off x="5402765" y="6156427"/>
              <a:ext cx="600075" cy="428624"/>
            </p14:xfrm>
          </p:contentPart>
        </mc:Choice>
        <mc:Fallback xmlns="">
          <p:pic>
            <p:nvPicPr>
              <p:cNvPr id="18" name="Pismo odręczne 17">
                <a:extLst>
                  <a:ext uri="{FF2B5EF4-FFF2-40B4-BE49-F238E27FC236}">
                    <a16:creationId xmlns:a16="http://schemas.microsoft.com/office/drawing/2014/main" id="{E9EADA75-9AD5-4C86-B0C1-AFF308C77E7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84680" y="6138583"/>
                <a:ext cx="635884" cy="463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0" name="Pismo odręczne 19">
                <a:extLst>
                  <a:ext uri="{FF2B5EF4-FFF2-40B4-BE49-F238E27FC236}">
                    <a16:creationId xmlns:a16="http://schemas.microsoft.com/office/drawing/2014/main" id="{79E8E5CA-B79B-4A5A-B1D8-3324B5C5F98C}"/>
                  </a:ext>
                </a:extLst>
              </p14:cNvPr>
              <p14:cNvContentPartPr/>
              <p14:nvPr/>
            </p14:nvContentPartPr>
            <p14:xfrm>
              <a:off x="5724067" y="6218761"/>
              <a:ext cx="19049" cy="333375"/>
            </p14:xfrm>
          </p:contentPart>
        </mc:Choice>
        <mc:Fallback xmlns="">
          <p:pic>
            <p:nvPicPr>
              <p:cNvPr id="20" name="Pismo odręczne 19">
                <a:extLst>
                  <a:ext uri="{FF2B5EF4-FFF2-40B4-BE49-F238E27FC236}">
                    <a16:creationId xmlns:a16="http://schemas.microsoft.com/office/drawing/2014/main" id="{79E8E5CA-B79B-4A5A-B1D8-3324B5C5F98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708193" y="6200953"/>
                <a:ext cx="50480" cy="3686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" name="Pismo odręczne 21">
                <a:extLst>
                  <a:ext uri="{FF2B5EF4-FFF2-40B4-BE49-F238E27FC236}">
                    <a16:creationId xmlns:a16="http://schemas.microsoft.com/office/drawing/2014/main" id="{D5E8FBD4-A3B1-4EF6-A513-EDE2D89AC1F4}"/>
                  </a:ext>
                </a:extLst>
              </p14:cNvPr>
              <p14:cNvContentPartPr/>
              <p14:nvPr/>
            </p14:nvContentPartPr>
            <p14:xfrm>
              <a:off x="5406155" y="6335432"/>
              <a:ext cx="619124" cy="66675"/>
            </p14:xfrm>
          </p:contentPart>
        </mc:Choice>
        <mc:Fallback xmlns="">
          <p:pic>
            <p:nvPicPr>
              <p:cNvPr id="22" name="Pismo odręczne 21">
                <a:extLst>
                  <a:ext uri="{FF2B5EF4-FFF2-40B4-BE49-F238E27FC236}">
                    <a16:creationId xmlns:a16="http://schemas.microsoft.com/office/drawing/2014/main" id="{D5E8FBD4-A3B1-4EF6-A513-EDE2D89AC1F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388073" y="6316273"/>
                <a:ext cx="654926" cy="104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4" name="Pismo odręczne 23">
                <a:extLst>
                  <a:ext uri="{FF2B5EF4-FFF2-40B4-BE49-F238E27FC236}">
                    <a16:creationId xmlns:a16="http://schemas.microsoft.com/office/drawing/2014/main" id="{02DAC6D5-A776-4C69-B9D1-46C6E605B956}"/>
                  </a:ext>
                </a:extLst>
              </p14:cNvPr>
              <p14:cNvContentPartPr/>
              <p14:nvPr/>
            </p14:nvContentPartPr>
            <p14:xfrm>
              <a:off x="5464455" y="6209886"/>
              <a:ext cx="190499" cy="114299"/>
            </p14:xfrm>
          </p:contentPart>
        </mc:Choice>
        <mc:Fallback xmlns="">
          <p:pic>
            <p:nvPicPr>
              <p:cNvPr id="24" name="Pismo odręczne 23">
                <a:extLst>
                  <a:ext uri="{FF2B5EF4-FFF2-40B4-BE49-F238E27FC236}">
                    <a16:creationId xmlns:a16="http://schemas.microsoft.com/office/drawing/2014/main" id="{02DAC6D5-A776-4C69-B9D1-46C6E605B95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46381" y="6192138"/>
                <a:ext cx="226285" cy="1494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6" name="Pismo odręczne 25">
                <a:extLst>
                  <a:ext uri="{FF2B5EF4-FFF2-40B4-BE49-F238E27FC236}">
                    <a16:creationId xmlns:a16="http://schemas.microsoft.com/office/drawing/2014/main" id="{D5B8DBF5-8043-4992-89ED-E26A96508BB2}"/>
                  </a:ext>
                </a:extLst>
              </p14:cNvPr>
              <p14:cNvContentPartPr/>
              <p14:nvPr/>
            </p14:nvContentPartPr>
            <p14:xfrm>
              <a:off x="5793417" y="6207250"/>
              <a:ext cx="161924" cy="76199"/>
            </p14:xfrm>
          </p:contentPart>
        </mc:Choice>
        <mc:Fallback xmlns="">
          <p:pic>
            <p:nvPicPr>
              <p:cNvPr id="26" name="Pismo odręczne 25">
                <a:extLst>
                  <a:ext uri="{FF2B5EF4-FFF2-40B4-BE49-F238E27FC236}">
                    <a16:creationId xmlns:a16="http://schemas.microsoft.com/office/drawing/2014/main" id="{D5B8DBF5-8043-4992-89ED-E26A96508BB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75505" y="6189773"/>
                <a:ext cx="197390" cy="1108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8" name="Pismo odręczne 27">
                <a:extLst>
                  <a:ext uri="{FF2B5EF4-FFF2-40B4-BE49-F238E27FC236}">
                    <a16:creationId xmlns:a16="http://schemas.microsoft.com/office/drawing/2014/main" id="{86989E23-8196-4D35-A752-A046CBA58354}"/>
                  </a:ext>
                </a:extLst>
              </p14:cNvPr>
              <p14:cNvContentPartPr/>
              <p14:nvPr/>
            </p14:nvContentPartPr>
            <p14:xfrm>
              <a:off x="7723471" y="5776819"/>
              <a:ext cx="638174" cy="180974"/>
            </p14:xfrm>
          </p:contentPart>
        </mc:Choice>
        <mc:Fallback xmlns="">
          <p:pic>
            <p:nvPicPr>
              <p:cNvPr id="28" name="Pismo odręczne 27">
                <a:extLst>
                  <a:ext uri="{FF2B5EF4-FFF2-40B4-BE49-F238E27FC236}">
                    <a16:creationId xmlns:a16="http://schemas.microsoft.com/office/drawing/2014/main" id="{86989E23-8196-4D35-A752-A046CBA5835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705454" y="5758502"/>
                <a:ext cx="673848" cy="2172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0" name="Pismo odręczne 29">
                <a:extLst>
                  <a:ext uri="{FF2B5EF4-FFF2-40B4-BE49-F238E27FC236}">
                    <a16:creationId xmlns:a16="http://schemas.microsoft.com/office/drawing/2014/main" id="{24FC3631-DFDD-4362-9045-B79AA644AC99}"/>
                  </a:ext>
                </a:extLst>
              </p14:cNvPr>
              <p14:cNvContentPartPr/>
              <p14:nvPr/>
            </p14:nvContentPartPr>
            <p14:xfrm>
              <a:off x="8299829" y="5882044"/>
              <a:ext cx="304799" cy="219074"/>
            </p14:xfrm>
          </p:contentPart>
        </mc:Choice>
        <mc:Fallback xmlns="">
          <p:pic>
            <p:nvPicPr>
              <p:cNvPr id="30" name="Pismo odręczne 29">
                <a:extLst>
                  <a:ext uri="{FF2B5EF4-FFF2-40B4-BE49-F238E27FC236}">
                    <a16:creationId xmlns:a16="http://schemas.microsoft.com/office/drawing/2014/main" id="{24FC3631-DFDD-4362-9045-B79AA644AC9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281942" y="5864175"/>
                <a:ext cx="340216" cy="2544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2" name="Pismo odręczne 31">
                <a:extLst>
                  <a:ext uri="{FF2B5EF4-FFF2-40B4-BE49-F238E27FC236}">
                    <a16:creationId xmlns:a16="http://schemas.microsoft.com/office/drawing/2014/main" id="{7A0AA228-1325-4315-8262-93430C8082F8}"/>
                  </a:ext>
                </a:extLst>
              </p14:cNvPr>
              <p14:cNvContentPartPr/>
              <p14:nvPr/>
            </p14:nvContentPartPr>
            <p14:xfrm>
              <a:off x="8509512" y="6027045"/>
              <a:ext cx="1057274" cy="552449"/>
            </p14:xfrm>
          </p:contentPart>
        </mc:Choice>
        <mc:Fallback xmlns="">
          <p:pic>
            <p:nvPicPr>
              <p:cNvPr id="32" name="Pismo odręczne 31">
                <a:extLst>
                  <a:ext uri="{FF2B5EF4-FFF2-40B4-BE49-F238E27FC236}">
                    <a16:creationId xmlns:a16="http://schemas.microsoft.com/office/drawing/2014/main" id="{7A0AA228-1325-4315-8262-93430C8082F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491525" y="6009190"/>
                <a:ext cx="1092888" cy="5878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4" name="Pismo odręczne 33">
                <a:extLst>
                  <a:ext uri="{FF2B5EF4-FFF2-40B4-BE49-F238E27FC236}">
                    <a16:creationId xmlns:a16="http://schemas.microsoft.com/office/drawing/2014/main" id="{6C300B51-2101-477C-AB07-C4F32A307E53}"/>
                  </a:ext>
                </a:extLst>
              </p14:cNvPr>
              <p14:cNvContentPartPr/>
              <p14:nvPr/>
            </p14:nvContentPartPr>
            <p14:xfrm>
              <a:off x="8996685" y="6103014"/>
              <a:ext cx="57149" cy="419099"/>
            </p14:xfrm>
          </p:contentPart>
        </mc:Choice>
        <mc:Fallback xmlns="">
          <p:pic>
            <p:nvPicPr>
              <p:cNvPr id="34" name="Pismo odręczne 33">
                <a:extLst>
                  <a:ext uri="{FF2B5EF4-FFF2-40B4-BE49-F238E27FC236}">
                    <a16:creationId xmlns:a16="http://schemas.microsoft.com/office/drawing/2014/main" id="{6C300B51-2101-477C-AB07-C4F32A307E5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977378" y="6084855"/>
                <a:ext cx="95377" cy="4550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6" name="Pismo odręczne 35">
                <a:extLst>
                  <a:ext uri="{FF2B5EF4-FFF2-40B4-BE49-F238E27FC236}">
                    <a16:creationId xmlns:a16="http://schemas.microsoft.com/office/drawing/2014/main" id="{A622C4B3-7F26-4AE6-AA89-8137BC34F5BD}"/>
                  </a:ext>
                </a:extLst>
              </p14:cNvPr>
              <p14:cNvContentPartPr/>
              <p14:nvPr/>
            </p14:nvContentPartPr>
            <p14:xfrm>
              <a:off x="8478707" y="6229182"/>
              <a:ext cx="1114424" cy="133350"/>
            </p14:xfrm>
          </p:contentPart>
        </mc:Choice>
        <mc:Fallback xmlns="">
          <p:pic>
            <p:nvPicPr>
              <p:cNvPr id="36" name="Pismo odręczne 35">
                <a:extLst>
                  <a:ext uri="{FF2B5EF4-FFF2-40B4-BE49-F238E27FC236}">
                    <a16:creationId xmlns:a16="http://schemas.microsoft.com/office/drawing/2014/main" id="{A622C4B3-7F26-4AE6-AA89-8137BC34F5B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460732" y="6211682"/>
                <a:ext cx="1150014" cy="16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8" name="Pismo odręczne 37">
                <a:extLst>
                  <a:ext uri="{FF2B5EF4-FFF2-40B4-BE49-F238E27FC236}">
                    <a16:creationId xmlns:a16="http://schemas.microsoft.com/office/drawing/2014/main" id="{36585091-6C6B-44CE-8224-DDEDFCEFE200}"/>
                  </a:ext>
                </a:extLst>
              </p14:cNvPr>
              <p14:cNvContentPartPr/>
              <p14:nvPr/>
            </p14:nvContentPartPr>
            <p14:xfrm>
              <a:off x="8698729" y="6387798"/>
              <a:ext cx="171449" cy="142875"/>
            </p14:xfrm>
          </p:contentPart>
        </mc:Choice>
        <mc:Fallback xmlns="">
          <p:pic>
            <p:nvPicPr>
              <p:cNvPr id="38" name="Pismo odręczne 37">
                <a:extLst>
                  <a:ext uri="{FF2B5EF4-FFF2-40B4-BE49-F238E27FC236}">
                    <a16:creationId xmlns:a16="http://schemas.microsoft.com/office/drawing/2014/main" id="{36585091-6C6B-44CE-8224-DDEDFCEFE20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680294" y="6370027"/>
                <a:ext cx="207951" cy="1780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0" name="Pismo odręczne 39">
                <a:extLst>
                  <a:ext uri="{FF2B5EF4-FFF2-40B4-BE49-F238E27FC236}">
                    <a16:creationId xmlns:a16="http://schemas.microsoft.com/office/drawing/2014/main" id="{F56B1E4A-5729-4092-9D7E-A7FB46E16228}"/>
                  </a:ext>
                </a:extLst>
              </p14:cNvPr>
              <p14:cNvContentPartPr/>
              <p14:nvPr/>
            </p14:nvContentPartPr>
            <p14:xfrm>
              <a:off x="9259024" y="6337262"/>
              <a:ext cx="238124" cy="104775"/>
            </p14:xfrm>
          </p:contentPart>
        </mc:Choice>
        <mc:Fallback xmlns="">
          <p:pic>
            <p:nvPicPr>
              <p:cNvPr id="40" name="Pismo odręczne 39">
                <a:extLst>
                  <a:ext uri="{FF2B5EF4-FFF2-40B4-BE49-F238E27FC236}">
                    <a16:creationId xmlns:a16="http://schemas.microsoft.com/office/drawing/2014/main" id="{F56B1E4A-5729-4092-9D7E-A7FB46E1622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240957" y="6319259"/>
                <a:ext cx="273897" cy="1404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2" name="Pismo odręczne 41">
                <a:extLst>
                  <a:ext uri="{FF2B5EF4-FFF2-40B4-BE49-F238E27FC236}">
                    <a16:creationId xmlns:a16="http://schemas.microsoft.com/office/drawing/2014/main" id="{35AD640F-8C05-4570-AB08-980EE63B96AC}"/>
                  </a:ext>
                </a:extLst>
              </p14:cNvPr>
              <p14:cNvContentPartPr/>
              <p14:nvPr/>
            </p14:nvContentPartPr>
            <p14:xfrm>
              <a:off x="5887193" y="5649665"/>
              <a:ext cx="219074" cy="323849"/>
            </p14:xfrm>
          </p:contentPart>
        </mc:Choice>
        <mc:Fallback xmlns="">
          <p:pic>
            <p:nvPicPr>
              <p:cNvPr id="42" name="Pismo odręczne 41">
                <a:extLst>
                  <a:ext uri="{FF2B5EF4-FFF2-40B4-BE49-F238E27FC236}">
                    <a16:creationId xmlns:a16="http://schemas.microsoft.com/office/drawing/2014/main" id="{35AD640F-8C05-4570-AB08-980EE63B96AC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869028" y="5631733"/>
                <a:ext cx="255041" cy="3593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4" name="Pismo odręczne 43">
                <a:extLst>
                  <a:ext uri="{FF2B5EF4-FFF2-40B4-BE49-F238E27FC236}">
                    <a16:creationId xmlns:a16="http://schemas.microsoft.com/office/drawing/2014/main" id="{9B39F0FF-5219-4523-BBC1-BD59C98E0048}"/>
                  </a:ext>
                </a:extLst>
              </p14:cNvPr>
              <p14:cNvContentPartPr/>
              <p14:nvPr/>
            </p14:nvContentPartPr>
            <p14:xfrm>
              <a:off x="7986531" y="5396711"/>
              <a:ext cx="171449" cy="276224"/>
            </p14:xfrm>
          </p:contentPart>
        </mc:Choice>
        <mc:Fallback xmlns="">
          <p:pic>
            <p:nvPicPr>
              <p:cNvPr id="44" name="Pismo odręczne 43">
                <a:extLst>
                  <a:ext uri="{FF2B5EF4-FFF2-40B4-BE49-F238E27FC236}">
                    <a16:creationId xmlns:a16="http://schemas.microsoft.com/office/drawing/2014/main" id="{9B39F0FF-5219-4523-BBC1-BD59C98E004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968819" y="5378657"/>
                <a:ext cx="206518" cy="3119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6" name="Pismo odręczne 45">
                <a:extLst>
                  <a:ext uri="{FF2B5EF4-FFF2-40B4-BE49-F238E27FC236}">
                    <a16:creationId xmlns:a16="http://schemas.microsoft.com/office/drawing/2014/main" id="{4D5865E8-74AC-495C-86DA-3370FD9E738B}"/>
                  </a:ext>
                </a:extLst>
              </p14:cNvPr>
              <p14:cNvContentPartPr/>
              <p14:nvPr/>
            </p14:nvContentPartPr>
            <p14:xfrm>
              <a:off x="8302204" y="5591460"/>
              <a:ext cx="152399" cy="9524"/>
            </p14:xfrm>
          </p:contentPart>
        </mc:Choice>
        <mc:Fallback xmlns="">
          <p:pic>
            <p:nvPicPr>
              <p:cNvPr id="46" name="Pismo odręczne 45">
                <a:extLst>
                  <a:ext uri="{FF2B5EF4-FFF2-40B4-BE49-F238E27FC236}">
                    <a16:creationId xmlns:a16="http://schemas.microsoft.com/office/drawing/2014/main" id="{4D5865E8-74AC-495C-86DA-3370FD9E738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284400" y="5566397"/>
                <a:ext cx="187650" cy="591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8" name="Pismo odręczne 47">
                <a:extLst>
                  <a:ext uri="{FF2B5EF4-FFF2-40B4-BE49-F238E27FC236}">
                    <a16:creationId xmlns:a16="http://schemas.microsoft.com/office/drawing/2014/main" id="{91F91CA3-F4F9-4FF1-8294-4FEA1964EB53}"/>
                  </a:ext>
                </a:extLst>
              </p14:cNvPr>
              <p14:cNvContentPartPr/>
              <p14:nvPr/>
            </p14:nvContentPartPr>
            <p14:xfrm>
              <a:off x="8492270" y="5483738"/>
              <a:ext cx="228599" cy="276224"/>
            </p14:xfrm>
          </p:contentPart>
        </mc:Choice>
        <mc:Fallback xmlns="">
          <p:pic>
            <p:nvPicPr>
              <p:cNvPr id="48" name="Pismo odręczne 47">
                <a:extLst>
                  <a:ext uri="{FF2B5EF4-FFF2-40B4-BE49-F238E27FC236}">
                    <a16:creationId xmlns:a16="http://schemas.microsoft.com/office/drawing/2014/main" id="{91F91CA3-F4F9-4FF1-8294-4FEA1964EB5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474040" y="5465517"/>
                <a:ext cx="264694" cy="3123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2" name="Pismo odręczne 51">
                <a:extLst>
                  <a:ext uri="{FF2B5EF4-FFF2-40B4-BE49-F238E27FC236}">
                    <a16:creationId xmlns:a16="http://schemas.microsoft.com/office/drawing/2014/main" id="{2434A0C1-06F6-450F-BE65-EDAA6952F847}"/>
                  </a:ext>
                </a:extLst>
              </p14:cNvPr>
              <p14:cNvContentPartPr/>
              <p14:nvPr/>
            </p14:nvContentPartPr>
            <p14:xfrm>
              <a:off x="10367558" y="821858"/>
              <a:ext cx="9524" cy="9524"/>
            </p14:xfrm>
          </p:contentPart>
        </mc:Choice>
        <mc:Fallback xmlns="">
          <p:pic>
            <p:nvPicPr>
              <p:cNvPr id="52" name="Pismo odręczne 51">
                <a:extLst>
                  <a:ext uri="{FF2B5EF4-FFF2-40B4-BE49-F238E27FC236}">
                    <a16:creationId xmlns:a16="http://schemas.microsoft.com/office/drawing/2014/main" id="{2434A0C1-06F6-450F-BE65-EDAA6952F84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0354688" y="804221"/>
                <a:ext cx="35007" cy="444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4" name="Pismo odręczne 53">
                <a:extLst>
                  <a:ext uri="{FF2B5EF4-FFF2-40B4-BE49-F238E27FC236}">
                    <a16:creationId xmlns:a16="http://schemas.microsoft.com/office/drawing/2014/main" id="{C5979459-F23B-416D-B585-EF1E7AAA5876}"/>
                  </a:ext>
                </a:extLst>
              </p14:cNvPr>
              <p14:cNvContentPartPr/>
              <p14:nvPr/>
            </p14:nvContentPartPr>
            <p14:xfrm>
              <a:off x="10202292" y="382944"/>
              <a:ext cx="95249" cy="428625"/>
            </p14:xfrm>
          </p:contentPart>
        </mc:Choice>
        <mc:Fallback xmlns="">
          <p:pic>
            <p:nvPicPr>
              <p:cNvPr id="54" name="Pismo odręczne 53">
                <a:extLst>
                  <a:ext uri="{FF2B5EF4-FFF2-40B4-BE49-F238E27FC236}">
                    <a16:creationId xmlns:a16="http://schemas.microsoft.com/office/drawing/2014/main" id="{C5979459-F23B-416D-B585-EF1E7AAA587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0183468" y="365085"/>
                <a:ext cx="132520" cy="4639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6" name="Pismo odręczne 55">
                <a:extLst>
                  <a:ext uri="{FF2B5EF4-FFF2-40B4-BE49-F238E27FC236}">
                    <a16:creationId xmlns:a16="http://schemas.microsoft.com/office/drawing/2014/main" id="{D8FDE55B-0693-44FC-9A7F-2E2512F20A3E}"/>
                  </a:ext>
                </a:extLst>
              </p14:cNvPr>
              <p14:cNvContentPartPr/>
              <p14:nvPr/>
            </p14:nvContentPartPr>
            <p14:xfrm>
              <a:off x="10117375" y="288334"/>
              <a:ext cx="390525" cy="228599"/>
            </p14:xfrm>
          </p:contentPart>
        </mc:Choice>
        <mc:Fallback xmlns="">
          <p:pic>
            <p:nvPicPr>
              <p:cNvPr id="56" name="Pismo odręczne 55">
                <a:extLst>
                  <a:ext uri="{FF2B5EF4-FFF2-40B4-BE49-F238E27FC236}">
                    <a16:creationId xmlns:a16="http://schemas.microsoft.com/office/drawing/2014/main" id="{D8FDE55B-0693-44FC-9A7F-2E2512F20A3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0099378" y="270334"/>
                <a:ext cx="426158" cy="264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8" name="Pismo odręczne 57">
                <a:extLst>
                  <a:ext uri="{FF2B5EF4-FFF2-40B4-BE49-F238E27FC236}">
                    <a16:creationId xmlns:a16="http://schemas.microsoft.com/office/drawing/2014/main" id="{BBE560F5-15EB-4E6C-B486-1E7AAA40769B}"/>
                  </a:ext>
                </a:extLst>
              </p14:cNvPr>
              <p14:cNvContentPartPr/>
              <p14:nvPr/>
            </p14:nvContentPartPr>
            <p14:xfrm>
              <a:off x="10594383" y="579088"/>
              <a:ext cx="47624" cy="114300"/>
            </p14:xfrm>
          </p:contentPart>
        </mc:Choice>
        <mc:Fallback xmlns="">
          <p:pic>
            <p:nvPicPr>
              <p:cNvPr id="58" name="Pismo odręczne 57">
                <a:extLst>
                  <a:ext uri="{FF2B5EF4-FFF2-40B4-BE49-F238E27FC236}">
                    <a16:creationId xmlns:a16="http://schemas.microsoft.com/office/drawing/2014/main" id="{BBE560F5-15EB-4E6C-B486-1E7AAA40769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0575024" y="561340"/>
                <a:ext cx="85956" cy="1494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0" name="Pismo odręczne 59">
                <a:extLst>
                  <a:ext uri="{FF2B5EF4-FFF2-40B4-BE49-F238E27FC236}">
                    <a16:creationId xmlns:a16="http://schemas.microsoft.com/office/drawing/2014/main" id="{EDEA9DB0-1E84-4174-A40D-95FD23FDFB8D}"/>
                  </a:ext>
                </a:extLst>
              </p14:cNvPr>
              <p14:cNvContentPartPr/>
              <p14:nvPr/>
            </p14:nvContentPartPr>
            <p14:xfrm>
              <a:off x="10625370" y="438986"/>
              <a:ext cx="9524" cy="9524"/>
            </p14:xfrm>
          </p:contentPart>
        </mc:Choice>
        <mc:Fallback xmlns="">
          <p:pic>
            <p:nvPicPr>
              <p:cNvPr id="60" name="Pismo odręczne 59">
                <a:extLst>
                  <a:ext uri="{FF2B5EF4-FFF2-40B4-BE49-F238E27FC236}">
                    <a16:creationId xmlns:a16="http://schemas.microsoft.com/office/drawing/2014/main" id="{EDEA9DB0-1E84-4174-A40D-95FD23FDFB8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0612500" y="399303"/>
                <a:ext cx="35007" cy="88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2" name="Pismo odręczne 61">
                <a:extLst>
                  <a:ext uri="{FF2B5EF4-FFF2-40B4-BE49-F238E27FC236}">
                    <a16:creationId xmlns:a16="http://schemas.microsoft.com/office/drawing/2014/main" id="{F9D6E76D-2D39-4FD7-AD08-F89655688B9B}"/>
                  </a:ext>
                </a:extLst>
              </p14:cNvPr>
              <p14:cNvContentPartPr/>
              <p14:nvPr/>
            </p14:nvContentPartPr>
            <p14:xfrm>
              <a:off x="10787186" y="513707"/>
              <a:ext cx="171449" cy="171449"/>
            </p14:xfrm>
          </p:contentPart>
        </mc:Choice>
        <mc:Fallback xmlns="">
          <p:pic>
            <p:nvPicPr>
              <p:cNvPr id="62" name="Pismo odręczne 61">
                <a:extLst>
                  <a:ext uri="{FF2B5EF4-FFF2-40B4-BE49-F238E27FC236}">
                    <a16:creationId xmlns:a16="http://schemas.microsoft.com/office/drawing/2014/main" id="{F9D6E76D-2D39-4FD7-AD08-F89655688B9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0768947" y="495885"/>
                <a:ext cx="207563" cy="2067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4" name="Pismo odręczne 63">
                <a:extLst>
                  <a:ext uri="{FF2B5EF4-FFF2-40B4-BE49-F238E27FC236}">
                    <a16:creationId xmlns:a16="http://schemas.microsoft.com/office/drawing/2014/main" id="{70409B8A-F4DA-46DC-92F6-59BBA65ADA33}"/>
                  </a:ext>
                </a:extLst>
              </p14:cNvPr>
              <p14:cNvContentPartPr/>
              <p14:nvPr/>
            </p14:nvContentPartPr>
            <p14:xfrm>
              <a:off x="10890606" y="607109"/>
              <a:ext cx="114300" cy="47624"/>
            </p14:xfrm>
          </p:contentPart>
        </mc:Choice>
        <mc:Fallback xmlns="">
          <p:pic>
            <p:nvPicPr>
              <p:cNvPr id="64" name="Pismo odręczne 63">
                <a:extLst>
                  <a:ext uri="{FF2B5EF4-FFF2-40B4-BE49-F238E27FC236}">
                    <a16:creationId xmlns:a16="http://schemas.microsoft.com/office/drawing/2014/main" id="{70409B8A-F4DA-46DC-92F6-59BBA65ADA3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0872463" y="589339"/>
                <a:ext cx="150223" cy="828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6" name="Pismo odręczne 65">
                <a:extLst>
                  <a:ext uri="{FF2B5EF4-FFF2-40B4-BE49-F238E27FC236}">
                    <a16:creationId xmlns:a16="http://schemas.microsoft.com/office/drawing/2014/main" id="{F7192893-8EAB-4B4A-95F5-67408F81F9B7}"/>
                  </a:ext>
                </a:extLst>
              </p14:cNvPr>
              <p14:cNvContentPartPr/>
              <p14:nvPr/>
            </p14:nvContentPartPr>
            <p14:xfrm>
              <a:off x="11092278" y="532388"/>
              <a:ext cx="104774" cy="142874"/>
            </p14:xfrm>
          </p:contentPart>
        </mc:Choice>
        <mc:Fallback xmlns="">
          <p:pic>
            <p:nvPicPr>
              <p:cNvPr id="66" name="Pismo odręczne 65">
                <a:extLst>
                  <a:ext uri="{FF2B5EF4-FFF2-40B4-BE49-F238E27FC236}">
                    <a16:creationId xmlns:a16="http://schemas.microsoft.com/office/drawing/2014/main" id="{F7192893-8EAB-4B4A-95F5-67408F81F9B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1074931" y="514211"/>
                <a:ext cx="139120" cy="1788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8" name="Pismo odręczne 67">
                <a:extLst>
                  <a:ext uri="{FF2B5EF4-FFF2-40B4-BE49-F238E27FC236}">
                    <a16:creationId xmlns:a16="http://schemas.microsoft.com/office/drawing/2014/main" id="{43E21A80-886D-40A2-A487-56E79D87B962}"/>
                  </a:ext>
                </a:extLst>
              </p14:cNvPr>
              <p14:cNvContentPartPr/>
              <p14:nvPr/>
            </p14:nvContentPartPr>
            <p14:xfrm>
              <a:off x="11295145" y="516321"/>
              <a:ext cx="200024" cy="152399"/>
            </p14:xfrm>
          </p:contentPart>
        </mc:Choice>
        <mc:Fallback xmlns="">
          <p:pic>
            <p:nvPicPr>
              <p:cNvPr id="68" name="Pismo odręczne 67">
                <a:extLst>
                  <a:ext uri="{FF2B5EF4-FFF2-40B4-BE49-F238E27FC236}">
                    <a16:creationId xmlns:a16="http://schemas.microsoft.com/office/drawing/2014/main" id="{43E21A80-886D-40A2-A487-56E79D87B962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1277125" y="498682"/>
                <a:ext cx="235704" cy="1873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0" name="Pismo odręczne 69">
                <a:extLst>
                  <a:ext uri="{FF2B5EF4-FFF2-40B4-BE49-F238E27FC236}">
                    <a16:creationId xmlns:a16="http://schemas.microsoft.com/office/drawing/2014/main" id="{F054C6C5-F4C4-4DFC-8208-1F30E86E4B60}"/>
                  </a:ext>
                </a:extLst>
              </p14:cNvPr>
              <p14:cNvContentPartPr/>
              <p14:nvPr/>
            </p14:nvContentPartPr>
            <p14:xfrm>
              <a:off x="11582991" y="364264"/>
              <a:ext cx="47624" cy="276225"/>
            </p14:xfrm>
          </p:contentPart>
        </mc:Choice>
        <mc:Fallback xmlns="">
          <p:pic>
            <p:nvPicPr>
              <p:cNvPr id="70" name="Pismo odręczne 69">
                <a:extLst>
                  <a:ext uri="{FF2B5EF4-FFF2-40B4-BE49-F238E27FC236}">
                    <a16:creationId xmlns:a16="http://schemas.microsoft.com/office/drawing/2014/main" id="{F054C6C5-F4C4-4DFC-8208-1F30E86E4B60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1564241" y="346186"/>
                <a:ext cx="84748" cy="3120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2" name="Pismo odręczne 71">
                <a:extLst>
                  <a:ext uri="{FF2B5EF4-FFF2-40B4-BE49-F238E27FC236}">
                    <a16:creationId xmlns:a16="http://schemas.microsoft.com/office/drawing/2014/main" id="{7DD4709B-032E-414D-A415-8F8EE9FC151C}"/>
                  </a:ext>
                </a:extLst>
              </p14:cNvPr>
              <p14:cNvContentPartPr/>
              <p14:nvPr/>
            </p14:nvContentPartPr>
            <p14:xfrm>
              <a:off x="11583913" y="485687"/>
              <a:ext cx="238124" cy="171449"/>
            </p14:xfrm>
          </p:contentPart>
        </mc:Choice>
        <mc:Fallback xmlns="">
          <p:pic>
            <p:nvPicPr>
              <p:cNvPr id="72" name="Pismo odręczne 71">
                <a:extLst>
                  <a:ext uri="{FF2B5EF4-FFF2-40B4-BE49-F238E27FC236}">
                    <a16:creationId xmlns:a16="http://schemas.microsoft.com/office/drawing/2014/main" id="{7DD4709B-032E-414D-A415-8F8EE9FC151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1566143" y="467753"/>
                <a:ext cx="273309" cy="20695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5515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08C8AA6-06A9-AA5E-EDF6-35759C73A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cs typeface="Calibri Light"/>
              </a:rPr>
              <a:t>Plan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62D45D2-2257-2C85-B7B7-BDD70DEB9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>
                <a:cs typeface="Calibri"/>
              </a:rPr>
              <a:t>Mrówka </a:t>
            </a:r>
            <a:r>
              <a:rPr lang="pl-PL" dirty="0" err="1">
                <a:cs typeface="Calibri"/>
              </a:rPr>
              <a:t>Langtona</a:t>
            </a:r>
          </a:p>
          <a:p>
            <a:r>
              <a:rPr lang="pl-PL" dirty="0">
                <a:cs typeface="Calibri"/>
              </a:rPr>
              <a:t>Piasek</a:t>
            </a:r>
          </a:p>
          <a:p>
            <a:r>
              <a:rPr lang="pl-PL" dirty="0">
                <a:cs typeface="Calibri"/>
              </a:rPr>
              <a:t>Gaz HPP</a:t>
            </a:r>
          </a:p>
          <a:p>
            <a:r>
              <a:rPr lang="pl-PL" dirty="0">
                <a:cs typeface="Calibri"/>
              </a:rPr>
              <a:t>Elementarne Automaty Komórkowe (Wolfram)</a:t>
            </a:r>
          </a:p>
        </p:txBody>
      </p:sp>
    </p:spTree>
    <p:extLst>
      <p:ext uri="{BB962C8B-B14F-4D97-AF65-F5344CB8AC3E}">
        <p14:creationId xmlns:p14="http://schemas.microsoft.com/office/powerpoint/2010/main" val="2767000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421509-0A50-4320-B185-175BD591D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cs typeface="Calibri Light"/>
              </a:rPr>
              <a:t>Piasek</a:t>
            </a:r>
            <a:endParaRPr lang="pl-PL" dirty="0"/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8EB855D7-BD02-424F-974A-D67C2CDD6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185" y="581697"/>
            <a:ext cx="8665578" cy="582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2251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>
            <a:extLst>
              <a:ext uri="{FF2B5EF4-FFF2-40B4-BE49-F238E27FC236}">
                <a16:creationId xmlns:a16="http://schemas.microsoft.com/office/drawing/2014/main" id="{626D0848-6E5C-42CB-855C-07CDC29B4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120" y="680271"/>
            <a:ext cx="9977377" cy="5484223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4E853044-5DE2-4D8E-AC4E-FD16CBB16039}"/>
              </a:ext>
            </a:extLst>
          </p:cNvPr>
          <p:cNvSpPr txBox="1"/>
          <p:nvPr/>
        </p:nvSpPr>
        <p:spPr>
          <a:xfrm>
            <a:off x="750425" y="6335209"/>
            <a:ext cx="512565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dirty="0"/>
              <a:t>Zmodyfikowane otoczenie </a:t>
            </a:r>
            <a:r>
              <a:rPr lang="pl-PL" dirty="0" err="1"/>
              <a:t>Margolusa</a:t>
            </a:r>
          </a:p>
        </p:txBody>
      </p:sp>
    </p:spTree>
    <p:extLst>
      <p:ext uri="{BB962C8B-B14F-4D97-AF65-F5344CB8AC3E}">
        <p14:creationId xmlns:p14="http://schemas.microsoft.com/office/powerpoint/2010/main" val="15585705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>
            <a:extLst>
              <a:ext uri="{FF2B5EF4-FFF2-40B4-BE49-F238E27FC236}">
                <a16:creationId xmlns:a16="http://schemas.microsoft.com/office/drawing/2014/main" id="{B3F86CCE-9061-4D5A-9003-E3EA7D7C7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045" y="841973"/>
            <a:ext cx="10353554" cy="499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5202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ultimedia online 3" title="Sand clock - 2 minutes -">
            <a:hlinkClick r:id="" action="ppaction://media"/>
            <a:extLst>
              <a:ext uri="{FF2B5EF4-FFF2-40B4-BE49-F238E27FC236}">
                <a16:creationId xmlns:a16="http://schemas.microsoft.com/office/drawing/2014/main" id="{CE728990-8B68-4047-B512-F00472FA052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77528" y="1371116"/>
            <a:ext cx="6925518" cy="5194139"/>
          </a:xfr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5BB7FAD8-7048-479C-A106-AA30CAE341A0}"/>
              </a:ext>
            </a:extLst>
          </p:cNvPr>
          <p:cNvSpPr txBox="1"/>
          <p:nvPr/>
        </p:nvSpPr>
        <p:spPr>
          <a:xfrm>
            <a:off x="554804" y="4715838"/>
            <a:ext cx="323122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+mn-lt"/>
                <a:cs typeface="+mn-lt"/>
                <a:hlinkClick r:id="rId4"/>
              </a:rPr>
              <a:t>http://panoramx.ift.uni.wroc.pl/~maq/felp.pl/snow/index.html</a:t>
            </a:r>
            <a:endParaRPr lang="pl-PL">
              <a:ea typeface="+mn-lt"/>
              <a:cs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Pismo odręczne 2">
                <a:extLst>
                  <a:ext uri="{FF2B5EF4-FFF2-40B4-BE49-F238E27FC236}">
                    <a16:creationId xmlns:a16="http://schemas.microsoft.com/office/drawing/2014/main" id="{5376F17D-EECB-4210-9051-597BB590D29F}"/>
                  </a:ext>
                </a:extLst>
              </p14:cNvPr>
              <p14:cNvContentPartPr/>
              <p14:nvPr/>
            </p14:nvContentPartPr>
            <p14:xfrm>
              <a:off x="4287126" y="2643260"/>
              <a:ext cx="9524" cy="9524"/>
            </p14:xfrm>
          </p:contentPart>
        </mc:Choice>
        <mc:Fallback xmlns="">
          <p:pic>
            <p:nvPicPr>
              <p:cNvPr id="3" name="Pismo odręczne 2">
                <a:extLst>
                  <a:ext uri="{FF2B5EF4-FFF2-40B4-BE49-F238E27FC236}">
                    <a16:creationId xmlns:a16="http://schemas.microsoft.com/office/drawing/2014/main" id="{5376F17D-EECB-4210-9051-597BB590D29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10926" y="2167060"/>
                <a:ext cx="952400" cy="95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Pismo odręczne 4">
                <a:extLst>
                  <a:ext uri="{FF2B5EF4-FFF2-40B4-BE49-F238E27FC236}">
                    <a16:creationId xmlns:a16="http://schemas.microsoft.com/office/drawing/2014/main" id="{E9B6921D-9937-4795-ADA2-E9DA31BF8D02}"/>
                  </a:ext>
                </a:extLst>
              </p14:cNvPr>
              <p14:cNvContentPartPr/>
              <p14:nvPr/>
            </p14:nvContentPartPr>
            <p14:xfrm>
              <a:off x="1006572" y="2213453"/>
              <a:ext cx="19049" cy="28574"/>
            </p14:xfrm>
          </p:contentPart>
        </mc:Choice>
        <mc:Fallback xmlns="">
          <p:pic>
            <p:nvPicPr>
              <p:cNvPr id="5" name="Pismo odręczne 4">
                <a:extLst>
                  <a:ext uri="{FF2B5EF4-FFF2-40B4-BE49-F238E27FC236}">
                    <a16:creationId xmlns:a16="http://schemas.microsoft.com/office/drawing/2014/main" id="{E9B6921D-9937-4795-ADA2-E9DA31BF8D0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90429" y="2195730"/>
                <a:ext cx="51013" cy="643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Pismo odręczne 7">
                <a:extLst>
                  <a:ext uri="{FF2B5EF4-FFF2-40B4-BE49-F238E27FC236}">
                    <a16:creationId xmlns:a16="http://schemas.microsoft.com/office/drawing/2014/main" id="{1F9A1653-FADD-494E-BA51-01E023F0B96F}"/>
                  </a:ext>
                </a:extLst>
              </p14:cNvPr>
              <p14:cNvContentPartPr/>
              <p14:nvPr/>
            </p14:nvContentPartPr>
            <p14:xfrm>
              <a:off x="541077" y="4193179"/>
              <a:ext cx="171449" cy="161924"/>
            </p14:xfrm>
          </p:contentPart>
        </mc:Choice>
        <mc:Fallback xmlns="">
          <p:pic>
            <p:nvPicPr>
              <p:cNvPr id="8" name="Pismo odręczne 7">
                <a:extLst>
                  <a:ext uri="{FF2B5EF4-FFF2-40B4-BE49-F238E27FC236}">
                    <a16:creationId xmlns:a16="http://schemas.microsoft.com/office/drawing/2014/main" id="{1F9A1653-FADD-494E-BA51-01E023F0B96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3932" y="4175349"/>
                <a:ext cx="206089" cy="1979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Pismo odręczne 8">
                <a:extLst>
                  <a:ext uri="{FF2B5EF4-FFF2-40B4-BE49-F238E27FC236}">
                    <a16:creationId xmlns:a16="http://schemas.microsoft.com/office/drawing/2014/main" id="{F848DDF8-33E7-432F-BC1C-8AA212918458}"/>
                  </a:ext>
                </a:extLst>
              </p14:cNvPr>
              <p14:cNvContentPartPr/>
              <p14:nvPr/>
            </p14:nvContentPartPr>
            <p14:xfrm>
              <a:off x="801304" y="4212099"/>
              <a:ext cx="285749" cy="133350"/>
            </p14:xfrm>
          </p:contentPart>
        </mc:Choice>
        <mc:Fallback xmlns="">
          <p:pic>
            <p:nvPicPr>
              <p:cNvPr id="9" name="Pismo odręczne 8">
                <a:extLst>
                  <a:ext uri="{FF2B5EF4-FFF2-40B4-BE49-F238E27FC236}">
                    <a16:creationId xmlns:a16="http://schemas.microsoft.com/office/drawing/2014/main" id="{F848DDF8-33E7-432F-BC1C-8AA21291845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83647" y="4194767"/>
                <a:ext cx="321423" cy="1683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Pismo odręczne 9">
                <a:extLst>
                  <a:ext uri="{FF2B5EF4-FFF2-40B4-BE49-F238E27FC236}">
                    <a16:creationId xmlns:a16="http://schemas.microsoft.com/office/drawing/2014/main" id="{AA7E0623-80C2-4FF5-BA07-34014300B061}"/>
                  </a:ext>
                </a:extLst>
              </p14:cNvPr>
              <p14:cNvContentPartPr/>
              <p14:nvPr/>
            </p14:nvContentPartPr>
            <p14:xfrm>
              <a:off x="1189664" y="4231084"/>
              <a:ext cx="57149" cy="95249"/>
            </p14:xfrm>
          </p:contentPart>
        </mc:Choice>
        <mc:Fallback xmlns="">
          <p:pic>
            <p:nvPicPr>
              <p:cNvPr id="10" name="Pismo odręczne 9">
                <a:extLst>
                  <a:ext uri="{FF2B5EF4-FFF2-40B4-BE49-F238E27FC236}">
                    <a16:creationId xmlns:a16="http://schemas.microsoft.com/office/drawing/2014/main" id="{AA7E0623-80C2-4FF5-BA07-34014300B06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72692" y="4213112"/>
                <a:ext cx="91438" cy="1308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Pismo odręczne 10">
                <a:extLst>
                  <a:ext uri="{FF2B5EF4-FFF2-40B4-BE49-F238E27FC236}">
                    <a16:creationId xmlns:a16="http://schemas.microsoft.com/office/drawing/2014/main" id="{353E441B-7E82-4070-AE09-41D4B1DCB4A1}"/>
                  </a:ext>
                </a:extLst>
              </p14:cNvPr>
              <p14:cNvContentPartPr/>
              <p14:nvPr/>
            </p14:nvContentPartPr>
            <p14:xfrm>
              <a:off x="1325492" y="4240424"/>
              <a:ext cx="95249" cy="285749"/>
            </p14:xfrm>
          </p:contentPart>
        </mc:Choice>
        <mc:Fallback xmlns="">
          <p:pic>
            <p:nvPicPr>
              <p:cNvPr id="11" name="Pismo odręczne 10">
                <a:extLst>
                  <a:ext uri="{FF2B5EF4-FFF2-40B4-BE49-F238E27FC236}">
                    <a16:creationId xmlns:a16="http://schemas.microsoft.com/office/drawing/2014/main" id="{353E441B-7E82-4070-AE09-41D4B1DCB4A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308396" y="4222966"/>
                <a:ext cx="129790" cy="3210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Pismo odręczne 11">
                <a:extLst>
                  <a:ext uri="{FF2B5EF4-FFF2-40B4-BE49-F238E27FC236}">
                    <a16:creationId xmlns:a16="http://schemas.microsoft.com/office/drawing/2014/main" id="{E4A9CB24-7C11-4843-B929-E1FAF0070738}"/>
                  </a:ext>
                </a:extLst>
              </p14:cNvPr>
              <p14:cNvContentPartPr/>
              <p14:nvPr/>
            </p14:nvContentPartPr>
            <p14:xfrm>
              <a:off x="1322174" y="4081533"/>
              <a:ext cx="9524" cy="9524"/>
            </p14:xfrm>
          </p:contentPart>
        </mc:Choice>
        <mc:Fallback xmlns="">
          <p:pic>
            <p:nvPicPr>
              <p:cNvPr id="12" name="Pismo odręczne 11">
                <a:extLst>
                  <a:ext uri="{FF2B5EF4-FFF2-40B4-BE49-F238E27FC236}">
                    <a16:creationId xmlns:a16="http://schemas.microsoft.com/office/drawing/2014/main" id="{E4A9CB24-7C11-4843-B929-E1FAF007073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282491" y="4064249"/>
                <a:ext cx="88097" cy="444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Pismo odręczne 12">
                <a:extLst>
                  <a:ext uri="{FF2B5EF4-FFF2-40B4-BE49-F238E27FC236}">
                    <a16:creationId xmlns:a16="http://schemas.microsoft.com/office/drawing/2014/main" id="{C30D7C85-9537-46B7-8A3F-D2958B226C83}"/>
                  </a:ext>
                </a:extLst>
              </p14:cNvPr>
              <p14:cNvContentPartPr/>
              <p14:nvPr/>
            </p14:nvContentPartPr>
            <p14:xfrm>
              <a:off x="1428176" y="4247533"/>
              <a:ext cx="85725" cy="66675"/>
            </p14:xfrm>
          </p:contentPart>
        </mc:Choice>
        <mc:Fallback xmlns="">
          <p:pic>
            <p:nvPicPr>
              <p:cNvPr id="13" name="Pismo odręczne 12">
                <a:extLst>
                  <a:ext uri="{FF2B5EF4-FFF2-40B4-BE49-F238E27FC236}">
                    <a16:creationId xmlns:a16="http://schemas.microsoft.com/office/drawing/2014/main" id="{C30D7C85-9537-46B7-8A3F-D2958B226C8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410452" y="4229383"/>
                <a:ext cx="121534" cy="1033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Pismo odręczne 13">
                <a:extLst>
                  <a:ext uri="{FF2B5EF4-FFF2-40B4-BE49-F238E27FC236}">
                    <a16:creationId xmlns:a16="http://schemas.microsoft.com/office/drawing/2014/main" id="{6D6A3EFC-FAAA-4578-B339-102B7797C37A}"/>
                  </a:ext>
                </a:extLst>
              </p14:cNvPr>
              <p14:cNvContentPartPr/>
              <p14:nvPr/>
            </p14:nvContentPartPr>
            <p14:xfrm>
              <a:off x="1513103" y="4277785"/>
              <a:ext cx="76200" cy="28574"/>
            </p14:xfrm>
          </p:contentPart>
        </mc:Choice>
        <mc:Fallback xmlns="">
          <p:pic>
            <p:nvPicPr>
              <p:cNvPr id="14" name="Pismo odręczne 13">
                <a:extLst>
                  <a:ext uri="{FF2B5EF4-FFF2-40B4-BE49-F238E27FC236}">
                    <a16:creationId xmlns:a16="http://schemas.microsoft.com/office/drawing/2014/main" id="{6D6A3EFC-FAAA-4578-B339-102B7797C37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494427" y="4258605"/>
                <a:ext cx="113179" cy="673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" name="Pismo odręczne 14">
                <a:extLst>
                  <a:ext uri="{FF2B5EF4-FFF2-40B4-BE49-F238E27FC236}">
                    <a16:creationId xmlns:a16="http://schemas.microsoft.com/office/drawing/2014/main" id="{81ED0668-4F30-4BF1-8BD7-55D8BBD25DD7}"/>
                  </a:ext>
                </a:extLst>
              </p14:cNvPr>
              <p14:cNvContentPartPr/>
              <p14:nvPr/>
            </p14:nvContentPartPr>
            <p14:xfrm>
              <a:off x="1821327" y="4231084"/>
              <a:ext cx="57149" cy="95249"/>
            </p14:xfrm>
          </p:contentPart>
        </mc:Choice>
        <mc:Fallback xmlns="">
          <p:pic>
            <p:nvPicPr>
              <p:cNvPr id="15" name="Pismo odręczne 14">
                <a:extLst>
                  <a:ext uri="{FF2B5EF4-FFF2-40B4-BE49-F238E27FC236}">
                    <a16:creationId xmlns:a16="http://schemas.microsoft.com/office/drawing/2014/main" id="{81ED0668-4F30-4BF1-8BD7-55D8BBD25DD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802277" y="4213044"/>
                <a:ext cx="94867" cy="1309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" name="Pismo odręczne 15">
                <a:extLst>
                  <a:ext uri="{FF2B5EF4-FFF2-40B4-BE49-F238E27FC236}">
                    <a16:creationId xmlns:a16="http://schemas.microsoft.com/office/drawing/2014/main" id="{F3D771DD-4B24-4DAF-BA19-443DD88212C8}"/>
                  </a:ext>
                </a:extLst>
              </p14:cNvPr>
              <p14:cNvContentPartPr/>
              <p14:nvPr/>
            </p14:nvContentPartPr>
            <p14:xfrm>
              <a:off x="1805072" y="4068175"/>
              <a:ext cx="19049" cy="19049"/>
            </p14:xfrm>
          </p:contentPart>
        </mc:Choice>
        <mc:Fallback xmlns="">
          <p:pic>
            <p:nvPicPr>
              <p:cNvPr id="16" name="Pismo odręczne 15">
                <a:extLst>
                  <a:ext uri="{FF2B5EF4-FFF2-40B4-BE49-F238E27FC236}">
                    <a16:creationId xmlns:a16="http://schemas.microsoft.com/office/drawing/2014/main" id="{F3D771DD-4B24-4DAF-BA19-443DD88212C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784367" y="4049126"/>
                <a:ext cx="60046" cy="575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7" name="Pismo odręczne 16">
                <a:extLst>
                  <a:ext uri="{FF2B5EF4-FFF2-40B4-BE49-F238E27FC236}">
                    <a16:creationId xmlns:a16="http://schemas.microsoft.com/office/drawing/2014/main" id="{02DC2E8D-5FF9-4C1B-AA59-3A07C2829F60}"/>
                  </a:ext>
                </a:extLst>
              </p14:cNvPr>
              <p14:cNvContentPartPr/>
              <p14:nvPr/>
            </p14:nvContentPartPr>
            <p14:xfrm>
              <a:off x="1961430" y="4232236"/>
              <a:ext cx="228599" cy="66675"/>
            </p14:xfrm>
          </p:contentPart>
        </mc:Choice>
        <mc:Fallback xmlns="">
          <p:pic>
            <p:nvPicPr>
              <p:cNvPr id="17" name="Pismo odręczne 16">
                <a:extLst>
                  <a:ext uri="{FF2B5EF4-FFF2-40B4-BE49-F238E27FC236}">
                    <a16:creationId xmlns:a16="http://schemas.microsoft.com/office/drawing/2014/main" id="{02DC2E8D-5FF9-4C1B-AA59-3A07C2829F6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943316" y="4213984"/>
                <a:ext cx="264465" cy="1035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8" name="Pismo odręczne 17">
                <a:extLst>
                  <a:ext uri="{FF2B5EF4-FFF2-40B4-BE49-F238E27FC236}">
                    <a16:creationId xmlns:a16="http://schemas.microsoft.com/office/drawing/2014/main" id="{1425868C-617A-4A15-A47B-6216F871E4A0}"/>
                  </a:ext>
                </a:extLst>
              </p14:cNvPr>
              <p14:cNvContentPartPr/>
              <p14:nvPr/>
            </p14:nvContentPartPr>
            <p14:xfrm>
              <a:off x="2260191" y="4100322"/>
              <a:ext cx="28574" cy="171449"/>
            </p14:xfrm>
          </p:contentPart>
        </mc:Choice>
        <mc:Fallback xmlns="">
          <p:pic>
            <p:nvPicPr>
              <p:cNvPr id="18" name="Pismo odręczne 17">
                <a:extLst>
                  <a:ext uri="{FF2B5EF4-FFF2-40B4-BE49-F238E27FC236}">
                    <a16:creationId xmlns:a16="http://schemas.microsoft.com/office/drawing/2014/main" id="{1425868C-617A-4A15-A47B-6216F871E4A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243383" y="4083107"/>
                <a:ext cx="61854" cy="2062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9" name="Pismo odręczne 18">
                <a:extLst>
                  <a:ext uri="{FF2B5EF4-FFF2-40B4-BE49-F238E27FC236}">
                    <a16:creationId xmlns:a16="http://schemas.microsoft.com/office/drawing/2014/main" id="{F34A725B-5B2E-486F-9A1D-7E9BA533903A}"/>
                  </a:ext>
                </a:extLst>
              </p14:cNvPr>
              <p14:cNvContentPartPr/>
              <p14:nvPr/>
            </p14:nvContentPartPr>
            <p14:xfrm>
              <a:off x="2232294" y="4178262"/>
              <a:ext cx="95249" cy="19049"/>
            </p14:xfrm>
          </p:contentPart>
        </mc:Choice>
        <mc:Fallback xmlns="">
          <p:pic>
            <p:nvPicPr>
              <p:cNvPr id="19" name="Pismo odręczne 18">
                <a:extLst>
                  <a:ext uri="{FF2B5EF4-FFF2-40B4-BE49-F238E27FC236}">
                    <a16:creationId xmlns:a16="http://schemas.microsoft.com/office/drawing/2014/main" id="{F34A725B-5B2E-486F-9A1D-7E9BA533903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213691" y="4157048"/>
                <a:ext cx="132084" cy="619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" name="Pismo odręczne 19">
                <a:extLst>
                  <a:ext uri="{FF2B5EF4-FFF2-40B4-BE49-F238E27FC236}">
                    <a16:creationId xmlns:a16="http://schemas.microsoft.com/office/drawing/2014/main" id="{1C68AF31-B206-44CF-9618-983EF0023FE5}"/>
                  </a:ext>
                </a:extLst>
              </p14:cNvPr>
              <p14:cNvContentPartPr/>
              <p14:nvPr/>
            </p14:nvContentPartPr>
            <p14:xfrm>
              <a:off x="2380756" y="4206973"/>
              <a:ext cx="276225" cy="104774"/>
            </p14:xfrm>
          </p:contentPart>
        </mc:Choice>
        <mc:Fallback xmlns="">
          <p:pic>
            <p:nvPicPr>
              <p:cNvPr id="20" name="Pismo odręczne 19">
                <a:extLst>
                  <a:ext uri="{FF2B5EF4-FFF2-40B4-BE49-F238E27FC236}">
                    <a16:creationId xmlns:a16="http://schemas.microsoft.com/office/drawing/2014/main" id="{1C68AF31-B206-44CF-9618-983EF0023FE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363132" y="4189629"/>
                <a:ext cx="311832" cy="1398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1" name="Pismo odręczne 20">
                <a:extLst>
                  <a:ext uri="{FF2B5EF4-FFF2-40B4-BE49-F238E27FC236}">
                    <a16:creationId xmlns:a16="http://schemas.microsoft.com/office/drawing/2014/main" id="{C26CE602-64C2-400C-991F-991C742A1A63}"/>
                  </a:ext>
                </a:extLst>
              </p14:cNvPr>
              <p14:cNvContentPartPr/>
              <p14:nvPr/>
            </p14:nvContentPartPr>
            <p14:xfrm>
              <a:off x="2755089" y="4248397"/>
              <a:ext cx="152399" cy="85725"/>
            </p14:xfrm>
          </p:contentPart>
        </mc:Choice>
        <mc:Fallback xmlns="">
          <p:pic>
            <p:nvPicPr>
              <p:cNvPr id="21" name="Pismo odręczne 20">
                <a:extLst>
                  <a:ext uri="{FF2B5EF4-FFF2-40B4-BE49-F238E27FC236}">
                    <a16:creationId xmlns:a16="http://schemas.microsoft.com/office/drawing/2014/main" id="{C26CE602-64C2-400C-991F-991C742A1A63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737572" y="4230902"/>
                <a:ext cx="187083" cy="1203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2" name="Pismo odręczne 21">
                <a:extLst>
                  <a:ext uri="{FF2B5EF4-FFF2-40B4-BE49-F238E27FC236}">
                    <a16:creationId xmlns:a16="http://schemas.microsoft.com/office/drawing/2014/main" id="{1FB695E2-B39B-4778-B3B1-98AEB225055A}"/>
                  </a:ext>
                </a:extLst>
              </p14:cNvPr>
              <p14:cNvContentPartPr/>
              <p14:nvPr/>
            </p14:nvContentPartPr>
            <p14:xfrm>
              <a:off x="2984719" y="4128343"/>
              <a:ext cx="57149" cy="190499"/>
            </p14:xfrm>
          </p:contentPart>
        </mc:Choice>
        <mc:Fallback xmlns="">
          <p:pic>
            <p:nvPicPr>
              <p:cNvPr id="22" name="Pismo odręczne 21">
                <a:extLst>
                  <a:ext uri="{FF2B5EF4-FFF2-40B4-BE49-F238E27FC236}">
                    <a16:creationId xmlns:a16="http://schemas.microsoft.com/office/drawing/2014/main" id="{1FB695E2-B39B-4778-B3B1-98AEB225055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967747" y="4110269"/>
                <a:ext cx="91438" cy="2262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3" name="Pismo odręczne 22">
                <a:extLst>
                  <a:ext uri="{FF2B5EF4-FFF2-40B4-BE49-F238E27FC236}">
                    <a16:creationId xmlns:a16="http://schemas.microsoft.com/office/drawing/2014/main" id="{30B3E213-6906-4774-B7F7-86580391CF58}"/>
                  </a:ext>
                </a:extLst>
              </p14:cNvPr>
              <p14:cNvContentPartPr/>
              <p14:nvPr/>
            </p14:nvContentPartPr>
            <p14:xfrm>
              <a:off x="3070570" y="4249765"/>
              <a:ext cx="123825" cy="104774"/>
            </p14:xfrm>
          </p:contentPart>
        </mc:Choice>
        <mc:Fallback xmlns="">
          <p:pic>
            <p:nvPicPr>
              <p:cNvPr id="23" name="Pismo odręczne 22">
                <a:extLst>
                  <a:ext uri="{FF2B5EF4-FFF2-40B4-BE49-F238E27FC236}">
                    <a16:creationId xmlns:a16="http://schemas.microsoft.com/office/drawing/2014/main" id="{30B3E213-6906-4774-B7F7-86580391CF5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052779" y="4231763"/>
                <a:ext cx="159051" cy="1404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4" name="Pismo odręczne 23">
                <a:extLst>
                  <a:ext uri="{FF2B5EF4-FFF2-40B4-BE49-F238E27FC236}">
                    <a16:creationId xmlns:a16="http://schemas.microsoft.com/office/drawing/2014/main" id="{9A9EF1BB-4EBA-4104-80BC-BE196F363DF3}"/>
                  </a:ext>
                </a:extLst>
              </p14:cNvPr>
              <p14:cNvContentPartPr/>
              <p14:nvPr/>
            </p14:nvContentPartPr>
            <p14:xfrm>
              <a:off x="3259710" y="4147023"/>
              <a:ext cx="28574" cy="200024"/>
            </p14:xfrm>
          </p:contentPart>
        </mc:Choice>
        <mc:Fallback xmlns="">
          <p:pic>
            <p:nvPicPr>
              <p:cNvPr id="24" name="Pismo odręczne 23">
                <a:extLst>
                  <a:ext uri="{FF2B5EF4-FFF2-40B4-BE49-F238E27FC236}">
                    <a16:creationId xmlns:a16="http://schemas.microsoft.com/office/drawing/2014/main" id="{9A9EF1BB-4EBA-4104-80BC-BE196F363DF3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241287" y="4128638"/>
                <a:ext cx="65795" cy="2364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5" name="Pismo odręczne 24">
                <a:extLst>
                  <a:ext uri="{FF2B5EF4-FFF2-40B4-BE49-F238E27FC236}">
                    <a16:creationId xmlns:a16="http://schemas.microsoft.com/office/drawing/2014/main" id="{8B886C4A-33DB-44C4-A4DE-A69BAE53ADF4}"/>
                  </a:ext>
                </a:extLst>
              </p14:cNvPr>
              <p14:cNvContentPartPr/>
              <p14:nvPr/>
            </p14:nvContentPartPr>
            <p14:xfrm>
              <a:off x="3259709" y="4259105"/>
              <a:ext cx="85725" cy="28574"/>
            </p14:xfrm>
          </p:contentPart>
        </mc:Choice>
        <mc:Fallback xmlns="">
          <p:pic>
            <p:nvPicPr>
              <p:cNvPr id="25" name="Pismo odręczne 24">
                <a:extLst>
                  <a:ext uri="{FF2B5EF4-FFF2-40B4-BE49-F238E27FC236}">
                    <a16:creationId xmlns:a16="http://schemas.microsoft.com/office/drawing/2014/main" id="{8B886C4A-33DB-44C4-A4DE-A69BAE53ADF4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242134" y="4240437"/>
                <a:ext cx="121235" cy="662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6" name="Pismo odręczne 25">
                <a:extLst>
                  <a:ext uri="{FF2B5EF4-FFF2-40B4-BE49-F238E27FC236}">
                    <a16:creationId xmlns:a16="http://schemas.microsoft.com/office/drawing/2014/main" id="{CC9A08EE-462D-451C-8134-00EEDDAB1A68}"/>
                  </a:ext>
                </a:extLst>
              </p14:cNvPr>
              <p14:cNvContentPartPr/>
              <p14:nvPr/>
            </p14:nvContentPartPr>
            <p14:xfrm>
              <a:off x="3412742" y="4315146"/>
              <a:ext cx="104774" cy="209549"/>
            </p14:xfrm>
          </p:contentPart>
        </mc:Choice>
        <mc:Fallback xmlns="">
          <p:pic>
            <p:nvPicPr>
              <p:cNvPr id="26" name="Pismo odręczne 25">
                <a:extLst>
                  <a:ext uri="{FF2B5EF4-FFF2-40B4-BE49-F238E27FC236}">
                    <a16:creationId xmlns:a16="http://schemas.microsoft.com/office/drawing/2014/main" id="{CC9A08EE-462D-451C-8134-00EEDDAB1A68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395566" y="4296765"/>
                <a:ext cx="138783" cy="2459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7" name="Pismo odręczne 26">
                <a:extLst>
                  <a:ext uri="{FF2B5EF4-FFF2-40B4-BE49-F238E27FC236}">
                    <a16:creationId xmlns:a16="http://schemas.microsoft.com/office/drawing/2014/main" id="{6F9ED305-2EE2-43CC-A89B-D452D836A29D}"/>
                  </a:ext>
                </a:extLst>
              </p14:cNvPr>
              <p14:cNvContentPartPr/>
              <p14:nvPr/>
            </p14:nvContentPartPr>
            <p14:xfrm>
              <a:off x="3595954" y="4296466"/>
              <a:ext cx="123825" cy="104774"/>
            </p14:xfrm>
          </p:contentPart>
        </mc:Choice>
        <mc:Fallback xmlns="">
          <p:pic>
            <p:nvPicPr>
              <p:cNvPr id="27" name="Pismo odręczne 26">
                <a:extLst>
                  <a:ext uri="{FF2B5EF4-FFF2-40B4-BE49-F238E27FC236}">
                    <a16:creationId xmlns:a16="http://schemas.microsoft.com/office/drawing/2014/main" id="{6F9ED305-2EE2-43CC-A89B-D452D836A29D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577306" y="4278196"/>
                <a:ext cx="160749" cy="1416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8" name="Pismo odręczne 27">
                <a:extLst>
                  <a:ext uri="{FF2B5EF4-FFF2-40B4-BE49-F238E27FC236}">
                    <a16:creationId xmlns:a16="http://schemas.microsoft.com/office/drawing/2014/main" id="{B5F17167-5D77-4BE1-BA65-63FAF67A75C7}"/>
                  </a:ext>
                </a:extLst>
              </p14:cNvPr>
              <p14:cNvContentPartPr/>
              <p14:nvPr/>
            </p14:nvContentPartPr>
            <p14:xfrm>
              <a:off x="3810778" y="4340085"/>
              <a:ext cx="419099" cy="85725"/>
            </p14:xfrm>
          </p:contentPart>
        </mc:Choice>
        <mc:Fallback xmlns="">
          <p:pic>
            <p:nvPicPr>
              <p:cNvPr id="28" name="Pismo odręczne 27">
                <a:extLst>
                  <a:ext uri="{FF2B5EF4-FFF2-40B4-BE49-F238E27FC236}">
                    <a16:creationId xmlns:a16="http://schemas.microsoft.com/office/drawing/2014/main" id="{B5F17167-5D77-4BE1-BA65-63FAF67A75C7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793013" y="4322446"/>
                <a:ext cx="454991" cy="1206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2" name="Pismo odręczne 31">
                <a:extLst>
                  <a:ext uri="{FF2B5EF4-FFF2-40B4-BE49-F238E27FC236}">
                    <a16:creationId xmlns:a16="http://schemas.microsoft.com/office/drawing/2014/main" id="{9A9E693E-A7D6-44B4-9157-4B9B7AE606AA}"/>
                  </a:ext>
                </a:extLst>
              </p14:cNvPr>
              <p14:cNvContentPartPr/>
              <p14:nvPr/>
            </p14:nvContentPartPr>
            <p14:xfrm>
              <a:off x="242019" y="4387754"/>
              <a:ext cx="342899" cy="638175"/>
            </p14:xfrm>
          </p:contentPart>
        </mc:Choice>
        <mc:Fallback xmlns="">
          <p:pic>
            <p:nvPicPr>
              <p:cNvPr id="32" name="Pismo odręczne 31">
                <a:extLst>
                  <a:ext uri="{FF2B5EF4-FFF2-40B4-BE49-F238E27FC236}">
                    <a16:creationId xmlns:a16="http://schemas.microsoft.com/office/drawing/2014/main" id="{9A9E693E-A7D6-44B4-9157-4B9B7AE606AA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23953" y="4369838"/>
                <a:ext cx="378670" cy="6736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3" name="Pismo odręczne 32">
                <a:extLst>
                  <a:ext uri="{FF2B5EF4-FFF2-40B4-BE49-F238E27FC236}">
                    <a16:creationId xmlns:a16="http://schemas.microsoft.com/office/drawing/2014/main" id="{9D0AD767-DD6A-4F52-BB90-CD9BDBFCE9E8}"/>
                  </a:ext>
                </a:extLst>
              </p14:cNvPr>
              <p14:cNvContentPartPr/>
              <p14:nvPr/>
            </p14:nvContentPartPr>
            <p14:xfrm>
              <a:off x="486580" y="4931595"/>
              <a:ext cx="152399" cy="133350"/>
            </p14:xfrm>
          </p:contentPart>
        </mc:Choice>
        <mc:Fallback xmlns="">
          <p:pic>
            <p:nvPicPr>
              <p:cNvPr id="33" name="Pismo odręczne 32">
                <a:extLst>
                  <a:ext uri="{FF2B5EF4-FFF2-40B4-BE49-F238E27FC236}">
                    <a16:creationId xmlns:a16="http://schemas.microsoft.com/office/drawing/2014/main" id="{9D0AD767-DD6A-4F52-BB90-CD9BDBFCE9E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69023" y="4913742"/>
                <a:ext cx="187163" cy="1694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" name="Pismo odręczne 5">
                <a:extLst>
                  <a:ext uri="{FF2B5EF4-FFF2-40B4-BE49-F238E27FC236}">
                    <a16:creationId xmlns:a16="http://schemas.microsoft.com/office/drawing/2014/main" id="{5784C5F5-E293-4704-A7BB-55263E8C4F2D}"/>
                  </a:ext>
                </a:extLst>
              </p14:cNvPr>
              <p14:cNvContentPartPr/>
              <p14:nvPr/>
            </p14:nvContentPartPr>
            <p14:xfrm>
              <a:off x="675603" y="1027341"/>
              <a:ext cx="9524" cy="9524"/>
            </p14:xfrm>
          </p:contentPart>
        </mc:Choice>
        <mc:Fallback xmlns="">
          <p:pic>
            <p:nvPicPr>
              <p:cNvPr id="6" name="Pismo odręczne 5">
                <a:extLst>
                  <a:ext uri="{FF2B5EF4-FFF2-40B4-BE49-F238E27FC236}">
                    <a16:creationId xmlns:a16="http://schemas.microsoft.com/office/drawing/2014/main" id="{5784C5F5-E293-4704-A7BB-55263E8C4F2D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62733" y="1009704"/>
                <a:ext cx="35007" cy="444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7" name="Pismo odręczne 6">
                <a:extLst>
                  <a:ext uri="{FF2B5EF4-FFF2-40B4-BE49-F238E27FC236}">
                    <a16:creationId xmlns:a16="http://schemas.microsoft.com/office/drawing/2014/main" id="{8CF69B29-E9A6-4EC9-81F0-E99D39D5A925}"/>
                  </a:ext>
                </a:extLst>
              </p14:cNvPr>
              <p14:cNvContentPartPr/>
              <p14:nvPr/>
            </p14:nvContentPartPr>
            <p14:xfrm>
              <a:off x="510337" y="588427"/>
              <a:ext cx="95249" cy="428625"/>
            </p14:xfrm>
          </p:contentPart>
        </mc:Choice>
        <mc:Fallback xmlns="">
          <p:pic>
            <p:nvPicPr>
              <p:cNvPr id="7" name="Pismo odręczne 6">
                <a:extLst>
                  <a:ext uri="{FF2B5EF4-FFF2-40B4-BE49-F238E27FC236}">
                    <a16:creationId xmlns:a16="http://schemas.microsoft.com/office/drawing/2014/main" id="{8CF69B29-E9A6-4EC9-81F0-E99D39D5A925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91513" y="570568"/>
                <a:ext cx="132520" cy="4639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0" name="Pismo odręczne 29">
                <a:extLst>
                  <a:ext uri="{FF2B5EF4-FFF2-40B4-BE49-F238E27FC236}">
                    <a16:creationId xmlns:a16="http://schemas.microsoft.com/office/drawing/2014/main" id="{8D6C8763-B0E5-4296-819F-D8B4067EF9DB}"/>
                  </a:ext>
                </a:extLst>
              </p14:cNvPr>
              <p14:cNvContentPartPr/>
              <p14:nvPr/>
            </p14:nvContentPartPr>
            <p14:xfrm>
              <a:off x="425420" y="493817"/>
              <a:ext cx="390525" cy="228599"/>
            </p14:xfrm>
          </p:contentPart>
        </mc:Choice>
        <mc:Fallback xmlns="">
          <p:pic>
            <p:nvPicPr>
              <p:cNvPr id="30" name="Pismo odręczne 29">
                <a:extLst>
                  <a:ext uri="{FF2B5EF4-FFF2-40B4-BE49-F238E27FC236}">
                    <a16:creationId xmlns:a16="http://schemas.microsoft.com/office/drawing/2014/main" id="{8D6C8763-B0E5-4296-819F-D8B4067EF9D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07423" y="475817"/>
                <a:ext cx="426158" cy="264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6" name="Pismo odręczne 35">
                <a:extLst>
                  <a:ext uri="{FF2B5EF4-FFF2-40B4-BE49-F238E27FC236}">
                    <a16:creationId xmlns:a16="http://schemas.microsoft.com/office/drawing/2014/main" id="{D0B2A923-F20B-4994-926E-DD68690E6C57}"/>
                  </a:ext>
                </a:extLst>
              </p14:cNvPr>
              <p14:cNvContentPartPr/>
              <p14:nvPr/>
            </p14:nvContentPartPr>
            <p14:xfrm>
              <a:off x="902428" y="784571"/>
              <a:ext cx="47624" cy="114300"/>
            </p14:xfrm>
          </p:contentPart>
        </mc:Choice>
        <mc:Fallback xmlns="">
          <p:pic>
            <p:nvPicPr>
              <p:cNvPr id="36" name="Pismo odręczne 35">
                <a:extLst>
                  <a:ext uri="{FF2B5EF4-FFF2-40B4-BE49-F238E27FC236}">
                    <a16:creationId xmlns:a16="http://schemas.microsoft.com/office/drawing/2014/main" id="{D0B2A923-F20B-4994-926E-DD68690E6C57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83069" y="766823"/>
                <a:ext cx="85956" cy="1494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8" name="Pismo odręczne 37">
                <a:extLst>
                  <a:ext uri="{FF2B5EF4-FFF2-40B4-BE49-F238E27FC236}">
                    <a16:creationId xmlns:a16="http://schemas.microsoft.com/office/drawing/2014/main" id="{38E128A9-20AB-45CD-9074-5E0BC5D6CEAF}"/>
                  </a:ext>
                </a:extLst>
              </p14:cNvPr>
              <p14:cNvContentPartPr/>
              <p14:nvPr/>
            </p14:nvContentPartPr>
            <p14:xfrm>
              <a:off x="933415" y="644469"/>
              <a:ext cx="9524" cy="9524"/>
            </p14:xfrm>
          </p:contentPart>
        </mc:Choice>
        <mc:Fallback xmlns="">
          <p:pic>
            <p:nvPicPr>
              <p:cNvPr id="38" name="Pismo odręczne 37">
                <a:extLst>
                  <a:ext uri="{FF2B5EF4-FFF2-40B4-BE49-F238E27FC236}">
                    <a16:creationId xmlns:a16="http://schemas.microsoft.com/office/drawing/2014/main" id="{38E128A9-20AB-45CD-9074-5E0BC5D6CEAF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920545" y="604786"/>
                <a:ext cx="35007" cy="88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0" name="Pismo odręczne 39">
                <a:extLst>
                  <a:ext uri="{FF2B5EF4-FFF2-40B4-BE49-F238E27FC236}">
                    <a16:creationId xmlns:a16="http://schemas.microsoft.com/office/drawing/2014/main" id="{57D0BDA9-DDC7-4DF8-892F-0952FAA99C88}"/>
                  </a:ext>
                </a:extLst>
              </p14:cNvPr>
              <p14:cNvContentPartPr/>
              <p14:nvPr/>
            </p14:nvContentPartPr>
            <p14:xfrm>
              <a:off x="1095231" y="719190"/>
              <a:ext cx="171449" cy="171449"/>
            </p14:xfrm>
          </p:contentPart>
        </mc:Choice>
        <mc:Fallback xmlns="">
          <p:pic>
            <p:nvPicPr>
              <p:cNvPr id="40" name="Pismo odręczne 39">
                <a:extLst>
                  <a:ext uri="{FF2B5EF4-FFF2-40B4-BE49-F238E27FC236}">
                    <a16:creationId xmlns:a16="http://schemas.microsoft.com/office/drawing/2014/main" id="{57D0BDA9-DDC7-4DF8-892F-0952FAA99C88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076992" y="701368"/>
                <a:ext cx="207563" cy="2067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2" name="Pismo odręczne 41">
                <a:extLst>
                  <a:ext uri="{FF2B5EF4-FFF2-40B4-BE49-F238E27FC236}">
                    <a16:creationId xmlns:a16="http://schemas.microsoft.com/office/drawing/2014/main" id="{B12BC0A7-95AC-4DA8-A85E-1D63A64597FD}"/>
                  </a:ext>
                </a:extLst>
              </p14:cNvPr>
              <p14:cNvContentPartPr/>
              <p14:nvPr/>
            </p14:nvContentPartPr>
            <p14:xfrm>
              <a:off x="1198651" y="812592"/>
              <a:ext cx="114300" cy="47624"/>
            </p14:xfrm>
          </p:contentPart>
        </mc:Choice>
        <mc:Fallback xmlns="">
          <p:pic>
            <p:nvPicPr>
              <p:cNvPr id="42" name="Pismo odręczne 41">
                <a:extLst>
                  <a:ext uri="{FF2B5EF4-FFF2-40B4-BE49-F238E27FC236}">
                    <a16:creationId xmlns:a16="http://schemas.microsoft.com/office/drawing/2014/main" id="{B12BC0A7-95AC-4DA8-A85E-1D63A64597FD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180508" y="794822"/>
                <a:ext cx="150223" cy="828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4" name="Pismo odręczne 43">
                <a:extLst>
                  <a:ext uri="{FF2B5EF4-FFF2-40B4-BE49-F238E27FC236}">
                    <a16:creationId xmlns:a16="http://schemas.microsoft.com/office/drawing/2014/main" id="{7CD74AA8-4DC7-4DFE-AEC1-8560C8FCA34E}"/>
                  </a:ext>
                </a:extLst>
              </p14:cNvPr>
              <p14:cNvContentPartPr/>
              <p14:nvPr/>
            </p14:nvContentPartPr>
            <p14:xfrm>
              <a:off x="1400323" y="737871"/>
              <a:ext cx="104774" cy="142874"/>
            </p14:xfrm>
          </p:contentPart>
        </mc:Choice>
        <mc:Fallback xmlns="">
          <p:pic>
            <p:nvPicPr>
              <p:cNvPr id="44" name="Pismo odręczne 43">
                <a:extLst>
                  <a:ext uri="{FF2B5EF4-FFF2-40B4-BE49-F238E27FC236}">
                    <a16:creationId xmlns:a16="http://schemas.microsoft.com/office/drawing/2014/main" id="{7CD74AA8-4DC7-4DFE-AEC1-8560C8FCA34E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382976" y="719694"/>
                <a:ext cx="139120" cy="1788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6" name="Pismo odręczne 45">
                <a:extLst>
                  <a:ext uri="{FF2B5EF4-FFF2-40B4-BE49-F238E27FC236}">
                    <a16:creationId xmlns:a16="http://schemas.microsoft.com/office/drawing/2014/main" id="{6EE296AB-1CC6-42AD-8FDC-B9E4298ABBCA}"/>
                  </a:ext>
                </a:extLst>
              </p14:cNvPr>
              <p14:cNvContentPartPr/>
              <p14:nvPr/>
            </p14:nvContentPartPr>
            <p14:xfrm>
              <a:off x="1603190" y="721804"/>
              <a:ext cx="200024" cy="152399"/>
            </p14:xfrm>
          </p:contentPart>
        </mc:Choice>
        <mc:Fallback xmlns="">
          <p:pic>
            <p:nvPicPr>
              <p:cNvPr id="46" name="Pismo odręczne 45">
                <a:extLst>
                  <a:ext uri="{FF2B5EF4-FFF2-40B4-BE49-F238E27FC236}">
                    <a16:creationId xmlns:a16="http://schemas.microsoft.com/office/drawing/2014/main" id="{6EE296AB-1CC6-42AD-8FDC-B9E4298ABBC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585170" y="704165"/>
                <a:ext cx="235704" cy="1873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8" name="Pismo odręczne 47">
                <a:extLst>
                  <a:ext uri="{FF2B5EF4-FFF2-40B4-BE49-F238E27FC236}">
                    <a16:creationId xmlns:a16="http://schemas.microsoft.com/office/drawing/2014/main" id="{B7E002DE-D522-4816-A2E8-B7F4C26DF3B6}"/>
                  </a:ext>
                </a:extLst>
              </p14:cNvPr>
              <p14:cNvContentPartPr/>
              <p14:nvPr/>
            </p14:nvContentPartPr>
            <p14:xfrm>
              <a:off x="1891036" y="569747"/>
              <a:ext cx="47624" cy="276225"/>
            </p14:xfrm>
          </p:contentPart>
        </mc:Choice>
        <mc:Fallback xmlns="">
          <p:pic>
            <p:nvPicPr>
              <p:cNvPr id="48" name="Pismo odręczne 47">
                <a:extLst>
                  <a:ext uri="{FF2B5EF4-FFF2-40B4-BE49-F238E27FC236}">
                    <a16:creationId xmlns:a16="http://schemas.microsoft.com/office/drawing/2014/main" id="{B7E002DE-D522-4816-A2E8-B7F4C26DF3B6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872286" y="551669"/>
                <a:ext cx="84748" cy="3120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0" name="Pismo odręczne 49">
                <a:extLst>
                  <a:ext uri="{FF2B5EF4-FFF2-40B4-BE49-F238E27FC236}">
                    <a16:creationId xmlns:a16="http://schemas.microsoft.com/office/drawing/2014/main" id="{04F48A05-62AA-4828-90F4-FFCB2AFF9F08}"/>
                  </a:ext>
                </a:extLst>
              </p14:cNvPr>
              <p14:cNvContentPartPr/>
              <p14:nvPr/>
            </p14:nvContentPartPr>
            <p14:xfrm>
              <a:off x="1891958" y="691170"/>
              <a:ext cx="238124" cy="171449"/>
            </p14:xfrm>
          </p:contentPart>
        </mc:Choice>
        <mc:Fallback xmlns="">
          <p:pic>
            <p:nvPicPr>
              <p:cNvPr id="50" name="Pismo odręczne 49">
                <a:extLst>
                  <a:ext uri="{FF2B5EF4-FFF2-40B4-BE49-F238E27FC236}">
                    <a16:creationId xmlns:a16="http://schemas.microsoft.com/office/drawing/2014/main" id="{04F48A05-62AA-4828-90F4-FFCB2AFF9F08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874188" y="673236"/>
                <a:ext cx="273309" cy="20695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78187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789E20-B35D-43D6-9FFC-AB7843203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871" y="6075301"/>
            <a:ext cx="5200892" cy="582855"/>
          </a:xfrm>
        </p:spPr>
        <p:txBody>
          <a:bodyPr/>
          <a:lstStyle/>
          <a:p>
            <a:r>
              <a:rPr lang="pl-PL" sz="2400" dirty="0">
                <a:cs typeface="Calibri Light"/>
              </a:rPr>
              <a:t>Implementacja na GPU (</a:t>
            </a:r>
            <a:r>
              <a:rPr lang="pl-PL" sz="2400" dirty="0" err="1">
                <a:cs typeface="Calibri Light"/>
              </a:rPr>
              <a:t>compte</a:t>
            </a:r>
            <a:r>
              <a:rPr lang="pl-PL" sz="2400" dirty="0">
                <a:cs typeface="Calibri Light"/>
              </a:rPr>
              <a:t> </a:t>
            </a:r>
            <a:r>
              <a:rPr lang="pl-PL" sz="2400" dirty="0" err="1">
                <a:cs typeface="Calibri Light"/>
              </a:rPr>
              <a:t>shader</a:t>
            </a:r>
            <a:r>
              <a:rPr lang="pl-PL" sz="2400" dirty="0">
                <a:cs typeface="Calibri Light"/>
              </a:rPr>
              <a:t>)</a:t>
            </a:r>
            <a:endParaRPr lang="pl-PL" sz="2400">
              <a:cs typeface="Calibri Light"/>
            </a:endParaRPr>
          </a:p>
        </p:txBody>
      </p:sp>
      <p:pic>
        <p:nvPicPr>
          <p:cNvPr id="4" name="Multimedia online 3" title="Sand Castle">
            <a:hlinkClick r:id="" action="ppaction://media"/>
            <a:extLst>
              <a:ext uri="{FF2B5EF4-FFF2-40B4-BE49-F238E27FC236}">
                <a16:creationId xmlns:a16="http://schemas.microsoft.com/office/drawing/2014/main" id="{7FCF16A1-A108-478A-9B72-92C601C47DC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78404" y="261475"/>
            <a:ext cx="10275746" cy="580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4846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683375-D967-4F61-9B72-55212E469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cs typeface="Calibri Light"/>
              </a:rPr>
              <a:t>Co dalej?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1BD84D6-59F4-4F92-802F-E554695B8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>
                <a:ea typeface="+mn-lt"/>
                <a:cs typeface="+mn-lt"/>
                <a:hlinkClick r:id="rId2"/>
              </a:rPr>
              <a:t>https://youtu.be/VLZjd_Y1gJ8</a:t>
            </a:r>
            <a:r>
              <a:rPr lang="pl-PL" dirty="0">
                <a:ea typeface="+mn-lt"/>
                <a:cs typeface="+mn-lt"/>
              </a:rPr>
              <a:t> - </a:t>
            </a:r>
            <a:r>
              <a:rPr lang="pl-PL" dirty="0" err="1"/>
              <a:t>Recreating</a:t>
            </a:r>
            <a:r>
              <a:rPr lang="pl-PL" dirty="0"/>
              <a:t> </a:t>
            </a:r>
            <a:r>
              <a:rPr lang="pl-PL" dirty="0" err="1"/>
              <a:t>Noita's</a:t>
            </a:r>
            <a:r>
              <a:rPr lang="pl-PL" dirty="0"/>
              <a:t> Sand </a:t>
            </a:r>
            <a:r>
              <a:rPr lang="pl-PL" dirty="0" err="1"/>
              <a:t>Simulation</a:t>
            </a:r>
            <a:r>
              <a:rPr lang="pl-PL" dirty="0"/>
              <a:t> in C and </a:t>
            </a:r>
            <a:r>
              <a:rPr lang="pl-PL" dirty="0" err="1"/>
              <a:t>OpenGL</a:t>
            </a:r>
            <a:r>
              <a:rPr lang="pl-PL" dirty="0"/>
              <a:t> | Game Engineering</a:t>
            </a:r>
          </a:p>
          <a:p>
            <a:endParaRPr lang="pl-PL" dirty="0">
              <a:cs typeface="Calibri"/>
            </a:endParaRPr>
          </a:p>
          <a:p>
            <a:r>
              <a:rPr lang="pl-PL" dirty="0">
                <a:cs typeface="Calibri"/>
                <a:hlinkClick r:id="rId3"/>
              </a:rPr>
              <a:t>https://youtu.be/prXuyMCgbTc</a:t>
            </a:r>
            <a:r>
              <a:rPr lang="pl-PL" dirty="0">
                <a:cs typeface="Calibri"/>
              </a:rPr>
              <a:t> - </a:t>
            </a:r>
            <a:r>
              <a:rPr lang="pl-PL" dirty="0" err="1"/>
              <a:t>Exploring</a:t>
            </a:r>
            <a:r>
              <a:rPr lang="pl-PL" dirty="0"/>
              <a:t> the Tech and Design of </a:t>
            </a:r>
            <a:r>
              <a:rPr lang="pl-PL" dirty="0" err="1"/>
              <a:t>Noita</a:t>
            </a:r>
            <a:endParaRPr lang="pl-PL" dirty="0" err="1">
              <a:cs typeface="Calibri"/>
            </a:endParaRPr>
          </a:p>
          <a:p>
            <a:endParaRPr lang="pl-PL" dirty="0">
              <a:cs typeface="Calibri"/>
            </a:endParaRPr>
          </a:p>
          <a:p>
            <a:r>
              <a:rPr lang="pl-PL" dirty="0">
                <a:ea typeface="+mn-lt"/>
                <a:cs typeface="+mn-lt"/>
                <a:hlinkClick r:id="rId4"/>
              </a:rPr>
              <a:t>https://blog.macuyiko.com/post/2020/an-exploration-of-cellular-automata-and-graph-based-game-systems-part-4.html</a:t>
            </a:r>
            <a:endParaRPr lang="pl-PL" dirty="0">
              <a:cs typeface="Calibri"/>
            </a:endParaRPr>
          </a:p>
          <a:p>
            <a:endParaRPr lang="pl-PL" dirty="0">
              <a:cs typeface="Calibri"/>
            </a:endParaRPr>
          </a:p>
          <a:p>
            <a:endParaRPr lang="pl-PL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58878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7BAFD2-98B9-4526-AA03-7C3A63E54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402" y="2753867"/>
            <a:ext cx="10515600" cy="1351248"/>
          </a:xfrm>
        </p:spPr>
        <p:txBody>
          <a:bodyPr>
            <a:normAutofit/>
          </a:bodyPr>
          <a:lstStyle/>
          <a:p>
            <a:pPr algn="ctr"/>
            <a:r>
              <a:rPr lang="pl-PL" sz="6000" dirty="0">
                <a:cs typeface="Calibri Light"/>
              </a:rPr>
              <a:t>Płyny HPP</a:t>
            </a:r>
          </a:p>
        </p:txBody>
      </p:sp>
    </p:spTree>
    <p:extLst>
      <p:ext uri="{BB962C8B-B14F-4D97-AF65-F5344CB8AC3E}">
        <p14:creationId xmlns:p14="http://schemas.microsoft.com/office/powerpoint/2010/main" val="11969965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263C26-85C0-4F8F-BDBB-53517C55D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cs typeface="Calibri Light"/>
              </a:rPr>
              <a:t>Model HPP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DF73AA-F81B-43ED-A0FB-6534B59F0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>
                <a:cs typeface="Calibri"/>
              </a:rPr>
              <a:t>Gaz oddziałujących cząsteczek</a:t>
            </a:r>
          </a:p>
          <a:p>
            <a:r>
              <a:rPr lang="pl-PL" dirty="0">
                <a:cs typeface="Calibri"/>
              </a:rPr>
              <a:t>Cząsteczki na sieci kwadratowej</a:t>
            </a:r>
            <a:endParaRPr lang="pl-PL" dirty="0"/>
          </a:p>
          <a:p>
            <a:r>
              <a:rPr lang="pl-PL" dirty="0">
                <a:cs typeface="Calibri"/>
              </a:rPr>
              <a:t>Stan komórki określa czy są w niej cząsteczki</a:t>
            </a:r>
          </a:p>
          <a:p>
            <a:r>
              <a:rPr lang="pl-PL" dirty="0">
                <a:cs typeface="Calibri"/>
              </a:rPr>
              <a:t>Automat komórkowy dopuszcza skończoną ilość cząsteczek w węźle</a:t>
            </a:r>
          </a:p>
          <a:p>
            <a:r>
              <a:rPr lang="pl-PL" dirty="0">
                <a:cs typeface="Calibri"/>
              </a:rPr>
              <a:t>Zasady automatu prosto z zasad zachowania pędu i masy (ilości cząsteczek)</a:t>
            </a:r>
          </a:p>
          <a:p>
            <a:endParaRPr lang="pl-PL" dirty="0">
              <a:cs typeface="Calibr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Pismo odręczne 3">
                <a:extLst>
                  <a:ext uri="{FF2B5EF4-FFF2-40B4-BE49-F238E27FC236}">
                    <a16:creationId xmlns:a16="http://schemas.microsoft.com/office/drawing/2014/main" id="{B33E0113-5E8A-4524-AF94-4FA4B419BA66}"/>
                  </a:ext>
                </a:extLst>
              </p14:cNvPr>
              <p14:cNvContentPartPr/>
              <p14:nvPr/>
            </p14:nvContentPartPr>
            <p14:xfrm>
              <a:off x="7048096" y="801140"/>
              <a:ext cx="9524" cy="9524"/>
            </p14:xfrm>
          </p:contentPart>
        </mc:Choice>
        <mc:Fallback xmlns="">
          <p:pic>
            <p:nvPicPr>
              <p:cNvPr id="4" name="Pismo odręczne 3">
                <a:extLst>
                  <a:ext uri="{FF2B5EF4-FFF2-40B4-BE49-F238E27FC236}">
                    <a16:creationId xmlns:a16="http://schemas.microsoft.com/office/drawing/2014/main" id="{B33E0113-5E8A-4524-AF94-4FA4B419BA6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35226" y="764509"/>
                <a:ext cx="35007" cy="820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Pismo odręczne 4">
                <a:extLst>
                  <a:ext uri="{FF2B5EF4-FFF2-40B4-BE49-F238E27FC236}">
                    <a16:creationId xmlns:a16="http://schemas.microsoft.com/office/drawing/2014/main" id="{C0173B0C-4F7F-43C3-A755-5EADEF9D7661}"/>
                  </a:ext>
                </a:extLst>
              </p14:cNvPr>
              <p14:cNvContentPartPr/>
              <p14:nvPr/>
            </p14:nvContentPartPr>
            <p14:xfrm>
              <a:off x="10671105" y="344054"/>
              <a:ext cx="142874" cy="85725"/>
            </p14:xfrm>
          </p:contentPart>
        </mc:Choice>
        <mc:Fallback xmlns="">
          <p:pic>
            <p:nvPicPr>
              <p:cNvPr id="5" name="Pismo odręczne 4">
                <a:extLst>
                  <a:ext uri="{FF2B5EF4-FFF2-40B4-BE49-F238E27FC236}">
                    <a16:creationId xmlns:a16="http://schemas.microsoft.com/office/drawing/2014/main" id="{C0173B0C-4F7F-43C3-A755-5EADEF9D766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653335" y="325737"/>
                <a:ext cx="178059" cy="1219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Pismo odręczne 5">
                <a:extLst>
                  <a:ext uri="{FF2B5EF4-FFF2-40B4-BE49-F238E27FC236}">
                    <a16:creationId xmlns:a16="http://schemas.microsoft.com/office/drawing/2014/main" id="{158143F9-568D-42F1-997D-2E3D2023F1A2}"/>
                  </a:ext>
                </a:extLst>
              </p14:cNvPr>
              <p14:cNvContentPartPr/>
              <p14:nvPr/>
            </p14:nvContentPartPr>
            <p14:xfrm>
              <a:off x="10843906" y="300320"/>
              <a:ext cx="95249" cy="47624"/>
            </p14:xfrm>
          </p:contentPart>
        </mc:Choice>
        <mc:Fallback xmlns="">
          <p:pic>
            <p:nvPicPr>
              <p:cNvPr id="6" name="Pismo odręczne 5">
                <a:extLst>
                  <a:ext uri="{FF2B5EF4-FFF2-40B4-BE49-F238E27FC236}">
                    <a16:creationId xmlns:a16="http://schemas.microsoft.com/office/drawing/2014/main" id="{158143F9-568D-42F1-997D-2E3D2023F1A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826160" y="281570"/>
                <a:ext cx="131103" cy="847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Pismo odręczne 6">
                <a:extLst>
                  <a:ext uri="{FF2B5EF4-FFF2-40B4-BE49-F238E27FC236}">
                    <a16:creationId xmlns:a16="http://schemas.microsoft.com/office/drawing/2014/main" id="{27B7492F-8F4A-4CBE-B8DC-9D093F704BEA}"/>
                  </a:ext>
                </a:extLst>
              </p14:cNvPr>
              <p14:cNvContentPartPr/>
              <p14:nvPr/>
            </p14:nvContentPartPr>
            <p14:xfrm>
              <a:off x="10927967" y="242843"/>
              <a:ext cx="133350" cy="66675"/>
            </p14:xfrm>
          </p:contentPart>
        </mc:Choice>
        <mc:Fallback xmlns="">
          <p:pic>
            <p:nvPicPr>
              <p:cNvPr id="7" name="Pismo odręczne 6">
                <a:extLst>
                  <a:ext uri="{FF2B5EF4-FFF2-40B4-BE49-F238E27FC236}">
                    <a16:creationId xmlns:a16="http://schemas.microsoft.com/office/drawing/2014/main" id="{27B7492F-8F4A-4CBE-B8DC-9D093F704BE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909599" y="224174"/>
                <a:ext cx="169718" cy="1043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Pismo odręczne 7">
                <a:extLst>
                  <a:ext uri="{FF2B5EF4-FFF2-40B4-BE49-F238E27FC236}">
                    <a16:creationId xmlns:a16="http://schemas.microsoft.com/office/drawing/2014/main" id="{436AF23B-2B32-4278-9FE7-6DC8A242D1E8}"/>
                  </a:ext>
                </a:extLst>
              </p14:cNvPr>
              <p14:cNvContentPartPr/>
              <p14:nvPr/>
            </p14:nvContentPartPr>
            <p14:xfrm>
              <a:off x="10781231" y="485686"/>
              <a:ext cx="152399" cy="123825"/>
            </p14:xfrm>
          </p:contentPart>
        </mc:Choice>
        <mc:Fallback xmlns="">
          <p:pic>
            <p:nvPicPr>
              <p:cNvPr id="8" name="Pismo odręczne 7">
                <a:extLst>
                  <a:ext uri="{FF2B5EF4-FFF2-40B4-BE49-F238E27FC236}">
                    <a16:creationId xmlns:a16="http://schemas.microsoft.com/office/drawing/2014/main" id="{436AF23B-2B32-4278-9FE7-6DC8A242D1E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762781" y="468048"/>
                <a:ext cx="188930" cy="1594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Pismo odręczne 8">
                <a:extLst>
                  <a:ext uri="{FF2B5EF4-FFF2-40B4-BE49-F238E27FC236}">
                    <a16:creationId xmlns:a16="http://schemas.microsoft.com/office/drawing/2014/main" id="{AB43D4A6-D0C8-4718-B754-40AB5552EB3D}"/>
                  </a:ext>
                </a:extLst>
              </p14:cNvPr>
              <p14:cNvContentPartPr/>
              <p14:nvPr/>
            </p14:nvContentPartPr>
            <p14:xfrm>
              <a:off x="10937307" y="588429"/>
              <a:ext cx="133350" cy="104774"/>
            </p14:xfrm>
          </p:contentPart>
        </mc:Choice>
        <mc:Fallback xmlns="">
          <p:pic>
            <p:nvPicPr>
              <p:cNvPr id="9" name="Pismo odręczne 8">
                <a:extLst>
                  <a:ext uri="{FF2B5EF4-FFF2-40B4-BE49-F238E27FC236}">
                    <a16:creationId xmlns:a16="http://schemas.microsoft.com/office/drawing/2014/main" id="{AB43D4A6-D0C8-4718-B754-40AB5552EB3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919207" y="571259"/>
                <a:ext cx="169920" cy="1394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Pismo odręczne 9">
                <a:extLst>
                  <a:ext uri="{FF2B5EF4-FFF2-40B4-BE49-F238E27FC236}">
                    <a16:creationId xmlns:a16="http://schemas.microsoft.com/office/drawing/2014/main" id="{62024701-E383-4777-A346-6DEC31D53B4E}"/>
                  </a:ext>
                </a:extLst>
              </p14:cNvPr>
              <p14:cNvContentPartPr/>
              <p14:nvPr/>
            </p14:nvContentPartPr>
            <p14:xfrm>
              <a:off x="11000865" y="653810"/>
              <a:ext cx="114300" cy="95249"/>
            </p14:xfrm>
          </p:contentPart>
        </mc:Choice>
        <mc:Fallback xmlns="">
          <p:pic>
            <p:nvPicPr>
              <p:cNvPr id="10" name="Pismo odręczne 9">
                <a:extLst>
                  <a:ext uri="{FF2B5EF4-FFF2-40B4-BE49-F238E27FC236}">
                    <a16:creationId xmlns:a16="http://schemas.microsoft.com/office/drawing/2014/main" id="{62024701-E383-4777-A346-6DEC31D53B4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983685" y="635996"/>
                <a:ext cx="149011" cy="13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Pismo odręczne 10">
                <a:extLst>
                  <a:ext uri="{FF2B5EF4-FFF2-40B4-BE49-F238E27FC236}">
                    <a16:creationId xmlns:a16="http://schemas.microsoft.com/office/drawing/2014/main" id="{AC869EA3-0F0A-468C-B962-3B984766A848}"/>
                  </a:ext>
                </a:extLst>
              </p14:cNvPr>
              <p14:cNvContentPartPr/>
              <p14:nvPr/>
            </p14:nvContentPartPr>
            <p14:xfrm>
              <a:off x="10532331" y="588327"/>
              <a:ext cx="171449" cy="114300"/>
            </p14:xfrm>
          </p:contentPart>
        </mc:Choice>
        <mc:Fallback xmlns="">
          <p:pic>
            <p:nvPicPr>
              <p:cNvPr id="11" name="Pismo odręczne 10">
                <a:extLst>
                  <a:ext uri="{FF2B5EF4-FFF2-40B4-BE49-F238E27FC236}">
                    <a16:creationId xmlns:a16="http://schemas.microsoft.com/office/drawing/2014/main" id="{AC869EA3-0F0A-468C-B962-3B984766A84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514800" y="569951"/>
                <a:ext cx="206160" cy="1506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Pismo odręczne 11">
                <a:extLst>
                  <a:ext uri="{FF2B5EF4-FFF2-40B4-BE49-F238E27FC236}">
                    <a16:creationId xmlns:a16="http://schemas.microsoft.com/office/drawing/2014/main" id="{A37DFA72-E127-4CE0-BFA6-862AA3F8D714}"/>
                  </a:ext>
                </a:extLst>
              </p14:cNvPr>
              <p14:cNvContentPartPr/>
              <p14:nvPr/>
            </p14:nvContentPartPr>
            <p14:xfrm>
              <a:off x="10404612" y="681830"/>
              <a:ext cx="171449" cy="95249"/>
            </p14:xfrm>
          </p:contentPart>
        </mc:Choice>
        <mc:Fallback xmlns="">
          <p:pic>
            <p:nvPicPr>
              <p:cNvPr id="12" name="Pismo odręczne 11">
                <a:extLst>
                  <a:ext uri="{FF2B5EF4-FFF2-40B4-BE49-F238E27FC236}">
                    <a16:creationId xmlns:a16="http://schemas.microsoft.com/office/drawing/2014/main" id="{A37DFA72-E127-4CE0-BFA6-862AA3F8D71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386699" y="664449"/>
                <a:ext cx="207640" cy="1296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Pismo odręczne 12">
                <a:extLst>
                  <a:ext uri="{FF2B5EF4-FFF2-40B4-BE49-F238E27FC236}">
                    <a16:creationId xmlns:a16="http://schemas.microsoft.com/office/drawing/2014/main" id="{53460327-CA69-4F66-88FB-D7B9AF2C2F1C}"/>
                  </a:ext>
                </a:extLst>
              </p14:cNvPr>
              <p14:cNvContentPartPr/>
              <p14:nvPr/>
            </p14:nvContentPartPr>
            <p14:xfrm>
              <a:off x="10367161" y="691170"/>
              <a:ext cx="114300" cy="133350"/>
            </p14:xfrm>
          </p:contentPart>
        </mc:Choice>
        <mc:Fallback xmlns="">
          <p:pic>
            <p:nvPicPr>
              <p:cNvPr id="13" name="Pismo odręczne 12">
                <a:extLst>
                  <a:ext uri="{FF2B5EF4-FFF2-40B4-BE49-F238E27FC236}">
                    <a16:creationId xmlns:a16="http://schemas.microsoft.com/office/drawing/2014/main" id="{53460327-CA69-4F66-88FB-D7B9AF2C2F1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348960" y="673170"/>
                <a:ext cx="150337" cy="1697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" name="Pismo odręczne 16">
                <a:extLst>
                  <a:ext uri="{FF2B5EF4-FFF2-40B4-BE49-F238E27FC236}">
                    <a16:creationId xmlns:a16="http://schemas.microsoft.com/office/drawing/2014/main" id="{C8E8F352-00FD-4CDD-A267-B1281F5AE4D0}"/>
                  </a:ext>
                </a:extLst>
              </p14:cNvPr>
              <p14:cNvContentPartPr/>
              <p14:nvPr/>
            </p14:nvContentPartPr>
            <p14:xfrm>
              <a:off x="11272821" y="344484"/>
              <a:ext cx="171449" cy="219074"/>
            </p14:xfrm>
          </p:contentPart>
        </mc:Choice>
        <mc:Fallback xmlns="">
          <p:pic>
            <p:nvPicPr>
              <p:cNvPr id="17" name="Pismo odręczne 16">
                <a:extLst>
                  <a:ext uri="{FF2B5EF4-FFF2-40B4-BE49-F238E27FC236}">
                    <a16:creationId xmlns:a16="http://schemas.microsoft.com/office/drawing/2014/main" id="{C8E8F352-00FD-4CDD-A267-B1281F5AE4D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255464" y="326563"/>
                <a:ext cx="206518" cy="2552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" name="Pismo odręczne 17">
                <a:extLst>
                  <a:ext uri="{FF2B5EF4-FFF2-40B4-BE49-F238E27FC236}">
                    <a16:creationId xmlns:a16="http://schemas.microsoft.com/office/drawing/2014/main" id="{781A1EE3-9783-4EF5-B0A4-C5D250A03C9D}"/>
                  </a:ext>
                </a:extLst>
              </p14:cNvPr>
              <p14:cNvContentPartPr/>
              <p14:nvPr/>
            </p14:nvContentPartPr>
            <p14:xfrm>
              <a:off x="11535653" y="410966"/>
              <a:ext cx="114300" cy="209549"/>
            </p14:xfrm>
          </p:contentPart>
        </mc:Choice>
        <mc:Fallback xmlns="">
          <p:pic>
            <p:nvPicPr>
              <p:cNvPr id="18" name="Pismo odręczne 17">
                <a:extLst>
                  <a:ext uri="{FF2B5EF4-FFF2-40B4-BE49-F238E27FC236}">
                    <a16:creationId xmlns:a16="http://schemas.microsoft.com/office/drawing/2014/main" id="{781A1EE3-9783-4EF5-B0A4-C5D250A03C9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518473" y="393651"/>
                <a:ext cx="149011" cy="2445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9" name="Pismo odręczne 18">
                <a:extLst>
                  <a:ext uri="{FF2B5EF4-FFF2-40B4-BE49-F238E27FC236}">
                    <a16:creationId xmlns:a16="http://schemas.microsoft.com/office/drawing/2014/main" id="{D2C63927-3D62-4520-99EB-7BCD4B146B7D}"/>
                  </a:ext>
                </a:extLst>
              </p14:cNvPr>
              <p14:cNvContentPartPr/>
              <p14:nvPr/>
            </p14:nvContentPartPr>
            <p14:xfrm>
              <a:off x="11488376" y="301712"/>
              <a:ext cx="200024" cy="47624"/>
            </p14:xfrm>
          </p:contentPart>
        </mc:Choice>
        <mc:Fallback xmlns="">
          <p:pic>
            <p:nvPicPr>
              <p:cNvPr id="19" name="Pismo odręczne 18">
                <a:extLst>
                  <a:ext uri="{FF2B5EF4-FFF2-40B4-BE49-F238E27FC236}">
                    <a16:creationId xmlns:a16="http://schemas.microsoft.com/office/drawing/2014/main" id="{D2C63927-3D62-4520-99EB-7BCD4B146B7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1471151" y="282353"/>
                <a:ext cx="234826" cy="85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0" name="Pismo odręczne 19">
                <a:extLst>
                  <a:ext uri="{FF2B5EF4-FFF2-40B4-BE49-F238E27FC236}">
                    <a16:creationId xmlns:a16="http://schemas.microsoft.com/office/drawing/2014/main" id="{4B931E95-7A6A-4E61-9317-AC33CF831746}"/>
                  </a:ext>
                </a:extLst>
              </p14:cNvPr>
              <p14:cNvContentPartPr/>
              <p14:nvPr/>
            </p14:nvContentPartPr>
            <p14:xfrm>
              <a:off x="11596564" y="513708"/>
              <a:ext cx="200024" cy="333374"/>
            </p14:xfrm>
          </p:contentPart>
        </mc:Choice>
        <mc:Fallback xmlns="">
          <p:pic>
            <p:nvPicPr>
              <p:cNvPr id="20" name="Pismo odręczne 19">
                <a:extLst>
                  <a:ext uri="{FF2B5EF4-FFF2-40B4-BE49-F238E27FC236}">
                    <a16:creationId xmlns:a16="http://schemas.microsoft.com/office/drawing/2014/main" id="{4B931E95-7A6A-4E61-9317-AC33CF83174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1578705" y="495836"/>
                <a:ext cx="235385" cy="3694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1" name="Pismo odręczne 20">
                <a:extLst>
                  <a:ext uri="{FF2B5EF4-FFF2-40B4-BE49-F238E27FC236}">
                    <a16:creationId xmlns:a16="http://schemas.microsoft.com/office/drawing/2014/main" id="{AB802E1B-3209-48BD-AF28-3638202EDB6A}"/>
                  </a:ext>
                </a:extLst>
              </p14:cNvPr>
              <p14:cNvContentPartPr/>
              <p14:nvPr/>
            </p14:nvContentPartPr>
            <p14:xfrm>
              <a:off x="11912272" y="513887"/>
              <a:ext cx="209549" cy="114300"/>
            </p14:xfrm>
          </p:contentPart>
        </mc:Choice>
        <mc:Fallback xmlns="">
          <p:pic>
            <p:nvPicPr>
              <p:cNvPr id="21" name="Pismo odręczne 20">
                <a:extLst>
                  <a:ext uri="{FF2B5EF4-FFF2-40B4-BE49-F238E27FC236}">
                    <a16:creationId xmlns:a16="http://schemas.microsoft.com/office/drawing/2014/main" id="{AB802E1B-3209-48BD-AF28-3638202EDB6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1894239" y="496356"/>
                <a:ext cx="245255" cy="1490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6" name="Pismo odręczne 25">
                <a:extLst>
                  <a:ext uri="{FF2B5EF4-FFF2-40B4-BE49-F238E27FC236}">
                    <a16:creationId xmlns:a16="http://schemas.microsoft.com/office/drawing/2014/main" id="{C744C7A7-1487-4468-8BEC-DA8557B5C247}"/>
                  </a:ext>
                </a:extLst>
              </p14:cNvPr>
              <p14:cNvContentPartPr/>
              <p14:nvPr/>
            </p14:nvContentPartPr>
            <p14:xfrm>
              <a:off x="7694869" y="1713870"/>
              <a:ext cx="495299" cy="333374"/>
            </p14:xfrm>
          </p:contentPart>
        </mc:Choice>
        <mc:Fallback xmlns="">
          <p:pic>
            <p:nvPicPr>
              <p:cNvPr id="26" name="Pismo odręczne 25">
                <a:extLst>
                  <a:ext uri="{FF2B5EF4-FFF2-40B4-BE49-F238E27FC236}">
                    <a16:creationId xmlns:a16="http://schemas.microsoft.com/office/drawing/2014/main" id="{C744C7A7-1487-4468-8BEC-DA8557B5C24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677371" y="1696210"/>
                <a:ext cx="530652" cy="3690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7" name="Pismo odręczne 26">
                <a:extLst>
                  <a:ext uri="{FF2B5EF4-FFF2-40B4-BE49-F238E27FC236}">
                    <a16:creationId xmlns:a16="http://schemas.microsoft.com/office/drawing/2014/main" id="{B322E421-E0AE-448A-AB4C-6F86F425BB04}"/>
                  </a:ext>
                </a:extLst>
              </p14:cNvPr>
              <p14:cNvContentPartPr/>
              <p14:nvPr/>
            </p14:nvContentPartPr>
            <p14:xfrm>
              <a:off x="8322067" y="1820916"/>
              <a:ext cx="419099" cy="9524"/>
            </p14:xfrm>
          </p:contentPart>
        </mc:Choice>
        <mc:Fallback xmlns="">
          <p:pic>
            <p:nvPicPr>
              <p:cNvPr id="27" name="Pismo odręczne 26">
                <a:extLst>
                  <a:ext uri="{FF2B5EF4-FFF2-40B4-BE49-F238E27FC236}">
                    <a16:creationId xmlns:a16="http://schemas.microsoft.com/office/drawing/2014/main" id="{B322E421-E0AE-448A-AB4C-6F86F425BB04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304080" y="1804824"/>
                <a:ext cx="454713" cy="420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8" name="Pismo odręczne 27">
                <a:extLst>
                  <a:ext uri="{FF2B5EF4-FFF2-40B4-BE49-F238E27FC236}">
                    <a16:creationId xmlns:a16="http://schemas.microsoft.com/office/drawing/2014/main" id="{CCFFAF13-8147-4C74-9BB2-D5C67395D91F}"/>
                  </a:ext>
                </a:extLst>
              </p14:cNvPr>
              <p14:cNvContentPartPr/>
              <p14:nvPr/>
            </p14:nvContentPartPr>
            <p14:xfrm>
              <a:off x="8781420" y="1699906"/>
              <a:ext cx="285749" cy="266700"/>
            </p14:xfrm>
          </p:contentPart>
        </mc:Choice>
        <mc:Fallback xmlns="">
          <p:pic>
            <p:nvPicPr>
              <p:cNvPr id="28" name="Pismo odręczne 27">
                <a:extLst>
                  <a:ext uri="{FF2B5EF4-FFF2-40B4-BE49-F238E27FC236}">
                    <a16:creationId xmlns:a16="http://schemas.microsoft.com/office/drawing/2014/main" id="{CCFFAF13-8147-4C74-9BB2-D5C67395D91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763716" y="1681689"/>
                <a:ext cx="320804" cy="302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9" name="Pismo odręczne 28">
                <a:extLst>
                  <a:ext uri="{FF2B5EF4-FFF2-40B4-BE49-F238E27FC236}">
                    <a16:creationId xmlns:a16="http://schemas.microsoft.com/office/drawing/2014/main" id="{8A85B7EA-D650-481B-84B3-4D6D512BE997}"/>
                  </a:ext>
                </a:extLst>
              </p14:cNvPr>
              <p14:cNvContentPartPr/>
              <p14:nvPr/>
            </p14:nvContentPartPr>
            <p14:xfrm>
              <a:off x="8429039" y="2194934"/>
              <a:ext cx="533400" cy="371474"/>
            </p14:xfrm>
          </p:contentPart>
        </mc:Choice>
        <mc:Fallback xmlns="">
          <p:pic>
            <p:nvPicPr>
              <p:cNvPr id="29" name="Pismo odręczne 28">
                <a:extLst>
                  <a:ext uri="{FF2B5EF4-FFF2-40B4-BE49-F238E27FC236}">
                    <a16:creationId xmlns:a16="http://schemas.microsoft.com/office/drawing/2014/main" id="{8A85B7EA-D650-481B-84B3-4D6D512BE99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411176" y="2176849"/>
                <a:ext cx="568769" cy="4072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0" name="Pismo odręczne 29">
                <a:extLst>
                  <a:ext uri="{FF2B5EF4-FFF2-40B4-BE49-F238E27FC236}">
                    <a16:creationId xmlns:a16="http://schemas.microsoft.com/office/drawing/2014/main" id="{738C26FD-6CF8-4C4C-9C7B-4FE50CDD0BB0}"/>
                  </a:ext>
                </a:extLst>
              </p14:cNvPr>
              <p14:cNvContentPartPr/>
              <p14:nvPr/>
            </p14:nvContentPartPr>
            <p14:xfrm>
              <a:off x="8910495" y="2503158"/>
              <a:ext cx="390525" cy="247649"/>
            </p14:xfrm>
          </p:contentPart>
        </mc:Choice>
        <mc:Fallback xmlns="">
          <p:pic>
            <p:nvPicPr>
              <p:cNvPr id="30" name="Pismo odręczne 29">
                <a:extLst>
                  <a:ext uri="{FF2B5EF4-FFF2-40B4-BE49-F238E27FC236}">
                    <a16:creationId xmlns:a16="http://schemas.microsoft.com/office/drawing/2014/main" id="{738C26FD-6CF8-4C4C-9C7B-4FE50CDD0BB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892365" y="2485798"/>
                <a:ext cx="426423" cy="2827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1" name="Pismo odręczne 30">
                <a:extLst>
                  <a:ext uri="{FF2B5EF4-FFF2-40B4-BE49-F238E27FC236}">
                    <a16:creationId xmlns:a16="http://schemas.microsoft.com/office/drawing/2014/main" id="{C39A1204-0C59-429C-8F66-D60674CBD9BE}"/>
                  </a:ext>
                </a:extLst>
              </p14:cNvPr>
              <p14:cNvContentPartPr/>
              <p14:nvPr/>
            </p14:nvContentPartPr>
            <p14:xfrm>
              <a:off x="9166524" y="2577879"/>
              <a:ext cx="371474" cy="257174"/>
            </p14:xfrm>
          </p:contentPart>
        </mc:Choice>
        <mc:Fallback xmlns="">
          <p:pic>
            <p:nvPicPr>
              <p:cNvPr id="31" name="Pismo odręczne 30">
                <a:extLst>
                  <a:ext uri="{FF2B5EF4-FFF2-40B4-BE49-F238E27FC236}">
                    <a16:creationId xmlns:a16="http://schemas.microsoft.com/office/drawing/2014/main" id="{C39A1204-0C59-429C-8F66-D60674CBD9B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148733" y="2559920"/>
                <a:ext cx="406700" cy="2927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2" name="Pismo odręczne 31">
                <a:extLst>
                  <a:ext uri="{FF2B5EF4-FFF2-40B4-BE49-F238E27FC236}">
                    <a16:creationId xmlns:a16="http://schemas.microsoft.com/office/drawing/2014/main" id="{F7156D93-03BD-4597-A513-63D534680C73}"/>
                  </a:ext>
                </a:extLst>
              </p14:cNvPr>
              <p14:cNvContentPartPr/>
              <p14:nvPr/>
            </p14:nvContentPartPr>
            <p14:xfrm>
              <a:off x="9234346" y="1840008"/>
              <a:ext cx="447674" cy="342899"/>
            </p14:xfrm>
          </p:contentPart>
        </mc:Choice>
        <mc:Fallback xmlns="">
          <p:pic>
            <p:nvPicPr>
              <p:cNvPr id="32" name="Pismo odręczne 31">
                <a:extLst>
                  <a:ext uri="{FF2B5EF4-FFF2-40B4-BE49-F238E27FC236}">
                    <a16:creationId xmlns:a16="http://schemas.microsoft.com/office/drawing/2014/main" id="{F7156D93-03BD-4597-A513-63D534680C7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216410" y="1822247"/>
                <a:ext cx="483187" cy="3787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3" name="Pismo odręczne 32">
                <a:extLst>
                  <a:ext uri="{FF2B5EF4-FFF2-40B4-BE49-F238E27FC236}">
                    <a16:creationId xmlns:a16="http://schemas.microsoft.com/office/drawing/2014/main" id="{99437255-1C46-41DD-97F3-9D890A939B6E}"/>
                  </a:ext>
                </a:extLst>
              </p14:cNvPr>
              <p14:cNvContentPartPr/>
              <p14:nvPr/>
            </p14:nvContentPartPr>
            <p14:xfrm>
              <a:off x="9167945" y="1369941"/>
              <a:ext cx="400050" cy="476250"/>
            </p14:xfrm>
          </p:contentPart>
        </mc:Choice>
        <mc:Fallback xmlns="">
          <p:pic>
            <p:nvPicPr>
              <p:cNvPr id="33" name="Pismo odręczne 32">
                <a:extLst>
                  <a:ext uri="{FF2B5EF4-FFF2-40B4-BE49-F238E27FC236}">
                    <a16:creationId xmlns:a16="http://schemas.microsoft.com/office/drawing/2014/main" id="{99437255-1C46-41DD-97F3-9D890A939B6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150038" y="1352077"/>
                <a:ext cx="435507" cy="5116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4" name="Pismo odręczne 33">
                <a:extLst>
                  <a:ext uri="{FF2B5EF4-FFF2-40B4-BE49-F238E27FC236}">
                    <a16:creationId xmlns:a16="http://schemas.microsoft.com/office/drawing/2014/main" id="{45E5AE72-F01F-4D14-9DDA-8A1859115BC3}"/>
                  </a:ext>
                </a:extLst>
              </p14:cNvPr>
              <p14:cNvContentPartPr/>
              <p14:nvPr/>
            </p14:nvContentPartPr>
            <p14:xfrm>
              <a:off x="8986911" y="1370889"/>
              <a:ext cx="219074" cy="209549"/>
            </p14:xfrm>
          </p:contentPart>
        </mc:Choice>
        <mc:Fallback xmlns="">
          <p:pic>
            <p:nvPicPr>
              <p:cNvPr id="34" name="Pismo odręczne 33">
                <a:extLst>
                  <a:ext uri="{FF2B5EF4-FFF2-40B4-BE49-F238E27FC236}">
                    <a16:creationId xmlns:a16="http://schemas.microsoft.com/office/drawing/2014/main" id="{45E5AE72-F01F-4D14-9DDA-8A1859115BC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969569" y="1352762"/>
                <a:ext cx="254112" cy="24544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60209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E791ADD4-6D77-46FF-83BF-0B6012DC86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930" y="218934"/>
            <a:ext cx="10860191" cy="6164704"/>
          </a:xfr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89949F84-81D7-498D-8077-5D2DAE32E7FC}"/>
              </a:ext>
            </a:extLst>
          </p:cNvPr>
          <p:cNvSpPr txBox="1"/>
          <p:nvPr/>
        </p:nvSpPr>
        <p:spPr>
          <a:xfrm>
            <a:off x="44490" y="6449147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dirty="0"/>
              <a:t>717 </a:t>
            </a:r>
            <a:r>
              <a:rPr lang="pl-PL" dirty="0" err="1"/>
              <a:t>cytowań</a:t>
            </a:r>
            <a:r>
              <a:rPr lang="pl-PL" dirty="0"/>
              <a:t> (Google)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Pismo odręczne 1">
                <a:extLst>
                  <a:ext uri="{FF2B5EF4-FFF2-40B4-BE49-F238E27FC236}">
                    <a16:creationId xmlns:a16="http://schemas.microsoft.com/office/drawing/2014/main" id="{DFAAAB6A-96B4-45C0-897E-58D09CF85334}"/>
                  </a:ext>
                </a:extLst>
              </p14:cNvPr>
              <p14:cNvContentPartPr/>
              <p14:nvPr/>
            </p14:nvContentPartPr>
            <p14:xfrm>
              <a:off x="10671105" y="344054"/>
              <a:ext cx="142874" cy="85725"/>
            </p14:xfrm>
          </p:contentPart>
        </mc:Choice>
        <mc:Fallback xmlns="">
          <p:pic>
            <p:nvPicPr>
              <p:cNvPr id="2" name="Pismo odręczne 1">
                <a:extLst>
                  <a:ext uri="{FF2B5EF4-FFF2-40B4-BE49-F238E27FC236}">
                    <a16:creationId xmlns:a16="http://schemas.microsoft.com/office/drawing/2014/main" id="{DFAAAB6A-96B4-45C0-897E-58D09CF8533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53335" y="325737"/>
                <a:ext cx="178059" cy="1219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Pismo odręczne 2">
                <a:extLst>
                  <a:ext uri="{FF2B5EF4-FFF2-40B4-BE49-F238E27FC236}">
                    <a16:creationId xmlns:a16="http://schemas.microsoft.com/office/drawing/2014/main" id="{C163FA51-869D-4252-BD0F-3695A5FE8423}"/>
                  </a:ext>
                </a:extLst>
              </p14:cNvPr>
              <p14:cNvContentPartPr/>
              <p14:nvPr/>
            </p14:nvContentPartPr>
            <p14:xfrm>
              <a:off x="10843906" y="300320"/>
              <a:ext cx="95249" cy="47624"/>
            </p14:xfrm>
          </p:contentPart>
        </mc:Choice>
        <mc:Fallback xmlns="">
          <p:pic>
            <p:nvPicPr>
              <p:cNvPr id="3" name="Pismo odręczne 2">
                <a:extLst>
                  <a:ext uri="{FF2B5EF4-FFF2-40B4-BE49-F238E27FC236}">
                    <a16:creationId xmlns:a16="http://schemas.microsoft.com/office/drawing/2014/main" id="{C163FA51-869D-4252-BD0F-3695A5FE842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825798" y="281570"/>
                <a:ext cx="131103" cy="847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Pismo odręczne 8">
                <a:extLst>
                  <a:ext uri="{FF2B5EF4-FFF2-40B4-BE49-F238E27FC236}">
                    <a16:creationId xmlns:a16="http://schemas.microsoft.com/office/drawing/2014/main" id="{32792750-CF71-48E9-8D32-48E578443FB7}"/>
                  </a:ext>
                </a:extLst>
              </p14:cNvPr>
              <p14:cNvContentPartPr/>
              <p14:nvPr/>
            </p14:nvContentPartPr>
            <p14:xfrm>
              <a:off x="10927967" y="242843"/>
              <a:ext cx="133350" cy="66675"/>
            </p14:xfrm>
          </p:contentPart>
        </mc:Choice>
        <mc:Fallback xmlns="">
          <p:pic>
            <p:nvPicPr>
              <p:cNvPr id="9" name="Pismo odręczne 8">
                <a:extLst>
                  <a:ext uri="{FF2B5EF4-FFF2-40B4-BE49-F238E27FC236}">
                    <a16:creationId xmlns:a16="http://schemas.microsoft.com/office/drawing/2014/main" id="{32792750-CF71-48E9-8D32-48E578443FB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909599" y="223684"/>
                <a:ext cx="169718" cy="104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Pismo odręczne 10">
                <a:extLst>
                  <a:ext uri="{FF2B5EF4-FFF2-40B4-BE49-F238E27FC236}">
                    <a16:creationId xmlns:a16="http://schemas.microsoft.com/office/drawing/2014/main" id="{6E7D9A36-3D5D-437F-8C28-AEF47A60337C}"/>
                  </a:ext>
                </a:extLst>
              </p14:cNvPr>
              <p14:cNvContentPartPr/>
              <p14:nvPr/>
            </p14:nvContentPartPr>
            <p14:xfrm>
              <a:off x="10781231" y="485686"/>
              <a:ext cx="152399" cy="123825"/>
            </p14:xfrm>
          </p:contentPart>
        </mc:Choice>
        <mc:Fallback xmlns="">
          <p:pic>
            <p:nvPicPr>
              <p:cNvPr id="11" name="Pismo odręczne 10">
                <a:extLst>
                  <a:ext uri="{FF2B5EF4-FFF2-40B4-BE49-F238E27FC236}">
                    <a16:creationId xmlns:a16="http://schemas.microsoft.com/office/drawing/2014/main" id="{6E7D9A36-3D5D-437F-8C28-AEF47A60337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762781" y="467636"/>
                <a:ext cx="188930" cy="1595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Pismo odręczne 12">
                <a:extLst>
                  <a:ext uri="{FF2B5EF4-FFF2-40B4-BE49-F238E27FC236}">
                    <a16:creationId xmlns:a16="http://schemas.microsoft.com/office/drawing/2014/main" id="{A3D1660E-2FAE-4713-AF5C-447A6301CCF1}"/>
                  </a:ext>
                </a:extLst>
              </p14:cNvPr>
              <p14:cNvContentPartPr/>
              <p14:nvPr/>
            </p14:nvContentPartPr>
            <p14:xfrm>
              <a:off x="10937307" y="588429"/>
              <a:ext cx="133350" cy="104774"/>
            </p14:xfrm>
          </p:contentPart>
        </mc:Choice>
        <mc:Fallback xmlns="">
          <p:pic>
            <p:nvPicPr>
              <p:cNvPr id="13" name="Pismo odręczne 12">
                <a:extLst>
                  <a:ext uri="{FF2B5EF4-FFF2-40B4-BE49-F238E27FC236}">
                    <a16:creationId xmlns:a16="http://schemas.microsoft.com/office/drawing/2014/main" id="{A3D1660E-2FAE-4713-AF5C-447A6301CCF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918786" y="570849"/>
                <a:ext cx="170021" cy="1395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Pismo odręczne 14">
                <a:extLst>
                  <a:ext uri="{FF2B5EF4-FFF2-40B4-BE49-F238E27FC236}">
                    <a16:creationId xmlns:a16="http://schemas.microsoft.com/office/drawing/2014/main" id="{3307F8A9-6B5A-49FF-9207-85647706BF86}"/>
                  </a:ext>
                </a:extLst>
              </p14:cNvPr>
              <p14:cNvContentPartPr/>
              <p14:nvPr/>
            </p14:nvContentPartPr>
            <p14:xfrm>
              <a:off x="11000865" y="653810"/>
              <a:ext cx="114300" cy="95249"/>
            </p14:xfrm>
          </p:contentPart>
        </mc:Choice>
        <mc:Fallback xmlns="">
          <p:pic>
            <p:nvPicPr>
              <p:cNvPr id="15" name="Pismo odręczne 14">
                <a:extLst>
                  <a:ext uri="{FF2B5EF4-FFF2-40B4-BE49-F238E27FC236}">
                    <a16:creationId xmlns:a16="http://schemas.microsoft.com/office/drawing/2014/main" id="{3307F8A9-6B5A-49FF-9207-85647706BF8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983280" y="635633"/>
                <a:ext cx="149118" cy="13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" name="Pismo odręczne 16">
                <a:extLst>
                  <a:ext uri="{FF2B5EF4-FFF2-40B4-BE49-F238E27FC236}">
                    <a16:creationId xmlns:a16="http://schemas.microsoft.com/office/drawing/2014/main" id="{26D2A074-4273-4CA0-A359-E4B28BF467FF}"/>
                  </a:ext>
                </a:extLst>
              </p14:cNvPr>
              <p14:cNvContentPartPr/>
              <p14:nvPr/>
            </p14:nvContentPartPr>
            <p14:xfrm>
              <a:off x="10532331" y="588327"/>
              <a:ext cx="171449" cy="114300"/>
            </p14:xfrm>
          </p:contentPart>
        </mc:Choice>
        <mc:Fallback xmlns="">
          <p:pic>
            <p:nvPicPr>
              <p:cNvPr id="17" name="Pismo odręczne 16">
                <a:extLst>
                  <a:ext uri="{FF2B5EF4-FFF2-40B4-BE49-F238E27FC236}">
                    <a16:creationId xmlns:a16="http://schemas.microsoft.com/office/drawing/2014/main" id="{26D2A074-4273-4CA0-A359-E4B28BF467F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514836" y="569951"/>
                <a:ext cx="206089" cy="1506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Pismo odręczne 18">
                <a:extLst>
                  <a:ext uri="{FF2B5EF4-FFF2-40B4-BE49-F238E27FC236}">
                    <a16:creationId xmlns:a16="http://schemas.microsoft.com/office/drawing/2014/main" id="{7964C00D-4521-4C66-8F8D-614CFA4D8CF3}"/>
                  </a:ext>
                </a:extLst>
              </p14:cNvPr>
              <p14:cNvContentPartPr/>
              <p14:nvPr/>
            </p14:nvContentPartPr>
            <p14:xfrm>
              <a:off x="10404612" y="681830"/>
              <a:ext cx="171449" cy="95249"/>
            </p14:xfrm>
          </p:contentPart>
        </mc:Choice>
        <mc:Fallback xmlns="">
          <p:pic>
            <p:nvPicPr>
              <p:cNvPr id="19" name="Pismo odręczne 18">
                <a:extLst>
                  <a:ext uri="{FF2B5EF4-FFF2-40B4-BE49-F238E27FC236}">
                    <a16:creationId xmlns:a16="http://schemas.microsoft.com/office/drawing/2014/main" id="{7964C00D-4521-4C66-8F8D-614CFA4D8CF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386295" y="664449"/>
                <a:ext cx="207717" cy="1296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" name="Pismo odręczne 20">
                <a:extLst>
                  <a:ext uri="{FF2B5EF4-FFF2-40B4-BE49-F238E27FC236}">
                    <a16:creationId xmlns:a16="http://schemas.microsoft.com/office/drawing/2014/main" id="{74FD876B-775C-4140-873C-15AF1A9BF6C2}"/>
                  </a:ext>
                </a:extLst>
              </p14:cNvPr>
              <p14:cNvContentPartPr/>
              <p14:nvPr/>
            </p14:nvContentPartPr>
            <p14:xfrm>
              <a:off x="10367161" y="691170"/>
              <a:ext cx="114300" cy="133350"/>
            </p14:xfrm>
          </p:contentPart>
        </mc:Choice>
        <mc:Fallback xmlns="">
          <p:pic>
            <p:nvPicPr>
              <p:cNvPr id="21" name="Pismo odręczne 20">
                <a:extLst>
                  <a:ext uri="{FF2B5EF4-FFF2-40B4-BE49-F238E27FC236}">
                    <a16:creationId xmlns:a16="http://schemas.microsoft.com/office/drawing/2014/main" id="{74FD876B-775C-4140-873C-15AF1A9BF6C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348960" y="672751"/>
                <a:ext cx="150337" cy="1698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3" name="Pismo odręczne 22">
                <a:extLst>
                  <a:ext uri="{FF2B5EF4-FFF2-40B4-BE49-F238E27FC236}">
                    <a16:creationId xmlns:a16="http://schemas.microsoft.com/office/drawing/2014/main" id="{B0635890-569F-4FD5-91BB-0530327ED8A2}"/>
                  </a:ext>
                </a:extLst>
              </p14:cNvPr>
              <p14:cNvContentPartPr/>
              <p14:nvPr/>
            </p14:nvContentPartPr>
            <p14:xfrm>
              <a:off x="11272821" y="344484"/>
              <a:ext cx="171449" cy="219074"/>
            </p14:xfrm>
          </p:contentPart>
        </mc:Choice>
        <mc:Fallback xmlns="">
          <p:pic>
            <p:nvPicPr>
              <p:cNvPr id="23" name="Pismo odręczne 22">
                <a:extLst>
                  <a:ext uri="{FF2B5EF4-FFF2-40B4-BE49-F238E27FC236}">
                    <a16:creationId xmlns:a16="http://schemas.microsoft.com/office/drawing/2014/main" id="{B0635890-569F-4FD5-91BB-0530327ED8A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255109" y="326197"/>
                <a:ext cx="206518" cy="2552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5" name="Pismo odręczne 24">
                <a:extLst>
                  <a:ext uri="{FF2B5EF4-FFF2-40B4-BE49-F238E27FC236}">
                    <a16:creationId xmlns:a16="http://schemas.microsoft.com/office/drawing/2014/main" id="{62434BB2-AA23-4A23-A942-072CA3F0D307}"/>
                  </a:ext>
                </a:extLst>
              </p14:cNvPr>
              <p14:cNvContentPartPr/>
              <p14:nvPr/>
            </p14:nvContentPartPr>
            <p14:xfrm>
              <a:off x="11535653" y="410966"/>
              <a:ext cx="114300" cy="209549"/>
            </p14:xfrm>
          </p:contentPart>
        </mc:Choice>
        <mc:Fallback xmlns="">
          <p:pic>
            <p:nvPicPr>
              <p:cNvPr id="25" name="Pismo odręczne 24">
                <a:extLst>
                  <a:ext uri="{FF2B5EF4-FFF2-40B4-BE49-F238E27FC236}">
                    <a16:creationId xmlns:a16="http://schemas.microsoft.com/office/drawing/2014/main" id="{62434BB2-AA23-4A23-A942-072CA3F0D30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1518122" y="393297"/>
                <a:ext cx="149011" cy="2445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7" name="Pismo odręczne 26">
                <a:extLst>
                  <a:ext uri="{FF2B5EF4-FFF2-40B4-BE49-F238E27FC236}">
                    <a16:creationId xmlns:a16="http://schemas.microsoft.com/office/drawing/2014/main" id="{25B4BBFC-349A-42DF-A3E2-0EF3FADDB995}"/>
                  </a:ext>
                </a:extLst>
              </p14:cNvPr>
              <p14:cNvContentPartPr/>
              <p14:nvPr/>
            </p14:nvContentPartPr>
            <p14:xfrm>
              <a:off x="11488376" y="301712"/>
              <a:ext cx="200024" cy="47624"/>
            </p14:xfrm>
          </p:contentPart>
        </mc:Choice>
        <mc:Fallback xmlns="">
          <p:pic>
            <p:nvPicPr>
              <p:cNvPr id="27" name="Pismo odręczne 26">
                <a:extLst>
                  <a:ext uri="{FF2B5EF4-FFF2-40B4-BE49-F238E27FC236}">
                    <a16:creationId xmlns:a16="http://schemas.microsoft.com/office/drawing/2014/main" id="{25B4BBFC-349A-42DF-A3E2-0EF3FADDB995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1470768" y="282353"/>
                <a:ext cx="234887" cy="85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9" name="Pismo odręczne 28">
                <a:extLst>
                  <a:ext uri="{FF2B5EF4-FFF2-40B4-BE49-F238E27FC236}">
                    <a16:creationId xmlns:a16="http://schemas.microsoft.com/office/drawing/2014/main" id="{E821E552-DFC8-453C-BE7F-EFC7D3D31BE6}"/>
                  </a:ext>
                </a:extLst>
              </p14:cNvPr>
              <p14:cNvContentPartPr/>
              <p14:nvPr/>
            </p14:nvContentPartPr>
            <p14:xfrm>
              <a:off x="11596564" y="513708"/>
              <a:ext cx="200024" cy="333374"/>
            </p14:xfrm>
          </p:contentPart>
        </mc:Choice>
        <mc:Fallback xmlns="">
          <p:pic>
            <p:nvPicPr>
              <p:cNvPr id="29" name="Pismo odręczne 28">
                <a:extLst>
                  <a:ext uri="{FF2B5EF4-FFF2-40B4-BE49-F238E27FC236}">
                    <a16:creationId xmlns:a16="http://schemas.microsoft.com/office/drawing/2014/main" id="{E821E552-DFC8-453C-BE7F-EFC7D3D31BE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1578705" y="495471"/>
                <a:ext cx="235385" cy="3694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1" name="Pismo odręczne 30">
                <a:extLst>
                  <a:ext uri="{FF2B5EF4-FFF2-40B4-BE49-F238E27FC236}">
                    <a16:creationId xmlns:a16="http://schemas.microsoft.com/office/drawing/2014/main" id="{CD7B74AB-F634-4BDF-A067-C7EF48659362}"/>
                  </a:ext>
                </a:extLst>
              </p14:cNvPr>
              <p14:cNvContentPartPr/>
              <p14:nvPr/>
            </p14:nvContentPartPr>
            <p14:xfrm>
              <a:off x="11912272" y="513887"/>
              <a:ext cx="209549" cy="114300"/>
            </p14:xfrm>
          </p:contentPart>
        </mc:Choice>
        <mc:Fallback xmlns="">
          <p:pic>
            <p:nvPicPr>
              <p:cNvPr id="31" name="Pismo odręczne 30">
                <a:extLst>
                  <a:ext uri="{FF2B5EF4-FFF2-40B4-BE49-F238E27FC236}">
                    <a16:creationId xmlns:a16="http://schemas.microsoft.com/office/drawing/2014/main" id="{CD7B74AB-F634-4BDF-A067-C7EF48659362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1894239" y="496410"/>
                <a:ext cx="245255" cy="14890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7784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2A3262-BE14-4231-A70E-0ED38CD9E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cs typeface="Calibri Light"/>
              </a:rPr>
              <a:t>HPP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81A4E42-1810-429C-B6CE-FB3B1C452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16096"/>
            <a:ext cx="10515600" cy="96086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>
                <a:cs typeface="Calibri"/>
              </a:rPr>
              <a:t>Cząsteczki zmierzają "do węzłów"</a:t>
            </a:r>
            <a:endParaRPr lang="pl-PL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Pismo odręczne 6">
                <a:extLst>
                  <a:ext uri="{FF2B5EF4-FFF2-40B4-BE49-F238E27FC236}">
                    <a16:creationId xmlns:a16="http://schemas.microsoft.com/office/drawing/2014/main" id="{815F0D5F-3FF8-4D9C-A3C3-E2973630A1EE}"/>
                  </a:ext>
                </a:extLst>
              </p14:cNvPr>
              <p14:cNvContentPartPr/>
              <p14:nvPr/>
            </p14:nvContentPartPr>
            <p14:xfrm>
              <a:off x="2974299" y="1457965"/>
              <a:ext cx="152399" cy="2657474"/>
            </p14:xfrm>
          </p:contentPart>
        </mc:Choice>
        <mc:Fallback xmlns="">
          <p:pic>
            <p:nvPicPr>
              <p:cNvPr id="7" name="Pismo odręczne 6">
                <a:extLst>
                  <a:ext uri="{FF2B5EF4-FFF2-40B4-BE49-F238E27FC236}">
                    <a16:creationId xmlns:a16="http://schemas.microsoft.com/office/drawing/2014/main" id="{815F0D5F-3FF8-4D9C-A3C3-E2973630A1E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56113" y="1440349"/>
                <a:ext cx="188407" cy="26930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Pismo odręczne 7">
                <a:extLst>
                  <a:ext uri="{FF2B5EF4-FFF2-40B4-BE49-F238E27FC236}">
                    <a16:creationId xmlns:a16="http://schemas.microsoft.com/office/drawing/2014/main" id="{CF9455A8-6C0F-4073-B996-BD5FA1237CBE}"/>
                  </a:ext>
                </a:extLst>
              </p14:cNvPr>
              <p14:cNvContentPartPr/>
              <p14:nvPr/>
            </p14:nvContentPartPr>
            <p14:xfrm>
              <a:off x="3128948" y="4100528"/>
              <a:ext cx="3609974" cy="114300"/>
            </p14:xfrm>
          </p:contentPart>
        </mc:Choice>
        <mc:Fallback xmlns="">
          <p:pic>
            <p:nvPicPr>
              <p:cNvPr id="8" name="Pismo odręczne 7">
                <a:extLst>
                  <a:ext uri="{FF2B5EF4-FFF2-40B4-BE49-F238E27FC236}">
                    <a16:creationId xmlns:a16="http://schemas.microsoft.com/office/drawing/2014/main" id="{CF9455A8-6C0F-4073-B996-BD5FA1237CB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10954" y="4082943"/>
                <a:ext cx="3645602" cy="1491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Pismo odręczne 8">
                <a:extLst>
                  <a:ext uri="{FF2B5EF4-FFF2-40B4-BE49-F238E27FC236}">
                    <a16:creationId xmlns:a16="http://schemas.microsoft.com/office/drawing/2014/main" id="{AB92FD9D-CE64-4597-85A0-FC275E442686}"/>
                  </a:ext>
                </a:extLst>
              </p14:cNvPr>
              <p14:cNvContentPartPr/>
              <p14:nvPr/>
            </p14:nvContentPartPr>
            <p14:xfrm>
              <a:off x="6605018" y="1316960"/>
              <a:ext cx="95249" cy="2428874"/>
            </p14:xfrm>
          </p:contentPart>
        </mc:Choice>
        <mc:Fallback xmlns="">
          <p:pic>
            <p:nvPicPr>
              <p:cNvPr id="9" name="Pismo odręczne 8">
                <a:extLst>
                  <a:ext uri="{FF2B5EF4-FFF2-40B4-BE49-F238E27FC236}">
                    <a16:creationId xmlns:a16="http://schemas.microsoft.com/office/drawing/2014/main" id="{AB92FD9D-CE64-4597-85A0-FC275E44268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86415" y="1298958"/>
                <a:ext cx="132084" cy="24645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Pismo odręczne 9">
                <a:extLst>
                  <a:ext uri="{FF2B5EF4-FFF2-40B4-BE49-F238E27FC236}">
                    <a16:creationId xmlns:a16="http://schemas.microsoft.com/office/drawing/2014/main" id="{6CFFED40-B1EE-4268-A46F-3DF55EDAB1DE}"/>
                  </a:ext>
                </a:extLst>
              </p14:cNvPr>
              <p14:cNvContentPartPr/>
              <p14:nvPr/>
            </p14:nvContentPartPr>
            <p14:xfrm>
              <a:off x="3016866" y="1268728"/>
              <a:ext cx="3581399" cy="161924"/>
            </p14:xfrm>
          </p:contentPart>
        </mc:Choice>
        <mc:Fallback xmlns="">
          <p:pic>
            <p:nvPicPr>
              <p:cNvPr id="10" name="Pismo odręczne 9">
                <a:extLst>
                  <a:ext uri="{FF2B5EF4-FFF2-40B4-BE49-F238E27FC236}">
                    <a16:creationId xmlns:a16="http://schemas.microsoft.com/office/drawing/2014/main" id="{6CFFED40-B1EE-4268-A46F-3DF55EDAB1D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99229" y="1250938"/>
                <a:ext cx="3617033" cy="1978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Pismo odręczne 10">
                <a:extLst>
                  <a:ext uri="{FF2B5EF4-FFF2-40B4-BE49-F238E27FC236}">
                    <a16:creationId xmlns:a16="http://schemas.microsoft.com/office/drawing/2014/main" id="{89F05734-5892-4776-A397-89C78BC5C019}"/>
                  </a:ext>
                </a:extLst>
              </p14:cNvPr>
              <p14:cNvContentPartPr/>
              <p14:nvPr/>
            </p14:nvContentPartPr>
            <p14:xfrm>
              <a:off x="3054226" y="1869573"/>
              <a:ext cx="3924299" cy="142874"/>
            </p14:xfrm>
          </p:contentPart>
        </mc:Choice>
        <mc:Fallback xmlns="">
          <p:pic>
            <p:nvPicPr>
              <p:cNvPr id="11" name="Pismo odręczne 10">
                <a:extLst>
                  <a:ext uri="{FF2B5EF4-FFF2-40B4-BE49-F238E27FC236}">
                    <a16:creationId xmlns:a16="http://schemas.microsoft.com/office/drawing/2014/main" id="{89F05734-5892-4776-A397-89C78BC5C01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36570" y="1851436"/>
                <a:ext cx="3959971" cy="1795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Pismo odręczne 11">
                <a:extLst>
                  <a:ext uri="{FF2B5EF4-FFF2-40B4-BE49-F238E27FC236}">
                    <a16:creationId xmlns:a16="http://schemas.microsoft.com/office/drawing/2014/main" id="{98361A95-8963-44BC-AE0E-FDB5D452DB16}"/>
                  </a:ext>
                </a:extLst>
              </p14:cNvPr>
              <p14:cNvContentPartPr/>
              <p14:nvPr/>
            </p14:nvContentPartPr>
            <p14:xfrm>
              <a:off x="3007526" y="2417304"/>
              <a:ext cx="3743324" cy="114300"/>
            </p14:xfrm>
          </p:contentPart>
        </mc:Choice>
        <mc:Fallback xmlns="">
          <p:pic>
            <p:nvPicPr>
              <p:cNvPr id="12" name="Pismo odręczne 11">
                <a:extLst>
                  <a:ext uri="{FF2B5EF4-FFF2-40B4-BE49-F238E27FC236}">
                    <a16:creationId xmlns:a16="http://schemas.microsoft.com/office/drawing/2014/main" id="{98361A95-8963-44BC-AE0E-FDB5D452DB1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89541" y="2399045"/>
                <a:ext cx="3778934" cy="1504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Pismo odręczne 12">
                <a:extLst>
                  <a:ext uri="{FF2B5EF4-FFF2-40B4-BE49-F238E27FC236}">
                    <a16:creationId xmlns:a16="http://schemas.microsoft.com/office/drawing/2014/main" id="{607598C8-5A45-4667-82E6-DACE3C0EB2C3}"/>
                  </a:ext>
                </a:extLst>
              </p14:cNvPr>
              <p14:cNvContentPartPr/>
              <p14:nvPr/>
            </p14:nvContentPartPr>
            <p14:xfrm>
              <a:off x="3035546" y="3006759"/>
              <a:ext cx="3857624" cy="85725"/>
            </p14:xfrm>
          </p:contentPart>
        </mc:Choice>
        <mc:Fallback xmlns="">
          <p:pic>
            <p:nvPicPr>
              <p:cNvPr id="13" name="Pismo odręczne 12">
                <a:extLst>
                  <a:ext uri="{FF2B5EF4-FFF2-40B4-BE49-F238E27FC236}">
                    <a16:creationId xmlns:a16="http://schemas.microsoft.com/office/drawing/2014/main" id="{607598C8-5A45-4667-82E6-DACE3C0EB2C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17908" y="2989614"/>
                <a:ext cx="3893259" cy="1196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Pismo odręczne 13">
                <a:extLst>
                  <a:ext uri="{FF2B5EF4-FFF2-40B4-BE49-F238E27FC236}">
                    <a16:creationId xmlns:a16="http://schemas.microsoft.com/office/drawing/2014/main" id="{C0108236-0BC3-4E0E-AA77-408F07FA8F3B}"/>
                  </a:ext>
                </a:extLst>
              </p14:cNvPr>
              <p14:cNvContentPartPr/>
              <p14:nvPr/>
            </p14:nvContentPartPr>
            <p14:xfrm>
              <a:off x="2867423" y="3608199"/>
              <a:ext cx="3962399" cy="85725"/>
            </p14:xfrm>
          </p:contentPart>
        </mc:Choice>
        <mc:Fallback xmlns="">
          <p:pic>
            <p:nvPicPr>
              <p:cNvPr id="14" name="Pismo odręczne 13">
                <a:extLst>
                  <a:ext uri="{FF2B5EF4-FFF2-40B4-BE49-F238E27FC236}">
                    <a16:creationId xmlns:a16="http://schemas.microsoft.com/office/drawing/2014/main" id="{C0108236-0BC3-4E0E-AA77-408F07FA8F3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849771" y="3589613"/>
                <a:ext cx="3998064" cy="1232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" name="Pismo odręczne 14">
                <a:extLst>
                  <a:ext uri="{FF2B5EF4-FFF2-40B4-BE49-F238E27FC236}">
                    <a16:creationId xmlns:a16="http://schemas.microsoft.com/office/drawing/2014/main" id="{79149D42-B345-4E31-914B-865D7B2913FC}"/>
                  </a:ext>
                </a:extLst>
              </p14:cNvPr>
              <p14:cNvContentPartPr/>
              <p14:nvPr/>
            </p14:nvContentPartPr>
            <p14:xfrm>
              <a:off x="3501574" y="1447722"/>
              <a:ext cx="276225" cy="2686049"/>
            </p14:xfrm>
          </p:contentPart>
        </mc:Choice>
        <mc:Fallback xmlns="">
          <p:pic>
            <p:nvPicPr>
              <p:cNvPr id="15" name="Pismo odręczne 14">
                <a:extLst>
                  <a:ext uri="{FF2B5EF4-FFF2-40B4-BE49-F238E27FC236}">
                    <a16:creationId xmlns:a16="http://schemas.microsoft.com/office/drawing/2014/main" id="{79149D42-B345-4E31-914B-865D7B2913F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483671" y="1430053"/>
                <a:ext cx="312397" cy="27217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Pismo odręczne 15">
                <a:extLst>
                  <a:ext uri="{FF2B5EF4-FFF2-40B4-BE49-F238E27FC236}">
                    <a16:creationId xmlns:a16="http://schemas.microsoft.com/office/drawing/2014/main" id="{54CCB30B-D70F-465E-8B7B-75E19C6EDDF0}"/>
                  </a:ext>
                </a:extLst>
              </p14:cNvPr>
              <p14:cNvContentPartPr/>
              <p14:nvPr/>
            </p14:nvContentPartPr>
            <p14:xfrm>
              <a:off x="4267702" y="1424915"/>
              <a:ext cx="85725" cy="2724149"/>
            </p14:xfrm>
          </p:contentPart>
        </mc:Choice>
        <mc:Fallback xmlns="">
          <p:pic>
            <p:nvPicPr>
              <p:cNvPr id="16" name="Pismo odręczne 15">
                <a:extLst>
                  <a:ext uri="{FF2B5EF4-FFF2-40B4-BE49-F238E27FC236}">
                    <a16:creationId xmlns:a16="http://schemas.microsoft.com/office/drawing/2014/main" id="{54CCB30B-D70F-465E-8B7B-75E19C6EDDF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249843" y="1406905"/>
                <a:ext cx="121087" cy="27598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" name="Pismo odręczne 16">
                <a:extLst>
                  <a:ext uri="{FF2B5EF4-FFF2-40B4-BE49-F238E27FC236}">
                    <a16:creationId xmlns:a16="http://schemas.microsoft.com/office/drawing/2014/main" id="{56E8B4E5-D0C2-41BF-8378-BB03708A7746}"/>
                  </a:ext>
                </a:extLst>
              </p14:cNvPr>
              <p14:cNvContentPartPr/>
              <p14:nvPr/>
            </p14:nvContentPartPr>
            <p14:xfrm>
              <a:off x="4893981" y="1382341"/>
              <a:ext cx="180975" cy="2638424"/>
            </p14:xfrm>
          </p:contentPart>
        </mc:Choice>
        <mc:Fallback xmlns="">
          <p:pic>
            <p:nvPicPr>
              <p:cNvPr id="17" name="Pismo odręczne 16">
                <a:extLst>
                  <a:ext uri="{FF2B5EF4-FFF2-40B4-BE49-F238E27FC236}">
                    <a16:creationId xmlns:a16="http://schemas.microsoft.com/office/drawing/2014/main" id="{56E8B4E5-D0C2-41BF-8378-BB03708A774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875664" y="1364682"/>
                <a:ext cx="217243" cy="26741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" name="Pismo odręczne 17">
                <a:extLst>
                  <a:ext uri="{FF2B5EF4-FFF2-40B4-BE49-F238E27FC236}">
                    <a16:creationId xmlns:a16="http://schemas.microsoft.com/office/drawing/2014/main" id="{EC5B7084-D2CC-43A8-9D0C-9B9A9B8B5DD3}"/>
                  </a:ext>
                </a:extLst>
              </p14:cNvPr>
              <p14:cNvContentPartPr/>
              <p14:nvPr/>
            </p14:nvContentPartPr>
            <p14:xfrm>
              <a:off x="5528953" y="1326300"/>
              <a:ext cx="95249" cy="2714624"/>
            </p14:xfrm>
          </p:contentPart>
        </mc:Choice>
        <mc:Fallback xmlns="">
          <p:pic>
            <p:nvPicPr>
              <p:cNvPr id="18" name="Pismo odręczne 17">
                <a:extLst>
                  <a:ext uri="{FF2B5EF4-FFF2-40B4-BE49-F238E27FC236}">
                    <a16:creationId xmlns:a16="http://schemas.microsoft.com/office/drawing/2014/main" id="{EC5B7084-D2CC-43A8-9D0C-9B9A9B8B5DD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511249" y="1308642"/>
                <a:ext cx="130303" cy="27503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9" name="Pismo odręczne 18">
                <a:extLst>
                  <a:ext uri="{FF2B5EF4-FFF2-40B4-BE49-F238E27FC236}">
                    <a16:creationId xmlns:a16="http://schemas.microsoft.com/office/drawing/2014/main" id="{E302016A-A569-43FE-BA11-2E2BA0ED2A37}"/>
                  </a:ext>
                </a:extLst>
              </p14:cNvPr>
              <p14:cNvContentPartPr/>
              <p14:nvPr/>
            </p14:nvContentPartPr>
            <p14:xfrm>
              <a:off x="6163573" y="1232898"/>
              <a:ext cx="38099" cy="3076575"/>
            </p14:xfrm>
          </p:contentPart>
        </mc:Choice>
        <mc:Fallback xmlns="">
          <p:pic>
            <p:nvPicPr>
              <p:cNvPr id="19" name="Pismo odręczne 18">
                <a:extLst>
                  <a:ext uri="{FF2B5EF4-FFF2-40B4-BE49-F238E27FC236}">
                    <a16:creationId xmlns:a16="http://schemas.microsoft.com/office/drawing/2014/main" id="{E302016A-A569-43FE-BA11-2E2BA0ED2A3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146602" y="1214915"/>
                <a:ext cx="72388" cy="31121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9" name="Pismo odręczne 28">
                <a:extLst>
                  <a:ext uri="{FF2B5EF4-FFF2-40B4-BE49-F238E27FC236}">
                    <a16:creationId xmlns:a16="http://schemas.microsoft.com/office/drawing/2014/main" id="{4371EE8D-E773-49CA-87CC-00BA647C5255}"/>
                  </a:ext>
                </a:extLst>
              </p14:cNvPr>
              <p14:cNvContentPartPr/>
              <p14:nvPr/>
            </p14:nvContentPartPr>
            <p14:xfrm>
              <a:off x="3684202" y="2077950"/>
              <a:ext cx="38099" cy="428625"/>
            </p14:xfrm>
          </p:contentPart>
        </mc:Choice>
        <mc:Fallback xmlns="">
          <p:pic>
            <p:nvPicPr>
              <p:cNvPr id="29" name="Pismo odręczne 28">
                <a:extLst>
                  <a:ext uri="{FF2B5EF4-FFF2-40B4-BE49-F238E27FC236}">
                    <a16:creationId xmlns:a16="http://schemas.microsoft.com/office/drawing/2014/main" id="{4371EE8D-E773-49CA-87CC-00BA647C525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652186" y="2042411"/>
                <a:ext cx="101811" cy="5000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Pismo odręczne 29">
                <a:extLst>
                  <a:ext uri="{FF2B5EF4-FFF2-40B4-BE49-F238E27FC236}">
                    <a16:creationId xmlns:a16="http://schemas.microsoft.com/office/drawing/2014/main" id="{7D842339-016A-478E-AD93-852402B7E61B}"/>
                  </a:ext>
                </a:extLst>
              </p14:cNvPr>
              <p14:cNvContentPartPr/>
              <p14:nvPr/>
            </p14:nvContentPartPr>
            <p14:xfrm>
              <a:off x="3764077" y="2157573"/>
              <a:ext cx="123825" cy="114300"/>
            </p14:xfrm>
          </p:contentPart>
        </mc:Choice>
        <mc:Fallback xmlns="">
          <p:pic>
            <p:nvPicPr>
              <p:cNvPr id="30" name="Pismo odręczne 29">
                <a:extLst>
                  <a:ext uri="{FF2B5EF4-FFF2-40B4-BE49-F238E27FC236}">
                    <a16:creationId xmlns:a16="http://schemas.microsoft.com/office/drawing/2014/main" id="{7D842339-016A-478E-AD93-852402B7E61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727264" y="2121421"/>
                <a:ext cx="197823" cy="1869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" name="Pismo odręczne 30">
                <a:extLst>
                  <a:ext uri="{FF2B5EF4-FFF2-40B4-BE49-F238E27FC236}">
                    <a16:creationId xmlns:a16="http://schemas.microsoft.com/office/drawing/2014/main" id="{752BCA79-DC08-4BAB-8036-F5EE6D600D63}"/>
                  </a:ext>
                </a:extLst>
              </p14:cNvPr>
              <p14:cNvContentPartPr/>
              <p14:nvPr/>
            </p14:nvContentPartPr>
            <p14:xfrm>
              <a:off x="3558214" y="2082851"/>
              <a:ext cx="133350" cy="190499"/>
            </p14:xfrm>
          </p:contentPart>
        </mc:Choice>
        <mc:Fallback xmlns="">
          <p:pic>
            <p:nvPicPr>
              <p:cNvPr id="31" name="Pismo odręczne 30">
                <a:extLst>
                  <a:ext uri="{FF2B5EF4-FFF2-40B4-BE49-F238E27FC236}">
                    <a16:creationId xmlns:a16="http://schemas.microsoft.com/office/drawing/2014/main" id="{752BCA79-DC08-4BAB-8036-F5EE6D600D6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521680" y="2046860"/>
                <a:ext cx="206053" cy="262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2" name="Pismo odręczne 31">
                <a:extLst>
                  <a:ext uri="{FF2B5EF4-FFF2-40B4-BE49-F238E27FC236}">
                    <a16:creationId xmlns:a16="http://schemas.microsoft.com/office/drawing/2014/main" id="{CF989551-FBF4-44FB-96EF-B24319E9BC44}"/>
                  </a:ext>
                </a:extLst>
              </p14:cNvPr>
              <p14:cNvContentPartPr/>
              <p14:nvPr/>
            </p14:nvContentPartPr>
            <p14:xfrm>
              <a:off x="3792867" y="1951435"/>
              <a:ext cx="390525" cy="38099"/>
            </p14:xfrm>
          </p:contentPart>
        </mc:Choice>
        <mc:Fallback xmlns="">
          <p:pic>
            <p:nvPicPr>
              <p:cNvPr id="32" name="Pismo odręczne 31">
                <a:extLst>
                  <a:ext uri="{FF2B5EF4-FFF2-40B4-BE49-F238E27FC236}">
                    <a16:creationId xmlns:a16="http://schemas.microsoft.com/office/drawing/2014/main" id="{CF989551-FBF4-44FB-96EF-B24319E9BC44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757006" y="1912550"/>
                <a:ext cx="461888" cy="1162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3" name="Pismo odręczne 32">
                <a:extLst>
                  <a:ext uri="{FF2B5EF4-FFF2-40B4-BE49-F238E27FC236}">
                    <a16:creationId xmlns:a16="http://schemas.microsoft.com/office/drawing/2014/main" id="{F3ED53FE-79E6-446C-97C2-2F0448C279A1}"/>
                  </a:ext>
                </a:extLst>
              </p14:cNvPr>
              <p14:cNvContentPartPr/>
              <p14:nvPr/>
            </p14:nvContentPartPr>
            <p14:xfrm>
              <a:off x="3746666" y="1830668"/>
              <a:ext cx="285749" cy="200024"/>
            </p14:xfrm>
          </p:contentPart>
        </mc:Choice>
        <mc:Fallback xmlns="">
          <p:pic>
            <p:nvPicPr>
              <p:cNvPr id="33" name="Pismo odręczne 32">
                <a:extLst>
                  <a:ext uri="{FF2B5EF4-FFF2-40B4-BE49-F238E27FC236}">
                    <a16:creationId xmlns:a16="http://schemas.microsoft.com/office/drawing/2014/main" id="{F3ED53FE-79E6-446C-97C2-2F0448C279A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710172" y="1795866"/>
                <a:ext cx="358372" cy="2699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4" name="Pismo odręczne 33">
                <a:extLst>
                  <a:ext uri="{FF2B5EF4-FFF2-40B4-BE49-F238E27FC236}">
                    <a16:creationId xmlns:a16="http://schemas.microsoft.com/office/drawing/2014/main" id="{64D8E8CD-2AC3-4CF2-BC2C-979FCCFA22DB}"/>
                  </a:ext>
                </a:extLst>
              </p14:cNvPr>
              <p14:cNvContentPartPr/>
              <p14:nvPr/>
            </p14:nvContentPartPr>
            <p14:xfrm>
              <a:off x="4264756" y="2484477"/>
              <a:ext cx="57149" cy="504825"/>
            </p14:xfrm>
          </p:contentPart>
        </mc:Choice>
        <mc:Fallback xmlns="">
          <p:pic>
            <p:nvPicPr>
              <p:cNvPr id="34" name="Pismo odręczne 33">
                <a:extLst>
                  <a:ext uri="{FF2B5EF4-FFF2-40B4-BE49-F238E27FC236}">
                    <a16:creationId xmlns:a16="http://schemas.microsoft.com/office/drawing/2014/main" id="{64D8E8CD-2AC3-4CF2-BC2C-979FCCFA22D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230877" y="2448880"/>
                <a:ext cx="125249" cy="5763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5" name="Pismo odręczne 34">
                <a:extLst>
                  <a:ext uri="{FF2B5EF4-FFF2-40B4-BE49-F238E27FC236}">
                    <a16:creationId xmlns:a16="http://schemas.microsoft.com/office/drawing/2014/main" id="{426582EC-3D31-4E57-A968-A1511FAD4060}"/>
                  </a:ext>
                </a:extLst>
              </p14:cNvPr>
              <p14:cNvContentPartPr/>
              <p14:nvPr/>
            </p14:nvContentPartPr>
            <p14:xfrm>
              <a:off x="4371186" y="2503158"/>
              <a:ext cx="123825" cy="142874"/>
            </p14:xfrm>
          </p:contentPart>
        </mc:Choice>
        <mc:Fallback xmlns="">
          <p:pic>
            <p:nvPicPr>
              <p:cNvPr id="35" name="Pismo odręczne 34">
                <a:extLst>
                  <a:ext uri="{FF2B5EF4-FFF2-40B4-BE49-F238E27FC236}">
                    <a16:creationId xmlns:a16="http://schemas.microsoft.com/office/drawing/2014/main" id="{426582EC-3D31-4E57-A968-A1511FAD406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336306" y="2466419"/>
                <a:ext cx="193237" cy="2167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6" name="Pismo odręczne 35">
                <a:extLst>
                  <a:ext uri="{FF2B5EF4-FFF2-40B4-BE49-F238E27FC236}">
                    <a16:creationId xmlns:a16="http://schemas.microsoft.com/office/drawing/2014/main" id="{36C33DBE-9D10-42EB-B168-5D0ACC42B0BF}"/>
                  </a:ext>
                </a:extLst>
              </p14:cNvPr>
              <p14:cNvContentPartPr/>
              <p14:nvPr/>
            </p14:nvContentPartPr>
            <p14:xfrm>
              <a:off x="4158805" y="2447116"/>
              <a:ext cx="142874" cy="276225"/>
            </p14:xfrm>
          </p:contentPart>
        </mc:Choice>
        <mc:Fallback xmlns="">
          <p:pic>
            <p:nvPicPr>
              <p:cNvPr id="36" name="Pismo odręczne 35">
                <a:extLst>
                  <a:ext uri="{FF2B5EF4-FFF2-40B4-BE49-F238E27FC236}">
                    <a16:creationId xmlns:a16="http://schemas.microsoft.com/office/drawing/2014/main" id="{36C33DBE-9D10-42EB-B168-5D0ACC42B0B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124222" y="2411228"/>
                <a:ext cx="212390" cy="3483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7" name="Pismo odręczne 36">
                <a:extLst>
                  <a:ext uri="{FF2B5EF4-FFF2-40B4-BE49-F238E27FC236}">
                    <a16:creationId xmlns:a16="http://schemas.microsoft.com/office/drawing/2014/main" id="{8FCB3094-51ED-4EEE-87E7-B8B3062B8BF6}"/>
                  </a:ext>
                </a:extLst>
              </p14:cNvPr>
              <p14:cNvContentPartPr/>
              <p14:nvPr/>
            </p14:nvContentPartPr>
            <p14:xfrm>
              <a:off x="4948896" y="2970165"/>
              <a:ext cx="619124" cy="19049"/>
            </p14:xfrm>
          </p:contentPart>
        </mc:Choice>
        <mc:Fallback xmlns="">
          <p:pic>
            <p:nvPicPr>
              <p:cNvPr id="37" name="Pismo odręczne 36">
                <a:extLst>
                  <a:ext uri="{FF2B5EF4-FFF2-40B4-BE49-F238E27FC236}">
                    <a16:creationId xmlns:a16="http://schemas.microsoft.com/office/drawing/2014/main" id="{8FCB3094-51ED-4EEE-87E7-B8B3062B8BF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913198" y="2934889"/>
                <a:ext cx="690880" cy="892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8" name="Pismo odręczne 37">
                <a:extLst>
                  <a:ext uri="{FF2B5EF4-FFF2-40B4-BE49-F238E27FC236}">
                    <a16:creationId xmlns:a16="http://schemas.microsoft.com/office/drawing/2014/main" id="{262320BA-1C74-42DA-BC11-582934B28A76}"/>
                  </a:ext>
                </a:extLst>
              </p14:cNvPr>
              <p14:cNvContentPartPr/>
              <p14:nvPr/>
            </p14:nvContentPartPr>
            <p14:xfrm>
              <a:off x="4856520" y="2839402"/>
              <a:ext cx="304800" cy="295275"/>
            </p14:xfrm>
          </p:contentPart>
        </mc:Choice>
        <mc:Fallback xmlns="">
          <p:pic>
            <p:nvPicPr>
              <p:cNvPr id="38" name="Pismo odręczne 37">
                <a:extLst>
                  <a:ext uri="{FF2B5EF4-FFF2-40B4-BE49-F238E27FC236}">
                    <a16:creationId xmlns:a16="http://schemas.microsoft.com/office/drawing/2014/main" id="{262320BA-1C74-42DA-BC11-582934B28A7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820449" y="2802858"/>
                <a:ext cx="376581" cy="3679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9" name="Pismo odręczne 38">
                <a:extLst>
                  <a:ext uri="{FF2B5EF4-FFF2-40B4-BE49-F238E27FC236}">
                    <a16:creationId xmlns:a16="http://schemas.microsoft.com/office/drawing/2014/main" id="{090C44DB-0FE9-4497-8544-2E09C3021595}"/>
                  </a:ext>
                </a:extLst>
              </p14:cNvPr>
              <p14:cNvContentPartPr/>
              <p14:nvPr/>
            </p14:nvContentPartPr>
            <p14:xfrm>
              <a:off x="6119017" y="1905389"/>
              <a:ext cx="76200" cy="457199"/>
            </p14:xfrm>
          </p:contentPart>
        </mc:Choice>
        <mc:Fallback xmlns="">
          <p:pic>
            <p:nvPicPr>
              <p:cNvPr id="39" name="Pismo odręczne 38">
                <a:extLst>
                  <a:ext uri="{FF2B5EF4-FFF2-40B4-BE49-F238E27FC236}">
                    <a16:creationId xmlns:a16="http://schemas.microsoft.com/office/drawing/2014/main" id="{090C44DB-0FE9-4497-8544-2E09C302159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082397" y="1869614"/>
                <a:ext cx="149811" cy="5283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0" name="Pismo odręczne 39">
                <a:extLst>
                  <a:ext uri="{FF2B5EF4-FFF2-40B4-BE49-F238E27FC236}">
                    <a16:creationId xmlns:a16="http://schemas.microsoft.com/office/drawing/2014/main" id="{E5A10681-C70A-44CD-A594-4A07469170B4}"/>
                  </a:ext>
                </a:extLst>
              </p14:cNvPr>
              <p14:cNvContentPartPr/>
              <p14:nvPr/>
            </p14:nvContentPartPr>
            <p14:xfrm>
              <a:off x="6183175" y="1933410"/>
              <a:ext cx="161924" cy="161924"/>
            </p14:xfrm>
          </p:contentPart>
        </mc:Choice>
        <mc:Fallback xmlns="">
          <p:pic>
            <p:nvPicPr>
              <p:cNvPr id="40" name="Pismo odręczne 39">
                <a:extLst>
                  <a:ext uri="{FF2B5EF4-FFF2-40B4-BE49-F238E27FC236}">
                    <a16:creationId xmlns:a16="http://schemas.microsoft.com/office/drawing/2014/main" id="{E5A10681-C70A-44CD-A594-4A07469170B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147272" y="1896811"/>
                <a:ext cx="233372" cy="2354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1" name="Pismo odręczne 40">
                <a:extLst>
                  <a:ext uri="{FF2B5EF4-FFF2-40B4-BE49-F238E27FC236}">
                    <a16:creationId xmlns:a16="http://schemas.microsoft.com/office/drawing/2014/main" id="{C3C3A36F-6D7B-4F60-B982-A41F58D9B728}"/>
                  </a:ext>
                </a:extLst>
              </p14:cNvPr>
              <p14:cNvContentPartPr/>
              <p14:nvPr/>
            </p14:nvContentPartPr>
            <p14:xfrm>
              <a:off x="5997361" y="1933409"/>
              <a:ext cx="123825" cy="171449"/>
            </p14:xfrm>
          </p:contentPart>
        </mc:Choice>
        <mc:Fallback xmlns="">
          <p:pic>
            <p:nvPicPr>
              <p:cNvPr id="41" name="Pismo odręczne 40">
                <a:extLst>
                  <a:ext uri="{FF2B5EF4-FFF2-40B4-BE49-F238E27FC236}">
                    <a16:creationId xmlns:a16="http://schemas.microsoft.com/office/drawing/2014/main" id="{C3C3A36F-6D7B-4F60-B982-A41F58D9B72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960877" y="1897063"/>
                <a:ext cx="197162" cy="2445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2" name="Pismo odręczne 41">
                <a:extLst>
                  <a:ext uri="{FF2B5EF4-FFF2-40B4-BE49-F238E27FC236}">
                    <a16:creationId xmlns:a16="http://schemas.microsoft.com/office/drawing/2014/main" id="{64792879-0B71-46BB-9E96-E57B8C8237FA}"/>
                  </a:ext>
                </a:extLst>
              </p14:cNvPr>
              <p14:cNvContentPartPr/>
              <p14:nvPr/>
            </p14:nvContentPartPr>
            <p14:xfrm>
              <a:off x="6098366" y="1270259"/>
              <a:ext cx="76200" cy="533400"/>
            </p14:xfrm>
          </p:contentPart>
        </mc:Choice>
        <mc:Fallback xmlns="">
          <p:pic>
            <p:nvPicPr>
              <p:cNvPr id="42" name="Pismo odręczne 41">
                <a:extLst>
                  <a:ext uri="{FF2B5EF4-FFF2-40B4-BE49-F238E27FC236}">
                    <a16:creationId xmlns:a16="http://schemas.microsoft.com/office/drawing/2014/main" id="{64792879-0B71-46BB-9E96-E57B8C8237FA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062252" y="1234218"/>
                <a:ext cx="148066" cy="6051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3" name="Pismo odręczne 42">
                <a:extLst>
                  <a:ext uri="{FF2B5EF4-FFF2-40B4-BE49-F238E27FC236}">
                    <a16:creationId xmlns:a16="http://schemas.microsoft.com/office/drawing/2014/main" id="{CBC9EDA7-D24D-406A-8FF5-FF5334DECA8A}"/>
                  </a:ext>
                </a:extLst>
              </p14:cNvPr>
              <p14:cNvContentPartPr/>
              <p14:nvPr/>
            </p14:nvContentPartPr>
            <p14:xfrm>
              <a:off x="6043073" y="1597164"/>
              <a:ext cx="333374" cy="238124"/>
            </p14:xfrm>
          </p:contentPart>
        </mc:Choice>
        <mc:Fallback xmlns="">
          <p:pic>
            <p:nvPicPr>
              <p:cNvPr id="43" name="Pismo odręczne 42">
                <a:extLst>
                  <a:ext uri="{FF2B5EF4-FFF2-40B4-BE49-F238E27FC236}">
                    <a16:creationId xmlns:a16="http://schemas.microsoft.com/office/drawing/2014/main" id="{CBC9EDA7-D24D-406A-8FF5-FF5334DECA8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007303" y="1561463"/>
                <a:ext cx="404556" cy="3091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7" name="Pismo odręczne 46">
                <a:extLst>
                  <a:ext uri="{FF2B5EF4-FFF2-40B4-BE49-F238E27FC236}">
                    <a16:creationId xmlns:a16="http://schemas.microsoft.com/office/drawing/2014/main" id="{13A9E504-9BD9-4E80-B00E-1ADD07B23BFC}"/>
                  </a:ext>
                </a:extLst>
              </p14:cNvPr>
              <p14:cNvContentPartPr/>
              <p14:nvPr/>
            </p14:nvContentPartPr>
            <p14:xfrm>
              <a:off x="3520130" y="3651996"/>
              <a:ext cx="66675" cy="466724"/>
            </p14:xfrm>
          </p:contentPart>
        </mc:Choice>
        <mc:Fallback xmlns="">
          <p:pic>
            <p:nvPicPr>
              <p:cNvPr id="47" name="Pismo odręczne 46">
                <a:extLst>
                  <a:ext uri="{FF2B5EF4-FFF2-40B4-BE49-F238E27FC236}">
                    <a16:creationId xmlns:a16="http://schemas.microsoft.com/office/drawing/2014/main" id="{13A9E504-9BD9-4E80-B00E-1ADD07B23BFC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484642" y="3616316"/>
                <a:ext cx="138010" cy="5384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8" name="Pismo odręczne 47">
                <a:extLst>
                  <a:ext uri="{FF2B5EF4-FFF2-40B4-BE49-F238E27FC236}">
                    <a16:creationId xmlns:a16="http://schemas.microsoft.com/office/drawing/2014/main" id="{729497E0-E54B-46C0-9CCD-C08B2FD968F5}"/>
                  </a:ext>
                </a:extLst>
              </p14:cNvPr>
              <p14:cNvContentPartPr/>
              <p14:nvPr/>
            </p14:nvContentPartPr>
            <p14:xfrm>
              <a:off x="3453952" y="3666549"/>
              <a:ext cx="133350" cy="171449"/>
            </p14:xfrm>
          </p:contentPart>
        </mc:Choice>
        <mc:Fallback xmlns="">
          <p:pic>
            <p:nvPicPr>
              <p:cNvPr id="48" name="Pismo odręczne 47">
                <a:extLst>
                  <a:ext uri="{FF2B5EF4-FFF2-40B4-BE49-F238E27FC236}">
                    <a16:creationId xmlns:a16="http://schemas.microsoft.com/office/drawing/2014/main" id="{729497E0-E54B-46C0-9CCD-C08B2FD968F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417911" y="3630454"/>
                <a:ext cx="205071" cy="2432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9" name="Pismo odręczne 48">
                <a:extLst>
                  <a:ext uri="{FF2B5EF4-FFF2-40B4-BE49-F238E27FC236}">
                    <a16:creationId xmlns:a16="http://schemas.microsoft.com/office/drawing/2014/main" id="{FB17449E-24B8-45B5-BC19-AA11B75EBB63}"/>
                  </a:ext>
                </a:extLst>
              </p14:cNvPr>
              <p14:cNvContentPartPr/>
              <p14:nvPr/>
            </p14:nvContentPartPr>
            <p14:xfrm>
              <a:off x="3577274" y="3661336"/>
              <a:ext cx="180975" cy="171449"/>
            </p14:xfrm>
          </p:contentPart>
        </mc:Choice>
        <mc:Fallback xmlns="">
          <p:pic>
            <p:nvPicPr>
              <p:cNvPr id="49" name="Pismo odręczne 48">
                <a:extLst>
                  <a:ext uri="{FF2B5EF4-FFF2-40B4-BE49-F238E27FC236}">
                    <a16:creationId xmlns:a16="http://schemas.microsoft.com/office/drawing/2014/main" id="{FB17449E-24B8-45B5-BC19-AA11B75EBB6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541079" y="3626058"/>
                <a:ext cx="253003" cy="2416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0" name="Pismo odręczne 49">
                <a:extLst>
                  <a:ext uri="{FF2B5EF4-FFF2-40B4-BE49-F238E27FC236}">
                    <a16:creationId xmlns:a16="http://schemas.microsoft.com/office/drawing/2014/main" id="{5B496AE9-69C6-4D84-87D2-AC551BA689DE}"/>
                  </a:ext>
                </a:extLst>
              </p14:cNvPr>
              <p14:cNvContentPartPr/>
              <p14:nvPr/>
            </p14:nvContentPartPr>
            <p14:xfrm>
              <a:off x="3576750" y="3119608"/>
              <a:ext cx="38099" cy="409574"/>
            </p14:xfrm>
          </p:contentPart>
        </mc:Choice>
        <mc:Fallback xmlns="">
          <p:pic>
            <p:nvPicPr>
              <p:cNvPr id="50" name="Pismo odręczne 49">
                <a:extLst>
                  <a:ext uri="{FF2B5EF4-FFF2-40B4-BE49-F238E27FC236}">
                    <a16:creationId xmlns:a16="http://schemas.microsoft.com/office/drawing/2014/main" id="{5B496AE9-69C6-4D84-87D2-AC551BA689DE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541167" y="3084257"/>
                <a:ext cx="109624" cy="4806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1" name="Pismo odręczne 50">
                <a:extLst>
                  <a:ext uri="{FF2B5EF4-FFF2-40B4-BE49-F238E27FC236}">
                    <a16:creationId xmlns:a16="http://schemas.microsoft.com/office/drawing/2014/main" id="{81D926B1-E0CF-44D7-BF7F-DAFB804DF553}"/>
                  </a:ext>
                </a:extLst>
              </p14:cNvPr>
              <p14:cNvContentPartPr/>
              <p14:nvPr/>
            </p14:nvContentPartPr>
            <p14:xfrm>
              <a:off x="3465192" y="3325090"/>
              <a:ext cx="390525" cy="247649"/>
            </p14:xfrm>
          </p:contentPart>
        </mc:Choice>
        <mc:Fallback xmlns="">
          <p:pic>
            <p:nvPicPr>
              <p:cNvPr id="51" name="Pismo odręczne 50">
                <a:extLst>
                  <a:ext uri="{FF2B5EF4-FFF2-40B4-BE49-F238E27FC236}">
                    <a16:creationId xmlns:a16="http://schemas.microsoft.com/office/drawing/2014/main" id="{81D926B1-E0CF-44D7-BF7F-DAFB804DF553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429526" y="3290115"/>
                <a:ext cx="462217" cy="317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2" name="Pismo odręczne 51">
                <a:extLst>
                  <a:ext uri="{FF2B5EF4-FFF2-40B4-BE49-F238E27FC236}">
                    <a16:creationId xmlns:a16="http://schemas.microsoft.com/office/drawing/2014/main" id="{823D4481-AFDF-4EB0-B5C3-488E34E4D7FC}"/>
                  </a:ext>
                </a:extLst>
              </p14:cNvPr>
              <p14:cNvContentPartPr/>
              <p14:nvPr/>
            </p14:nvContentPartPr>
            <p14:xfrm>
              <a:off x="5073998" y="3567934"/>
              <a:ext cx="523874" cy="57149"/>
            </p14:xfrm>
          </p:contentPart>
        </mc:Choice>
        <mc:Fallback xmlns="">
          <p:pic>
            <p:nvPicPr>
              <p:cNvPr id="52" name="Pismo odręczne 51">
                <a:extLst>
                  <a:ext uri="{FF2B5EF4-FFF2-40B4-BE49-F238E27FC236}">
                    <a16:creationId xmlns:a16="http://schemas.microsoft.com/office/drawing/2014/main" id="{823D4481-AFDF-4EB0-B5C3-488E34E4D7F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037844" y="3533436"/>
                <a:ext cx="595821" cy="1264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3" name="Pismo odręczne 52">
                <a:extLst>
                  <a:ext uri="{FF2B5EF4-FFF2-40B4-BE49-F238E27FC236}">
                    <a16:creationId xmlns:a16="http://schemas.microsoft.com/office/drawing/2014/main" id="{AD7426B6-D291-4012-9A96-97ACAEAD750C}"/>
                  </a:ext>
                </a:extLst>
              </p14:cNvPr>
              <p14:cNvContentPartPr/>
              <p14:nvPr/>
            </p14:nvContentPartPr>
            <p14:xfrm>
              <a:off x="5501344" y="3530574"/>
              <a:ext cx="171449" cy="190499"/>
            </p14:xfrm>
          </p:contentPart>
        </mc:Choice>
        <mc:Fallback xmlns="">
          <p:pic>
            <p:nvPicPr>
              <p:cNvPr id="53" name="Pismo odręczne 52">
                <a:extLst>
                  <a:ext uri="{FF2B5EF4-FFF2-40B4-BE49-F238E27FC236}">
                    <a16:creationId xmlns:a16="http://schemas.microsoft.com/office/drawing/2014/main" id="{AD7426B6-D291-4012-9A96-97ACAEAD750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466275" y="3494236"/>
                <a:ext cx="241941" cy="2635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4" name="Pismo odręczne 53">
                <a:extLst>
                  <a:ext uri="{FF2B5EF4-FFF2-40B4-BE49-F238E27FC236}">
                    <a16:creationId xmlns:a16="http://schemas.microsoft.com/office/drawing/2014/main" id="{80061FD5-865F-4E39-9546-ED78EBEDCEE5}"/>
                  </a:ext>
                </a:extLst>
              </p14:cNvPr>
              <p14:cNvContentPartPr/>
              <p14:nvPr/>
            </p14:nvContentPartPr>
            <p14:xfrm>
              <a:off x="5783997" y="3586615"/>
              <a:ext cx="419099" cy="47624"/>
            </p14:xfrm>
          </p:contentPart>
        </mc:Choice>
        <mc:Fallback xmlns="">
          <p:pic>
            <p:nvPicPr>
              <p:cNvPr id="54" name="Pismo odręczne 53">
                <a:extLst>
                  <a:ext uri="{FF2B5EF4-FFF2-40B4-BE49-F238E27FC236}">
                    <a16:creationId xmlns:a16="http://schemas.microsoft.com/office/drawing/2014/main" id="{80061FD5-865F-4E39-9546-ED78EBEDCEE5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747930" y="3550897"/>
                <a:ext cx="490872" cy="1194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5" name="Pismo odręczne 54">
                <a:extLst>
                  <a:ext uri="{FF2B5EF4-FFF2-40B4-BE49-F238E27FC236}">
                    <a16:creationId xmlns:a16="http://schemas.microsoft.com/office/drawing/2014/main" id="{84C13240-59D9-4CE7-A4DF-52248C9514FC}"/>
                  </a:ext>
                </a:extLst>
              </p14:cNvPr>
              <p14:cNvContentPartPr/>
              <p14:nvPr/>
            </p14:nvContentPartPr>
            <p14:xfrm>
              <a:off x="5713000" y="3502553"/>
              <a:ext cx="190499" cy="209549"/>
            </p14:xfrm>
          </p:contentPart>
        </mc:Choice>
        <mc:Fallback xmlns="">
          <p:pic>
            <p:nvPicPr>
              <p:cNvPr id="55" name="Pismo odręczne 54">
                <a:extLst>
                  <a:ext uri="{FF2B5EF4-FFF2-40B4-BE49-F238E27FC236}">
                    <a16:creationId xmlns:a16="http://schemas.microsoft.com/office/drawing/2014/main" id="{84C13240-59D9-4CE7-A4DF-52248C9514FC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676989" y="3467272"/>
                <a:ext cx="262161" cy="2804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6" name="Pismo odręczne 55">
                <a:extLst>
                  <a:ext uri="{FF2B5EF4-FFF2-40B4-BE49-F238E27FC236}">
                    <a16:creationId xmlns:a16="http://schemas.microsoft.com/office/drawing/2014/main" id="{7E553A4B-A429-445D-BFA7-C31BDF2A1A80}"/>
                  </a:ext>
                </a:extLst>
              </p14:cNvPr>
              <p14:cNvContentPartPr/>
              <p14:nvPr/>
            </p14:nvContentPartPr>
            <p14:xfrm>
              <a:off x="4181445" y="1919465"/>
              <a:ext cx="142874" cy="76200"/>
            </p14:xfrm>
          </p:contentPart>
        </mc:Choice>
        <mc:Fallback xmlns="">
          <p:pic>
            <p:nvPicPr>
              <p:cNvPr id="56" name="Pismo odręczne 55">
                <a:extLst>
                  <a:ext uri="{FF2B5EF4-FFF2-40B4-BE49-F238E27FC236}">
                    <a16:creationId xmlns:a16="http://schemas.microsoft.com/office/drawing/2014/main" id="{7E553A4B-A429-445D-BFA7-C31BDF2A1A80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146777" y="1881555"/>
                <a:ext cx="212560" cy="1516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7" name="Pismo odręczne 56">
                <a:extLst>
                  <a:ext uri="{FF2B5EF4-FFF2-40B4-BE49-F238E27FC236}">
                    <a16:creationId xmlns:a16="http://schemas.microsoft.com/office/drawing/2014/main" id="{52EDAAD5-2288-4982-843E-22C8D34B2095}"/>
                  </a:ext>
                </a:extLst>
              </p14:cNvPr>
              <p14:cNvContentPartPr/>
              <p14:nvPr/>
            </p14:nvContentPartPr>
            <p14:xfrm>
              <a:off x="3609835" y="2503157"/>
              <a:ext cx="85725" cy="66675"/>
            </p14:xfrm>
          </p:contentPart>
        </mc:Choice>
        <mc:Fallback xmlns="">
          <p:pic>
            <p:nvPicPr>
              <p:cNvPr id="57" name="Pismo odręczne 56">
                <a:extLst>
                  <a:ext uri="{FF2B5EF4-FFF2-40B4-BE49-F238E27FC236}">
                    <a16:creationId xmlns:a16="http://schemas.microsoft.com/office/drawing/2014/main" id="{52EDAAD5-2288-4982-843E-22C8D34B209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574620" y="2469479"/>
                <a:ext cx="156510" cy="1343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8" name="Pismo odręczne 57">
                <a:extLst>
                  <a:ext uri="{FF2B5EF4-FFF2-40B4-BE49-F238E27FC236}">
                    <a16:creationId xmlns:a16="http://schemas.microsoft.com/office/drawing/2014/main" id="{8BE08FF8-7E13-4E86-B563-65C1FE5826E6}"/>
                  </a:ext>
                </a:extLst>
              </p14:cNvPr>
              <p14:cNvContentPartPr/>
              <p14:nvPr/>
            </p14:nvContentPartPr>
            <p14:xfrm>
              <a:off x="4207437" y="3009487"/>
              <a:ext cx="123825" cy="95249"/>
            </p14:xfrm>
          </p:contentPart>
        </mc:Choice>
        <mc:Fallback xmlns="">
          <p:pic>
            <p:nvPicPr>
              <p:cNvPr id="58" name="Pismo odręczne 57">
                <a:extLst>
                  <a:ext uri="{FF2B5EF4-FFF2-40B4-BE49-F238E27FC236}">
                    <a16:creationId xmlns:a16="http://schemas.microsoft.com/office/drawing/2014/main" id="{8BE08FF8-7E13-4E86-B563-65C1FE5826E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172259" y="2972362"/>
                <a:ext cx="193828" cy="1698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9" name="Pismo odręczne 58">
                <a:extLst>
                  <a:ext uri="{FF2B5EF4-FFF2-40B4-BE49-F238E27FC236}">
                    <a16:creationId xmlns:a16="http://schemas.microsoft.com/office/drawing/2014/main" id="{6A7ABEEC-2965-4D17-A67F-A2122DEE5743}"/>
                  </a:ext>
                </a:extLst>
              </p14:cNvPr>
              <p14:cNvContentPartPr/>
              <p14:nvPr/>
            </p14:nvContentPartPr>
            <p14:xfrm>
              <a:off x="5480885" y="2951485"/>
              <a:ext cx="114300" cy="76200"/>
            </p14:xfrm>
          </p:contentPart>
        </mc:Choice>
        <mc:Fallback xmlns="">
          <p:pic>
            <p:nvPicPr>
              <p:cNvPr id="59" name="Pismo odręczne 58">
                <a:extLst>
                  <a:ext uri="{FF2B5EF4-FFF2-40B4-BE49-F238E27FC236}">
                    <a16:creationId xmlns:a16="http://schemas.microsoft.com/office/drawing/2014/main" id="{6A7ABEEC-2965-4D17-A67F-A2122DEE5743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445189" y="2915732"/>
                <a:ext cx="186053" cy="1480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0" name="Pismo odręczne 59">
                <a:extLst>
                  <a:ext uri="{FF2B5EF4-FFF2-40B4-BE49-F238E27FC236}">
                    <a16:creationId xmlns:a16="http://schemas.microsoft.com/office/drawing/2014/main" id="{83AF10DD-E9A2-46BC-B8A7-0C3EACDF99A0}"/>
                  </a:ext>
                </a:extLst>
              </p14:cNvPr>
              <p14:cNvContentPartPr/>
              <p14:nvPr/>
            </p14:nvContentPartPr>
            <p14:xfrm>
              <a:off x="3464366" y="4053622"/>
              <a:ext cx="114300" cy="95249"/>
            </p14:xfrm>
          </p:contentPart>
        </mc:Choice>
        <mc:Fallback xmlns="">
          <p:pic>
            <p:nvPicPr>
              <p:cNvPr id="60" name="Pismo odręczne 59">
                <a:extLst>
                  <a:ext uri="{FF2B5EF4-FFF2-40B4-BE49-F238E27FC236}">
                    <a16:creationId xmlns:a16="http://schemas.microsoft.com/office/drawing/2014/main" id="{83AF10DD-E9A2-46BC-B8A7-0C3EACDF99A0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430076" y="4018172"/>
                <a:ext cx="183226" cy="1665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1" name="Pismo odręczne 60">
                <a:extLst>
                  <a:ext uri="{FF2B5EF4-FFF2-40B4-BE49-F238E27FC236}">
                    <a16:creationId xmlns:a16="http://schemas.microsoft.com/office/drawing/2014/main" id="{FFF533D4-52A6-4E78-9616-F3CC6D13424D}"/>
                  </a:ext>
                </a:extLst>
              </p14:cNvPr>
              <p14:cNvContentPartPr/>
              <p14:nvPr/>
            </p14:nvContentPartPr>
            <p14:xfrm>
              <a:off x="3578810" y="3070223"/>
              <a:ext cx="76200" cy="85725"/>
            </p14:xfrm>
          </p:contentPart>
        </mc:Choice>
        <mc:Fallback xmlns="">
          <p:pic>
            <p:nvPicPr>
              <p:cNvPr id="61" name="Pismo odręczne 60">
                <a:extLst>
                  <a:ext uri="{FF2B5EF4-FFF2-40B4-BE49-F238E27FC236}">
                    <a16:creationId xmlns:a16="http://schemas.microsoft.com/office/drawing/2014/main" id="{FFF533D4-52A6-4E78-9616-F3CC6D13424D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542190" y="3034861"/>
                <a:ext cx="149811" cy="156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2" name="Pismo odręczne 61">
                <a:extLst>
                  <a:ext uri="{FF2B5EF4-FFF2-40B4-BE49-F238E27FC236}">
                    <a16:creationId xmlns:a16="http://schemas.microsoft.com/office/drawing/2014/main" id="{BB8F7C21-D81C-422B-84E1-22F101DC3EA3}"/>
                  </a:ext>
                </a:extLst>
              </p14:cNvPr>
              <p14:cNvContentPartPr/>
              <p14:nvPr/>
            </p14:nvContentPartPr>
            <p14:xfrm>
              <a:off x="4971711" y="3511894"/>
              <a:ext cx="95249" cy="104774"/>
            </p14:xfrm>
          </p:contentPart>
        </mc:Choice>
        <mc:Fallback xmlns="">
          <p:pic>
            <p:nvPicPr>
              <p:cNvPr id="62" name="Pismo odręczne 61">
                <a:extLst>
                  <a:ext uri="{FF2B5EF4-FFF2-40B4-BE49-F238E27FC236}">
                    <a16:creationId xmlns:a16="http://schemas.microsoft.com/office/drawing/2014/main" id="{BB8F7C21-D81C-422B-84E1-22F101DC3EA3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934358" y="3476969"/>
                <a:ext cx="169581" cy="1742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3" name="Pismo odręczne 62">
                <a:extLst>
                  <a:ext uri="{FF2B5EF4-FFF2-40B4-BE49-F238E27FC236}">
                    <a16:creationId xmlns:a16="http://schemas.microsoft.com/office/drawing/2014/main" id="{F4C6C902-5FF8-4AB1-AF43-633A498B3565}"/>
                  </a:ext>
                </a:extLst>
              </p14:cNvPr>
              <p14:cNvContentPartPr/>
              <p14:nvPr/>
            </p14:nvContentPartPr>
            <p14:xfrm>
              <a:off x="6080828" y="3542343"/>
              <a:ext cx="133350" cy="95249"/>
            </p14:xfrm>
          </p:contentPart>
        </mc:Choice>
        <mc:Fallback xmlns="">
          <p:pic>
            <p:nvPicPr>
              <p:cNvPr id="63" name="Pismo odręczne 62">
                <a:extLst>
                  <a:ext uri="{FF2B5EF4-FFF2-40B4-BE49-F238E27FC236}">
                    <a16:creationId xmlns:a16="http://schemas.microsoft.com/office/drawing/2014/main" id="{F4C6C902-5FF8-4AB1-AF43-633A498B3565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045077" y="3506400"/>
                <a:ext cx="204494" cy="1667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4" name="Pismo odręczne 63">
                <a:extLst>
                  <a:ext uri="{FF2B5EF4-FFF2-40B4-BE49-F238E27FC236}">
                    <a16:creationId xmlns:a16="http://schemas.microsoft.com/office/drawing/2014/main" id="{874135E0-998C-4EEA-B6B6-804B904DA432}"/>
                  </a:ext>
                </a:extLst>
              </p14:cNvPr>
              <p14:cNvContentPartPr/>
              <p14:nvPr/>
            </p14:nvContentPartPr>
            <p14:xfrm>
              <a:off x="6049029" y="2353716"/>
              <a:ext cx="123825" cy="95249"/>
            </p14:xfrm>
          </p:contentPart>
        </mc:Choice>
        <mc:Fallback xmlns="">
          <p:pic>
            <p:nvPicPr>
              <p:cNvPr id="64" name="Pismo odręczne 63">
                <a:extLst>
                  <a:ext uri="{FF2B5EF4-FFF2-40B4-BE49-F238E27FC236}">
                    <a16:creationId xmlns:a16="http://schemas.microsoft.com/office/drawing/2014/main" id="{874135E0-998C-4EEA-B6B6-804B904DA432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012502" y="2317500"/>
                <a:ext cx="196513" cy="1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5" name="Pismo odręczne 64">
                <a:extLst>
                  <a:ext uri="{FF2B5EF4-FFF2-40B4-BE49-F238E27FC236}">
                    <a16:creationId xmlns:a16="http://schemas.microsoft.com/office/drawing/2014/main" id="{906FFCD6-8A81-4728-B72B-B3678E4CDC7E}"/>
                  </a:ext>
                </a:extLst>
              </p14:cNvPr>
              <p14:cNvContentPartPr/>
              <p14:nvPr/>
            </p14:nvContentPartPr>
            <p14:xfrm>
              <a:off x="6136117" y="1205330"/>
              <a:ext cx="114300" cy="85725"/>
            </p14:xfrm>
          </p:contentPart>
        </mc:Choice>
        <mc:Fallback xmlns="">
          <p:pic>
            <p:nvPicPr>
              <p:cNvPr id="65" name="Pismo odręczne 64">
                <a:extLst>
                  <a:ext uri="{FF2B5EF4-FFF2-40B4-BE49-F238E27FC236}">
                    <a16:creationId xmlns:a16="http://schemas.microsoft.com/office/drawing/2014/main" id="{906FFCD6-8A81-4728-B72B-B3678E4CDC7E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100080" y="1168851"/>
                <a:ext cx="186739" cy="1583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" name="Pismo odręczne 3">
                <a:extLst>
                  <a:ext uri="{FF2B5EF4-FFF2-40B4-BE49-F238E27FC236}">
                    <a16:creationId xmlns:a16="http://schemas.microsoft.com/office/drawing/2014/main" id="{3F59AF54-39AA-4F08-92A4-852E1909BCB3}"/>
                  </a:ext>
                </a:extLst>
              </p14:cNvPr>
              <p14:cNvContentPartPr/>
              <p14:nvPr/>
            </p14:nvContentPartPr>
            <p14:xfrm>
              <a:off x="10671105" y="344054"/>
              <a:ext cx="142874" cy="85725"/>
            </p14:xfrm>
          </p:contentPart>
        </mc:Choice>
        <mc:Fallback xmlns="">
          <p:pic>
            <p:nvPicPr>
              <p:cNvPr id="4" name="Pismo odręczne 3">
                <a:extLst>
                  <a:ext uri="{FF2B5EF4-FFF2-40B4-BE49-F238E27FC236}">
                    <a16:creationId xmlns:a16="http://schemas.microsoft.com/office/drawing/2014/main" id="{3F59AF54-39AA-4F08-92A4-852E1909BCB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653335" y="325737"/>
                <a:ext cx="178059" cy="1219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" name="Pismo odręczne 4">
                <a:extLst>
                  <a:ext uri="{FF2B5EF4-FFF2-40B4-BE49-F238E27FC236}">
                    <a16:creationId xmlns:a16="http://schemas.microsoft.com/office/drawing/2014/main" id="{3D29A417-DC38-438F-813B-85AC8C0E0162}"/>
                  </a:ext>
                </a:extLst>
              </p14:cNvPr>
              <p14:cNvContentPartPr/>
              <p14:nvPr/>
            </p14:nvContentPartPr>
            <p14:xfrm>
              <a:off x="10843906" y="300320"/>
              <a:ext cx="95249" cy="47624"/>
            </p14:xfrm>
          </p:contentPart>
        </mc:Choice>
        <mc:Fallback xmlns="">
          <p:pic>
            <p:nvPicPr>
              <p:cNvPr id="5" name="Pismo odręczne 4">
                <a:extLst>
                  <a:ext uri="{FF2B5EF4-FFF2-40B4-BE49-F238E27FC236}">
                    <a16:creationId xmlns:a16="http://schemas.microsoft.com/office/drawing/2014/main" id="{3D29A417-DC38-438F-813B-85AC8C0E016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825798" y="281570"/>
                <a:ext cx="131103" cy="847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" name="Pismo odręczne 5">
                <a:extLst>
                  <a:ext uri="{FF2B5EF4-FFF2-40B4-BE49-F238E27FC236}">
                    <a16:creationId xmlns:a16="http://schemas.microsoft.com/office/drawing/2014/main" id="{87ECAC11-5CC1-447A-99C7-487973514F64}"/>
                  </a:ext>
                </a:extLst>
              </p14:cNvPr>
              <p14:cNvContentPartPr/>
              <p14:nvPr/>
            </p14:nvContentPartPr>
            <p14:xfrm>
              <a:off x="10927967" y="242843"/>
              <a:ext cx="133350" cy="66675"/>
            </p14:xfrm>
          </p:contentPart>
        </mc:Choice>
        <mc:Fallback xmlns="">
          <p:pic>
            <p:nvPicPr>
              <p:cNvPr id="6" name="Pismo odręczne 5">
                <a:extLst>
                  <a:ext uri="{FF2B5EF4-FFF2-40B4-BE49-F238E27FC236}">
                    <a16:creationId xmlns:a16="http://schemas.microsoft.com/office/drawing/2014/main" id="{87ECAC11-5CC1-447A-99C7-487973514F6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909599" y="223684"/>
                <a:ext cx="169718" cy="104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20" name="Pismo odręczne 19">
                <a:extLst>
                  <a:ext uri="{FF2B5EF4-FFF2-40B4-BE49-F238E27FC236}">
                    <a16:creationId xmlns:a16="http://schemas.microsoft.com/office/drawing/2014/main" id="{D019869C-264A-4B67-9F15-571E2A2341C3}"/>
                  </a:ext>
                </a:extLst>
              </p14:cNvPr>
              <p14:cNvContentPartPr/>
              <p14:nvPr/>
            </p14:nvContentPartPr>
            <p14:xfrm>
              <a:off x="10781231" y="485686"/>
              <a:ext cx="152399" cy="123825"/>
            </p14:xfrm>
          </p:contentPart>
        </mc:Choice>
        <mc:Fallback xmlns="">
          <p:pic>
            <p:nvPicPr>
              <p:cNvPr id="20" name="Pismo odręczne 19">
                <a:extLst>
                  <a:ext uri="{FF2B5EF4-FFF2-40B4-BE49-F238E27FC236}">
                    <a16:creationId xmlns:a16="http://schemas.microsoft.com/office/drawing/2014/main" id="{D019869C-264A-4B67-9F15-571E2A2341C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762781" y="467636"/>
                <a:ext cx="188930" cy="1595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21" name="Pismo odręczne 20">
                <a:extLst>
                  <a:ext uri="{FF2B5EF4-FFF2-40B4-BE49-F238E27FC236}">
                    <a16:creationId xmlns:a16="http://schemas.microsoft.com/office/drawing/2014/main" id="{A11A9DC6-1BEF-4C70-9005-A66AFA1F59EF}"/>
                  </a:ext>
                </a:extLst>
              </p14:cNvPr>
              <p14:cNvContentPartPr/>
              <p14:nvPr/>
            </p14:nvContentPartPr>
            <p14:xfrm>
              <a:off x="10937307" y="588429"/>
              <a:ext cx="133350" cy="104774"/>
            </p14:xfrm>
          </p:contentPart>
        </mc:Choice>
        <mc:Fallback xmlns="">
          <p:pic>
            <p:nvPicPr>
              <p:cNvPr id="21" name="Pismo odręczne 20">
                <a:extLst>
                  <a:ext uri="{FF2B5EF4-FFF2-40B4-BE49-F238E27FC236}">
                    <a16:creationId xmlns:a16="http://schemas.microsoft.com/office/drawing/2014/main" id="{A11A9DC6-1BEF-4C70-9005-A66AFA1F59E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918786" y="570849"/>
                <a:ext cx="170021" cy="1395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22" name="Pismo odręczne 21">
                <a:extLst>
                  <a:ext uri="{FF2B5EF4-FFF2-40B4-BE49-F238E27FC236}">
                    <a16:creationId xmlns:a16="http://schemas.microsoft.com/office/drawing/2014/main" id="{6E98428B-6143-4F3C-92E6-A026631DD967}"/>
                  </a:ext>
                </a:extLst>
              </p14:cNvPr>
              <p14:cNvContentPartPr/>
              <p14:nvPr/>
            </p14:nvContentPartPr>
            <p14:xfrm>
              <a:off x="11000865" y="653810"/>
              <a:ext cx="114300" cy="95249"/>
            </p14:xfrm>
          </p:contentPart>
        </mc:Choice>
        <mc:Fallback xmlns="">
          <p:pic>
            <p:nvPicPr>
              <p:cNvPr id="22" name="Pismo odręczne 21">
                <a:extLst>
                  <a:ext uri="{FF2B5EF4-FFF2-40B4-BE49-F238E27FC236}">
                    <a16:creationId xmlns:a16="http://schemas.microsoft.com/office/drawing/2014/main" id="{6E98428B-6143-4F3C-92E6-A026631DD96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983280" y="635633"/>
                <a:ext cx="149118" cy="13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23" name="Pismo odręczne 22">
                <a:extLst>
                  <a:ext uri="{FF2B5EF4-FFF2-40B4-BE49-F238E27FC236}">
                    <a16:creationId xmlns:a16="http://schemas.microsoft.com/office/drawing/2014/main" id="{0F4C6CC4-0967-4429-93A8-D2D4A07B58CD}"/>
                  </a:ext>
                </a:extLst>
              </p14:cNvPr>
              <p14:cNvContentPartPr/>
              <p14:nvPr/>
            </p14:nvContentPartPr>
            <p14:xfrm>
              <a:off x="10532331" y="588327"/>
              <a:ext cx="171449" cy="114300"/>
            </p14:xfrm>
          </p:contentPart>
        </mc:Choice>
        <mc:Fallback xmlns="">
          <p:pic>
            <p:nvPicPr>
              <p:cNvPr id="23" name="Pismo odręczne 22">
                <a:extLst>
                  <a:ext uri="{FF2B5EF4-FFF2-40B4-BE49-F238E27FC236}">
                    <a16:creationId xmlns:a16="http://schemas.microsoft.com/office/drawing/2014/main" id="{0F4C6CC4-0967-4429-93A8-D2D4A07B58C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514836" y="569951"/>
                <a:ext cx="206089" cy="1506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24" name="Pismo odręczne 23">
                <a:extLst>
                  <a:ext uri="{FF2B5EF4-FFF2-40B4-BE49-F238E27FC236}">
                    <a16:creationId xmlns:a16="http://schemas.microsoft.com/office/drawing/2014/main" id="{32F058FE-BA58-4198-8015-A57136AB2443}"/>
                  </a:ext>
                </a:extLst>
              </p14:cNvPr>
              <p14:cNvContentPartPr/>
              <p14:nvPr/>
            </p14:nvContentPartPr>
            <p14:xfrm>
              <a:off x="10404612" y="681830"/>
              <a:ext cx="171449" cy="95249"/>
            </p14:xfrm>
          </p:contentPart>
        </mc:Choice>
        <mc:Fallback xmlns="">
          <p:pic>
            <p:nvPicPr>
              <p:cNvPr id="24" name="Pismo odręczne 23">
                <a:extLst>
                  <a:ext uri="{FF2B5EF4-FFF2-40B4-BE49-F238E27FC236}">
                    <a16:creationId xmlns:a16="http://schemas.microsoft.com/office/drawing/2014/main" id="{32F058FE-BA58-4198-8015-A57136AB244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386295" y="664449"/>
                <a:ext cx="207717" cy="1296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25" name="Pismo odręczne 24">
                <a:extLst>
                  <a:ext uri="{FF2B5EF4-FFF2-40B4-BE49-F238E27FC236}">
                    <a16:creationId xmlns:a16="http://schemas.microsoft.com/office/drawing/2014/main" id="{A0E1A43F-569A-40F2-949A-0DD6F7CF41E9}"/>
                  </a:ext>
                </a:extLst>
              </p14:cNvPr>
              <p14:cNvContentPartPr/>
              <p14:nvPr/>
            </p14:nvContentPartPr>
            <p14:xfrm>
              <a:off x="10367161" y="691170"/>
              <a:ext cx="114300" cy="133350"/>
            </p14:xfrm>
          </p:contentPart>
        </mc:Choice>
        <mc:Fallback xmlns="">
          <p:pic>
            <p:nvPicPr>
              <p:cNvPr id="25" name="Pismo odręczne 24">
                <a:extLst>
                  <a:ext uri="{FF2B5EF4-FFF2-40B4-BE49-F238E27FC236}">
                    <a16:creationId xmlns:a16="http://schemas.microsoft.com/office/drawing/2014/main" id="{A0E1A43F-569A-40F2-949A-0DD6F7CF41E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348960" y="672751"/>
                <a:ext cx="150337" cy="1698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26" name="Pismo odręczne 25">
                <a:extLst>
                  <a:ext uri="{FF2B5EF4-FFF2-40B4-BE49-F238E27FC236}">
                    <a16:creationId xmlns:a16="http://schemas.microsoft.com/office/drawing/2014/main" id="{04DF1AE6-6059-4DA8-AA70-06561AE959B7}"/>
                  </a:ext>
                </a:extLst>
              </p14:cNvPr>
              <p14:cNvContentPartPr/>
              <p14:nvPr/>
            </p14:nvContentPartPr>
            <p14:xfrm>
              <a:off x="11272821" y="344484"/>
              <a:ext cx="171449" cy="219074"/>
            </p14:xfrm>
          </p:contentPart>
        </mc:Choice>
        <mc:Fallback xmlns="">
          <p:pic>
            <p:nvPicPr>
              <p:cNvPr id="26" name="Pismo odręczne 25">
                <a:extLst>
                  <a:ext uri="{FF2B5EF4-FFF2-40B4-BE49-F238E27FC236}">
                    <a16:creationId xmlns:a16="http://schemas.microsoft.com/office/drawing/2014/main" id="{04DF1AE6-6059-4DA8-AA70-06561AE959B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255109" y="326197"/>
                <a:ext cx="206518" cy="2552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27" name="Pismo odręczne 26">
                <a:extLst>
                  <a:ext uri="{FF2B5EF4-FFF2-40B4-BE49-F238E27FC236}">
                    <a16:creationId xmlns:a16="http://schemas.microsoft.com/office/drawing/2014/main" id="{EA8EFD6D-B3CF-4C55-9CBD-A07ACF294D6C}"/>
                  </a:ext>
                </a:extLst>
              </p14:cNvPr>
              <p14:cNvContentPartPr/>
              <p14:nvPr/>
            </p14:nvContentPartPr>
            <p14:xfrm>
              <a:off x="11535653" y="410966"/>
              <a:ext cx="114300" cy="209549"/>
            </p14:xfrm>
          </p:contentPart>
        </mc:Choice>
        <mc:Fallback xmlns="">
          <p:pic>
            <p:nvPicPr>
              <p:cNvPr id="27" name="Pismo odręczne 26">
                <a:extLst>
                  <a:ext uri="{FF2B5EF4-FFF2-40B4-BE49-F238E27FC236}">
                    <a16:creationId xmlns:a16="http://schemas.microsoft.com/office/drawing/2014/main" id="{EA8EFD6D-B3CF-4C55-9CBD-A07ACF294D6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518122" y="393297"/>
                <a:ext cx="149011" cy="2445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28" name="Pismo odręczne 27">
                <a:extLst>
                  <a:ext uri="{FF2B5EF4-FFF2-40B4-BE49-F238E27FC236}">
                    <a16:creationId xmlns:a16="http://schemas.microsoft.com/office/drawing/2014/main" id="{612D5DBD-3AEE-424A-BDBD-8020D923959A}"/>
                  </a:ext>
                </a:extLst>
              </p14:cNvPr>
              <p14:cNvContentPartPr/>
              <p14:nvPr/>
            </p14:nvContentPartPr>
            <p14:xfrm>
              <a:off x="11488376" y="301712"/>
              <a:ext cx="200024" cy="47624"/>
            </p14:xfrm>
          </p:contentPart>
        </mc:Choice>
        <mc:Fallback xmlns="">
          <p:pic>
            <p:nvPicPr>
              <p:cNvPr id="28" name="Pismo odręczne 27">
                <a:extLst>
                  <a:ext uri="{FF2B5EF4-FFF2-40B4-BE49-F238E27FC236}">
                    <a16:creationId xmlns:a16="http://schemas.microsoft.com/office/drawing/2014/main" id="{612D5DBD-3AEE-424A-BDBD-8020D923959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1470768" y="282353"/>
                <a:ext cx="234887" cy="85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44" name="Pismo odręczne 43">
                <a:extLst>
                  <a:ext uri="{FF2B5EF4-FFF2-40B4-BE49-F238E27FC236}">
                    <a16:creationId xmlns:a16="http://schemas.microsoft.com/office/drawing/2014/main" id="{4E59AEA1-CD65-4811-B1E7-0A348F20A7F3}"/>
                  </a:ext>
                </a:extLst>
              </p14:cNvPr>
              <p14:cNvContentPartPr/>
              <p14:nvPr/>
            </p14:nvContentPartPr>
            <p14:xfrm>
              <a:off x="11596564" y="513708"/>
              <a:ext cx="200024" cy="333374"/>
            </p14:xfrm>
          </p:contentPart>
        </mc:Choice>
        <mc:Fallback xmlns="">
          <p:pic>
            <p:nvPicPr>
              <p:cNvPr id="44" name="Pismo odręczne 43">
                <a:extLst>
                  <a:ext uri="{FF2B5EF4-FFF2-40B4-BE49-F238E27FC236}">
                    <a16:creationId xmlns:a16="http://schemas.microsoft.com/office/drawing/2014/main" id="{4E59AEA1-CD65-4811-B1E7-0A348F20A7F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1578705" y="495471"/>
                <a:ext cx="235385" cy="3694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45" name="Pismo odręczne 44">
                <a:extLst>
                  <a:ext uri="{FF2B5EF4-FFF2-40B4-BE49-F238E27FC236}">
                    <a16:creationId xmlns:a16="http://schemas.microsoft.com/office/drawing/2014/main" id="{1A37FFBA-60BF-4DFF-A2C4-F6E3F62E4981}"/>
                  </a:ext>
                </a:extLst>
              </p14:cNvPr>
              <p14:cNvContentPartPr/>
              <p14:nvPr/>
            </p14:nvContentPartPr>
            <p14:xfrm>
              <a:off x="11912272" y="513887"/>
              <a:ext cx="209549" cy="114300"/>
            </p14:xfrm>
          </p:contentPart>
        </mc:Choice>
        <mc:Fallback xmlns="">
          <p:pic>
            <p:nvPicPr>
              <p:cNvPr id="45" name="Pismo odręczne 44">
                <a:extLst>
                  <a:ext uri="{FF2B5EF4-FFF2-40B4-BE49-F238E27FC236}">
                    <a16:creationId xmlns:a16="http://schemas.microsoft.com/office/drawing/2014/main" id="{1A37FFBA-60BF-4DFF-A2C4-F6E3F62E498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1894239" y="496410"/>
                <a:ext cx="245255" cy="14890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1650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4324E0-9335-455C-86CB-5BD5DCB3B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cs typeface="Calibri Light"/>
              </a:rPr>
              <a:t>A</a:t>
            </a:r>
            <a:r>
              <a:rPr lang="pl-PL" b="1">
                <a:cs typeface="Calibri Light"/>
              </a:rPr>
              <a:t>utomat komórkowy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FB4BDA5-FD22-425C-8DF8-F900CAF54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5413" y="279310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>
                <a:cs typeface="Calibri"/>
              </a:rPr>
              <a:t>Proste zasady lokalne -&gt; globalne efekty w układzie</a:t>
            </a:r>
            <a:endParaRPr lang="pl-PL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8" name="Pismo odręczne 27">
                <a:extLst>
                  <a:ext uri="{FF2B5EF4-FFF2-40B4-BE49-F238E27FC236}">
                    <a16:creationId xmlns:a16="http://schemas.microsoft.com/office/drawing/2014/main" id="{3CD230EA-ED15-470C-9DD6-007901B1F20B}"/>
                  </a:ext>
                </a:extLst>
              </p14:cNvPr>
              <p14:cNvContentPartPr/>
              <p14:nvPr/>
            </p14:nvContentPartPr>
            <p14:xfrm>
              <a:off x="2627245" y="4519237"/>
              <a:ext cx="28574" cy="38099"/>
            </p14:xfrm>
          </p:contentPart>
        </mc:Choice>
        <mc:Fallback xmlns="">
          <p:pic>
            <p:nvPicPr>
              <p:cNvPr id="28" name="Pismo odręczne 27">
                <a:extLst>
                  <a:ext uri="{FF2B5EF4-FFF2-40B4-BE49-F238E27FC236}">
                    <a16:creationId xmlns:a16="http://schemas.microsoft.com/office/drawing/2014/main" id="{3CD230EA-ED15-470C-9DD6-007901B1F20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11545" y="4501599"/>
                <a:ext cx="59660" cy="730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9" name="Pismo odręczne 28">
                <a:extLst>
                  <a:ext uri="{FF2B5EF4-FFF2-40B4-BE49-F238E27FC236}">
                    <a16:creationId xmlns:a16="http://schemas.microsoft.com/office/drawing/2014/main" id="{87F1CC05-ABF0-4232-8098-DF8482F9E9B2}"/>
                  </a:ext>
                </a:extLst>
              </p14:cNvPr>
              <p14:cNvContentPartPr/>
              <p14:nvPr/>
            </p14:nvContentPartPr>
            <p14:xfrm>
              <a:off x="2622395" y="4832658"/>
              <a:ext cx="76200" cy="28574"/>
            </p14:xfrm>
          </p:contentPart>
        </mc:Choice>
        <mc:Fallback xmlns="">
          <p:pic>
            <p:nvPicPr>
              <p:cNvPr id="29" name="Pismo odręczne 28">
                <a:extLst>
                  <a:ext uri="{FF2B5EF4-FFF2-40B4-BE49-F238E27FC236}">
                    <a16:creationId xmlns:a16="http://schemas.microsoft.com/office/drawing/2014/main" id="{87F1CC05-ABF0-4232-8098-DF8482F9E9B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04674" y="4816045"/>
                <a:ext cx="111287" cy="614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0" name="Pismo odręczne 29">
                <a:extLst>
                  <a:ext uri="{FF2B5EF4-FFF2-40B4-BE49-F238E27FC236}">
                    <a16:creationId xmlns:a16="http://schemas.microsoft.com/office/drawing/2014/main" id="{E504CB89-4AA9-4D2D-8692-F1B2EB5BA581}"/>
                  </a:ext>
                </a:extLst>
              </p14:cNvPr>
              <p14:cNvContentPartPr/>
              <p14:nvPr/>
            </p14:nvContentPartPr>
            <p14:xfrm>
              <a:off x="2237508" y="4687213"/>
              <a:ext cx="104774" cy="57149"/>
            </p14:xfrm>
          </p:contentPart>
        </mc:Choice>
        <mc:Fallback xmlns="">
          <p:pic>
            <p:nvPicPr>
              <p:cNvPr id="30" name="Pismo odręczne 29">
                <a:extLst>
                  <a:ext uri="{FF2B5EF4-FFF2-40B4-BE49-F238E27FC236}">
                    <a16:creationId xmlns:a16="http://schemas.microsoft.com/office/drawing/2014/main" id="{E504CB89-4AA9-4D2D-8692-F1B2EB5BA58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19750" y="4668289"/>
                <a:ext cx="139935" cy="946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1" name="Pismo odręczne 30">
                <a:extLst>
                  <a:ext uri="{FF2B5EF4-FFF2-40B4-BE49-F238E27FC236}">
                    <a16:creationId xmlns:a16="http://schemas.microsoft.com/office/drawing/2014/main" id="{874332BE-01B7-46CC-855B-039C55EA00EA}"/>
                  </a:ext>
                </a:extLst>
              </p14:cNvPr>
              <p14:cNvContentPartPr/>
              <p14:nvPr/>
            </p14:nvContentPartPr>
            <p14:xfrm>
              <a:off x="2951200" y="4651391"/>
              <a:ext cx="19049" cy="28574"/>
            </p14:xfrm>
          </p:contentPart>
        </mc:Choice>
        <mc:Fallback xmlns="">
          <p:pic>
            <p:nvPicPr>
              <p:cNvPr id="31" name="Pismo odręczne 30">
                <a:extLst>
                  <a:ext uri="{FF2B5EF4-FFF2-40B4-BE49-F238E27FC236}">
                    <a16:creationId xmlns:a16="http://schemas.microsoft.com/office/drawing/2014/main" id="{874332BE-01B7-46CC-855B-039C55EA00E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35057" y="4634583"/>
                <a:ext cx="51013" cy="618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2" name="Pismo odręczne 31">
                <a:extLst>
                  <a:ext uri="{FF2B5EF4-FFF2-40B4-BE49-F238E27FC236}">
                    <a16:creationId xmlns:a16="http://schemas.microsoft.com/office/drawing/2014/main" id="{D9A237A3-7B5D-4CAF-9C59-5B62287DE6B9}"/>
                  </a:ext>
                </a:extLst>
              </p14:cNvPr>
              <p14:cNvContentPartPr/>
              <p14:nvPr/>
            </p14:nvContentPartPr>
            <p14:xfrm>
              <a:off x="3333930" y="4577785"/>
              <a:ext cx="419099" cy="123825"/>
            </p14:xfrm>
          </p:contentPart>
        </mc:Choice>
        <mc:Fallback xmlns="">
          <p:pic>
            <p:nvPicPr>
              <p:cNvPr id="32" name="Pismo odręczne 31">
                <a:extLst>
                  <a:ext uri="{FF2B5EF4-FFF2-40B4-BE49-F238E27FC236}">
                    <a16:creationId xmlns:a16="http://schemas.microsoft.com/office/drawing/2014/main" id="{D9A237A3-7B5D-4CAF-9C59-5B62287DE6B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16141" y="4559359"/>
                <a:ext cx="454320" cy="1603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3" name="Pismo odręczne 32">
                <a:extLst>
                  <a:ext uri="{FF2B5EF4-FFF2-40B4-BE49-F238E27FC236}">
                    <a16:creationId xmlns:a16="http://schemas.microsoft.com/office/drawing/2014/main" id="{3067B4BD-9339-42D2-AA05-DCC9041B4FC8}"/>
                  </a:ext>
                </a:extLst>
              </p14:cNvPr>
              <p14:cNvContentPartPr/>
              <p14:nvPr/>
            </p14:nvContentPartPr>
            <p14:xfrm>
              <a:off x="3680016" y="4492608"/>
              <a:ext cx="247649" cy="228599"/>
            </p14:xfrm>
          </p:contentPart>
        </mc:Choice>
        <mc:Fallback xmlns="">
          <p:pic>
            <p:nvPicPr>
              <p:cNvPr id="33" name="Pismo odręczne 32">
                <a:extLst>
                  <a:ext uri="{FF2B5EF4-FFF2-40B4-BE49-F238E27FC236}">
                    <a16:creationId xmlns:a16="http://schemas.microsoft.com/office/drawing/2014/main" id="{3067B4BD-9339-42D2-AA05-DCC9041B4FC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61726" y="4474721"/>
                <a:ext cx="283864" cy="2640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4" name="Pismo odręczne 33">
                <a:extLst>
                  <a:ext uri="{FF2B5EF4-FFF2-40B4-BE49-F238E27FC236}">
                    <a16:creationId xmlns:a16="http://schemas.microsoft.com/office/drawing/2014/main" id="{CCDDD5FA-7E0A-43EE-8AE7-6493537F165E}"/>
                  </a:ext>
                </a:extLst>
              </p14:cNvPr>
              <p14:cNvContentPartPr/>
              <p14:nvPr/>
            </p14:nvContentPartPr>
            <p14:xfrm>
              <a:off x="4624349" y="4604690"/>
              <a:ext cx="85725" cy="57149"/>
            </p14:xfrm>
          </p:contentPart>
        </mc:Choice>
        <mc:Fallback xmlns="">
          <p:pic>
            <p:nvPicPr>
              <p:cNvPr id="34" name="Pismo odręczne 33">
                <a:extLst>
                  <a:ext uri="{FF2B5EF4-FFF2-40B4-BE49-F238E27FC236}">
                    <a16:creationId xmlns:a16="http://schemas.microsoft.com/office/drawing/2014/main" id="{CCDDD5FA-7E0A-43EE-8AE7-6493537F165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606264" y="4586942"/>
                <a:ext cx="121534" cy="922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5" name="Pismo odręczne 34">
                <a:extLst>
                  <a:ext uri="{FF2B5EF4-FFF2-40B4-BE49-F238E27FC236}">
                    <a16:creationId xmlns:a16="http://schemas.microsoft.com/office/drawing/2014/main" id="{BA2D3997-7E0A-47EB-B12F-4325B52A38A1}"/>
                  </a:ext>
                </a:extLst>
              </p14:cNvPr>
              <p14:cNvContentPartPr/>
              <p14:nvPr/>
            </p14:nvContentPartPr>
            <p14:xfrm>
              <a:off x="5024735" y="4595350"/>
              <a:ext cx="38099" cy="47624"/>
            </p14:xfrm>
          </p:contentPart>
        </mc:Choice>
        <mc:Fallback xmlns="">
          <p:pic>
            <p:nvPicPr>
              <p:cNvPr id="35" name="Pismo odręczne 34">
                <a:extLst>
                  <a:ext uri="{FF2B5EF4-FFF2-40B4-BE49-F238E27FC236}">
                    <a16:creationId xmlns:a16="http://schemas.microsoft.com/office/drawing/2014/main" id="{BA2D3997-7E0A-47EB-B12F-4325B52A38A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006593" y="4577969"/>
                <a:ext cx="74021" cy="820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2" name="Pismo odręczne 41">
                <a:extLst>
                  <a:ext uri="{FF2B5EF4-FFF2-40B4-BE49-F238E27FC236}">
                    <a16:creationId xmlns:a16="http://schemas.microsoft.com/office/drawing/2014/main" id="{79E2B538-6BD8-4529-B09C-F2DDD0AB92DB}"/>
                  </a:ext>
                </a:extLst>
              </p14:cNvPr>
              <p14:cNvContentPartPr/>
              <p14:nvPr/>
            </p14:nvContentPartPr>
            <p14:xfrm>
              <a:off x="7817699" y="4104279"/>
              <a:ext cx="3276599" cy="1142999"/>
            </p14:xfrm>
          </p:contentPart>
        </mc:Choice>
        <mc:Fallback xmlns="">
          <p:pic>
            <p:nvPicPr>
              <p:cNvPr id="42" name="Pismo odręczne 41">
                <a:extLst>
                  <a:ext uri="{FF2B5EF4-FFF2-40B4-BE49-F238E27FC236}">
                    <a16:creationId xmlns:a16="http://schemas.microsoft.com/office/drawing/2014/main" id="{79E2B538-6BD8-4529-B09C-F2DDD0AB92D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799725" y="4086341"/>
                <a:ext cx="3312187" cy="11785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3" name="Pismo odręczne 42">
                <a:extLst>
                  <a:ext uri="{FF2B5EF4-FFF2-40B4-BE49-F238E27FC236}">
                    <a16:creationId xmlns:a16="http://schemas.microsoft.com/office/drawing/2014/main" id="{B541B374-AA3C-4BE4-9EE3-9DD4DB567B89}"/>
                  </a:ext>
                </a:extLst>
              </p14:cNvPr>
              <p14:cNvContentPartPr/>
              <p14:nvPr/>
            </p14:nvContentPartPr>
            <p14:xfrm>
              <a:off x="7668257" y="3874409"/>
              <a:ext cx="3314700" cy="800099"/>
            </p14:xfrm>
          </p:contentPart>
        </mc:Choice>
        <mc:Fallback xmlns="">
          <p:pic>
            <p:nvPicPr>
              <p:cNvPr id="43" name="Pismo odręczne 42">
                <a:extLst>
                  <a:ext uri="{FF2B5EF4-FFF2-40B4-BE49-F238E27FC236}">
                    <a16:creationId xmlns:a16="http://schemas.microsoft.com/office/drawing/2014/main" id="{B541B374-AA3C-4BE4-9EE3-9DD4DB567B8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650236" y="3856315"/>
                <a:ext cx="3350381" cy="8359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7" name="Pismo odręczne 46">
                <a:extLst>
                  <a:ext uri="{FF2B5EF4-FFF2-40B4-BE49-F238E27FC236}">
                    <a16:creationId xmlns:a16="http://schemas.microsoft.com/office/drawing/2014/main" id="{F9FA8F8D-0271-4C7D-A43C-13742B89C31D}"/>
                  </a:ext>
                </a:extLst>
              </p14:cNvPr>
              <p14:cNvContentPartPr/>
              <p14:nvPr/>
            </p14:nvContentPartPr>
            <p14:xfrm>
              <a:off x="7911101" y="3595458"/>
              <a:ext cx="3133724" cy="361950"/>
            </p14:xfrm>
          </p:contentPart>
        </mc:Choice>
        <mc:Fallback xmlns="">
          <p:pic>
            <p:nvPicPr>
              <p:cNvPr id="47" name="Pismo odręczne 46">
                <a:extLst>
                  <a:ext uri="{FF2B5EF4-FFF2-40B4-BE49-F238E27FC236}">
                    <a16:creationId xmlns:a16="http://schemas.microsoft.com/office/drawing/2014/main" id="{F9FA8F8D-0271-4C7D-A43C-13742B89C31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893108" y="3577610"/>
                <a:ext cx="3169351" cy="3972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8" name="Pismo odręczne 47">
                <a:extLst>
                  <a:ext uri="{FF2B5EF4-FFF2-40B4-BE49-F238E27FC236}">
                    <a16:creationId xmlns:a16="http://schemas.microsoft.com/office/drawing/2014/main" id="{8E360C47-2ED6-4205-8380-48A5D660B17A}"/>
                  </a:ext>
                </a:extLst>
              </p14:cNvPr>
              <p14:cNvContentPartPr/>
              <p14:nvPr/>
            </p14:nvContentPartPr>
            <p14:xfrm>
              <a:off x="8555571" y="3408861"/>
              <a:ext cx="2352674" cy="123825"/>
            </p14:xfrm>
          </p:contentPart>
        </mc:Choice>
        <mc:Fallback xmlns="">
          <p:pic>
            <p:nvPicPr>
              <p:cNvPr id="48" name="Pismo odręczne 47">
                <a:extLst>
                  <a:ext uri="{FF2B5EF4-FFF2-40B4-BE49-F238E27FC236}">
                    <a16:creationId xmlns:a16="http://schemas.microsoft.com/office/drawing/2014/main" id="{8E360C47-2ED6-4205-8380-48A5D660B17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537548" y="3390651"/>
                <a:ext cx="2388359" cy="15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9" name="Pismo odręczne 48">
                <a:extLst>
                  <a:ext uri="{FF2B5EF4-FFF2-40B4-BE49-F238E27FC236}">
                    <a16:creationId xmlns:a16="http://schemas.microsoft.com/office/drawing/2014/main" id="{A275D212-931C-42B7-BCBA-CE1EA749E821}"/>
                  </a:ext>
                </a:extLst>
              </p14:cNvPr>
              <p14:cNvContentPartPr/>
              <p14:nvPr/>
            </p14:nvContentPartPr>
            <p14:xfrm>
              <a:off x="8345187" y="5230238"/>
              <a:ext cx="2819399" cy="257174"/>
            </p14:xfrm>
          </p:contentPart>
        </mc:Choice>
        <mc:Fallback xmlns="">
          <p:pic>
            <p:nvPicPr>
              <p:cNvPr id="49" name="Pismo odręczne 48">
                <a:extLst>
                  <a:ext uri="{FF2B5EF4-FFF2-40B4-BE49-F238E27FC236}">
                    <a16:creationId xmlns:a16="http://schemas.microsoft.com/office/drawing/2014/main" id="{A275D212-931C-42B7-BCBA-CE1EA749E82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327192" y="5212025"/>
                <a:ext cx="2855028" cy="2932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1" name="Pismo odręczne 50">
                <a:extLst>
                  <a:ext uri="{FF2B5EF4-FFF2-40B4-BE49-F238E27FC236}">
                    <a16:creationId xmlns:a16="http://schemas.microsoft.com/office/drawing/2014/main" id="{CAC182CF-D3AD-42CF-AC8E-9C58B92C09C9}"/>
                  </a:ext>
                </a:extLst>
              </p14:cNvPr>
              <p14:cNvContentPartPr/>
              <p14:nvPr/>
            </p14:nvContentPartPr>
            <p14:xfrm>
              <a:off x="4817401" y="4968956"/>
              <a:ext cx="3657599" cy="742949"/>
            </p14:xfrm>
          </p:contentPart>
        </mc:Choice>
        <mc:Fallback xmlns="">
          <p:pic>
            <p:nvPicPr>
              <p:cNvPr id="51" name="Pismo odręczne 50">
                <a:extLst>
                  <a:ext uri="{FF2B5EF4-FFF2-40B4-BE49-F238E27FC236}">
                    <a16:creationId xmlns:a16="http://schemas.microsoft.com/office/drawing/2014/main" id="{CAC182CF-D3AD-42CF-AC8E-9C58B92C09C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799408" y="4951062"/>
                <a:ext cx="3693225" cy="7783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2" name="Pismo odręczne 51">
                <a:extLst>
                  <a:ext uri="{FF2B5EF4-FFF2-40B4-BE49-F238E27FC236}">
                    <a16:creationId xmlns:a16="http://schemas.microsoft.com/office/drawing/2014/main" id="{2105FA1F-1263-4416-AB79-67EABC8B495C}"/>
                  </a:ext>
                </a:extLst>
              </p14:cNvPr>
              <p14:cNvContentPartPr/>
              <p14:nvPr/>
            </p14:nvContentPartPr>
            <p14:xfrm>
              <a:off x="7759547" y="5291734"/>
              <a:ext cx="657224" cy="809624"/>
            </p14:xfrm>
          </p:contentPart>
        </mc:Choice>
        <mc:Fallback xmlns="">
          <p:pic>
            <p:nvPicPr>
              <p:cNvPr id="52" name="Pismo odręczne 51">
                <a:extLst>
                  <a:ext uri="{FF2B5EF4-FFF2-40B4-BE49-F238E27FC236}">
                    <a16:creationId xmlns:a16="http://schemas.microsoft.com/office/drawing/2014/main" id="{2105FA1F-1263-4416-AB79-67EABC8B495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741442" y="5273734"/>
                <a:ext cx="693073" cy="8452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25988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DE6CCC-CD03-43BD-A382-3CAFA9D73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cs typeface="Calibri Light"/>
              </a:rPr>
              <a:t>HPP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A4654A-FC75-40B0-9DFB-848C0B55C2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>
                <a:cs typeface="Calibri"/>
              </a:rPr>
              <a:t>Krok 1. Kolizje</a:t>
            </a:r>
          </a:p>
          <a:p>
            <a:r>
              <a:rPr lang="pl-PL" dirty="0">
                <a:cs typeface="Calibri"/>
              </a:rPr>
              <a:t>Krok 2. Przesunięcie</a:t>
            </a:r>
          </a:p>
          <a:p>
            <a:endParaRPr lang="pl-PL" dirty="0">
              <a:cs typeface="Calibri"/>
            </a:endParaRPr>
          </a:p>
          <a:p>
            <a:endParaRPr lang="pl-PL" dirty="0">
              <a:cs typeface="Calibri"/>
            </a:endParaRPr>
          </a:p>
          <a:p>
            <a:endParaRPr lang="pl-PL" dirty="0">
              <a:cs typeface="Calibri"/>
            </a:endParaRPr>
          </a:p>
          <a:p>
            <a:endParaRPr lang="pl-PL" dirty="0">
              <a:cs typeface="Calibri"/>
            </a:endParaRPr>
          </a:p>
          <a:p>
            <a:endParaRPr lang="pl-PL" dirty="0">
              <a:cs typeface="Calibri"/>
            </a:endParaRPr>
          </a:p>
          <a:p>
            <a:r>
              <a:rPr lang="pl-PL" dirty="0">
                <a:cs typeface="Calibri"/>
              </a:rPr>
              <a:t>Sąsiedztwo </a:t>
            </a:r>
            <a:r>
              <a:rPr lang="pl-PL" dirty="0" err="1">
                <a:cs typeface="Calibri"/>
              </a:rPr>
              <a:t>Margolusa</a:t>
            </a:r>
            <a:endParaRPr lang="pl-PL" dirty="0">
              <a:cs typeface="Calibr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Pismo odręczne 3">
                <a:extLst>
                  <a:ext uri="{FF2B5EF4-FFF2-40B4-BE49-F238E27FC236}">
                    <a16:creationId xmlns:a16="http://schemas.microsoft.com/office/drawing/2014/main" id="{5739DE28-2AD9-4899-8D06-96EE5634B554}"/>
                  </a:ext>
                </a:extLst>
              </p14:cNvPr>
              <p14:cNvContentPartPr/>
              <p14:nvPr/>
            </p14:nvContentPartPr>
            <p14:xfrm>
              <a:off x="903881" y="1316724"/>
              <a:ext cx="1057275" cy="47624"/>
            </p14:xfrm>
          </p:contentPart>
        </mc:Choice>
        <mc:Fallback xmlns="">
          <p:pic>
            <p:nvPicPr>
              <p:cNvPr id="4" name="Pismo odręczne 3">
                <a:extLst>
                  <a:ext uri="{FF2B5EF4-FFF2-40B4-BE49-F238E27FC236}">
                    <a16:creationId xmlns:a16="http://schemas.microsoft.com/office/drawing/2014/main" id="{5739DE28-2AD9-4899-8D06-96EE5634B55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7919" y="1281275"/>
                <a:ext cx="1128839" cy="1188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Pismo odręczne 5">
                <a:extLst>
                  <a:ext uri="{FF2B5EF4-FFF2-40B4-BE49-F238E27FC236}">
                    <a16:creationId xmlns:a16="http://schemas.microsoft.com/office/drawing/2014/main" id="{2A3220E2-F6B1-4C1E-8515-E0A774268C08}"/>
                  </a:ext>
                </a:extLst>
              </p14:cNvPr>
              <p14:cNvContentPartPr/>
              <p14:nvPr/>
            </p14:nvContentPartPr>
            <p14:xfrm>
              <a:off x="4034942" y="1802395"/>
              <a:ext cx="371474" cy="981074"/>
            </p14:xfrm>
          </p:contentPart>
        </mc:Choice>
        <mc:Fallback xmlns="">
          <p:pic>
            <p:nvPicPr>
              <p:cNvPr id="6" name="Pismo odręczne 5">
                <a:extLst>
                  <a:ext uri="{FF2B5EF4-FFF2-40B4-BE49-F238E27FC236}">
                    <a16:creationId xmlns:a16="http://schemas.microsoft.com/office/drawing/2014/main" id="{2A3220E2-F6B1-4C1E-8515-E0A774268C0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17201" y="1784387"/>
                <a:ext cx="407318" cy="1016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Pismo odręczne 6">
                <a:extLst>
                  <a:ext uri="{FF2B5EF4-FFF2-40B4-BE49-F238E27FC236}">
                    <a16:creationId xmlns:a16="http://schemas.microsoft.com/office/drawing/2014/main" id="{6C548797-7977-42EF-B30B-11E180789374}"/>
                  </a:ext>
                </a:extLst>
              </p14:cNvPr>
              <p14:cNvContentPartPr/>
              <p14:nvPr/>
            </p14:nvContentPartPr>
            <p14:xfrm>
              <a:off x="6098734" y="840612"/>
              <a:ext cx="76200" cy="1238249"/>
            </p14:xfrm>
          </p:contentPart>
        </mc:Choice>
        <mc:Fallback xmlns="">
          <p:pic>
            <p:nvPicPr>
              <p:cNvPr id="7" name="Pismo odręczne 6">
                <a:extLst>
                  <a:ext uri="{FF2B5EF4-FFF2-40B4-BE49-F238E27FC236}">
                    <a16:creationId xmlns:a16="http://schemas.microsoft.com/office/drawing/2014/main" id="{6C548797-7977-42EF-B30B-11E18078937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80677" y="823015"/>
                <a:ext cx="111953" cy="12738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Pismo odręczne 7">
                <a:extLst>
                  <a:ext uri="{FF2B5EF4-FFF2-40B4-BE49-F238E27FC236}">
                    <a16:creationId xmlns:a16="http://schemas.microsoft.com/office/drawing/2014/main" id="{166053CB-9B1C-4024-B160-EB35E2ACC23B}"/>
                  </a:ext>
                </a:extLst>
              </p14:cNvPr>
              <p14:cNvContentPartPr/>
              <p14:nvPr/>
            </p14:nvContentPartPr>
            <p14:xfrm>
              <a:off x="5426623" y="1419989"/>
              <a:ext cx="1495424" cy="47624"/>
            </p14:xfrm>
          </p:contentPart>
        </mc:Choice>
        <mc:Fallback xmlns="">
          <p:pic>
            <p:nvPicPr>
              <p:cNvPr id="8" name="Pismo odręczne 7">
                <a:extLst>
                  <a:ext uri="{FF2B5EF4-FFF2-40B4-BE49-F238E27FC236}">
                    <a16:creationId xmlns:a16="http://schemas.microsoft.com/office/drawing/2014/main" id="{166053CB-9B1C-4024-B160-EB35E2ACC23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08610" y="1401672"/>
                <a:ext cx="1531089" cy="838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Pismo odręczne 8">
                <a:extLst>
                  <a:ext uri="{FF2B5EF4-FFF2-40B4-BE49-F238E27FC236}">
                    <a16:creationId xmlns:a16="http://schemas.microsoft.com/office/drawing/2014/main" id="{09093D27-CC19-45F7-85FE-EFE0CBC5A303}"/>
                  </a:ext>
                </a:extLst>
              </p14:cNvPr>
              <p14:cNvContentPartPr/>
              <p14:nvPr/>
            </p14:nvContentPartPr>
            <p14:xfrm>
              <a:off x="5417282" y="755650"/>
              <a:ext cx="1657349" cy="1295400"/>
            </p14:xfrm>
          </p:contentPart>
        </mc:Choice>
        <mc:Fallback xmlns="">
          <p:pic>
            <p:nvPicPr>
              <p:cNvPr id="9" name="Pismo odręczne 8">
                <a:extLst>
                  <a:ext uri="{FF2B5EF4-FFF2-40B4-BE49-F238E27FC236}">
                    <a16:creationId xmlns:a16="http://schemas.microsoft.com/office/drawing/2014/main" id="{09093D27-CC19-45F7-85FE-EFE0CBC5A3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99608" y="737713"/>
                <a:ext cx="1693057" cy="13309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Pismo odręczne 9">
                <a:extLst>
                  <a:ext uri="{FF2B5EF4-FFF2-40B4-BE49-F238E27FC236}">
                    <a16:creationId xmlns:a16="http://schemas.microsoft.com/office/drawing/2014/main" id="{4A652F6E-6690-4E55-AAAB-4D7D9FC86CF2}"/>
                  </a:ext>
                </a:extLst>
              </p14:cNvPr>
              <p14:cNvContentPartPr/>
              <p14:nvPr/>
            </p14:nvContentPartPr>
            <p14:xfrm>
              <a:off x="8732666" y="746819"/>
              <a:ext cx="1704974" cy="1343025"/>
            </p14:xfrm>
          </p:contentPart>
        </mc:Choice>
        <mc:Fallback xmlns="">
          <p:pic>
            <p:nvPicPr>
              <p:cNvPr id="10" name="Pismo odręczne 9">
                <a:extLst>
                  <a:ext uri="{FF2B5EF4-FFF2-40B4-BE49-F238E27FC236}">
                    <a16:creationId xmlns:a16="http://schemas.microsoft.com/office/drawing/2014/main" id="{4A652F6E-6690-4E55-AAAB-4D7D9FC86CF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714643" y="728869"/>
                <a:ext cx="1740660" cy="13785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Pismo odręczne 10">
                <a:extLst>
                  <a:ext uri="{FF2B5EF4-FFF2-40B4-BE49-F238E27FC236}">
                    <a16:creationId xmlns:a16="http://schemas.microsoft.com/office/drawing/2014/main" id="{966BE683-F599-467F-88C7-4E6AD9534A37}"/>
                  </a:ext>
                </a:extLst>
              </p14:cNvPr>
              <p14:cNvContentPartPr/>
              <p14:nvPr/>
            </p14:nvContentPartPr>
            <p14:xfrm>
              <a:off x="9369590" y="793912"/>
              <a:ext cx="180975" cy="1304924"/>
            </p14:xfrm>
          </p:contentPart>
        </mc:Choice>
        <mc:Fallback xmlns="">
          <p:pic>
            <p:nvPicPr>
              <p:cNvPr id="11" name="Pismo odręczne 10">
                <a:extLst>
                  <a:ext uri="{FF2B5EF4-FFF2-40B4-BE49-F238E27FC236}">
                    <a16:creationId xmlns:a16="http://schemas.microsoft.com/office/drawing/2014/main" id="{966BE683-F599-467F-88C7-4E6AD9534A3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352404" y="776219"/>
                <a:ext cx="215697" cy="13406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Pismo odręczne 11">
                <a:extLst>
                  <a:ext uri="{FF2B5EF4-FFF2-40B4-BE49-F238E27FC236}">
                    <a16:creationId xmlns:a16="http://schemas.microsoft.com/office/drawing/2014/main" id="{D8066CCA-671D-4A90-ABDD-F701E9E4F175}"/>
                  </a:ext>
                </a:extLst>
              </p14:cNvPr>
              <p14:cNvContentPartPr/>
              <p14:nvPr/>
            </p14:nvContentPartPr>
            <p14:xfrm>
              <a:off x="8807754" y="1381933"/>
              <a:ext cx="1847850" cy="76200"/>
            </p14:xfrm>
          </p:contentPart>
        </mc:Choice>
        <mc:Fallback xmlns="">
          <p:pic>
            <p:nvPicPr>
              <p:cNvPr id="12" name="Pismo odręczne 11">
                <a:extLst>
                  <a:ext uri="{FF2B5EF4-FFF2-40B4-BE49-F238E27FC236}">
                    <a16:creationId xmlns:a16="http://schemas.microsoft.com/office/drawing/2014/main" id="{D8066CCA-671D-4A90-ABDD-F701E9E4F17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789737" y="1363876"/>
                <a:ext cx="1883524" cy="1119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Pismo odręczne 12">
                <a:extLst>
                  <a:ext uri="{FF2B5EF4-FFF2-40B4-BE49-F238E27FC236}">
                    <a16:creationId xmlns:a16="http://schemas.microsoft.com/office/drawing/2014/main" id="{F2CF3714-187A-48C0-B16A-8878690AB69E}"/>
                  </a:ext>
                </a:extLst>
              </p14:cNvPr>
              <p14:cNvContentPartPr/>
              <p14:nvPr/>
            </p14:nvContentPartPr>
            <p14:xfrm>
              <a:off x="5402030" y="2551178"/>
              <a:ext cx="1771649" cy="1352549"/>
            </p14:xfrm>
          </p:contentPart>
        </mc:Choice>
        <mc:Fallback xmlns="">
          <p:pic>
            <p:nvPicPr>
              <p:cNvPr id="13" name="Pismo odręczne 12">
                <a:extLst>
                  <a:ext uri="{FF2B5EF4-FFF2-40B4-BE49-F238E27FC236}">
                    <a16:creationId xmlns:a16="http://schemas.microsoft.com/office/drawing/2014/main" id="{F2CF3714-187A-48C0-B16A-8878690AB69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384003" y="2533561"/>
                <a:ext cx="1807342" cy="13881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Pismo odręczne 13">
                <a:extLst>
                  <a:ext uri="{FF2B5EF4-FFF2-40B4-BE49-F238E27FC236}">
                    <a16:creationId xmlns:a16="http://schemas.microsoft.com/office/drawing/2014/main" id="{F8BA77E7-6F20-46AA-B6CC-E3E9942635E0}"/>
                  </a:ext>
                </a:extLst>
              </p14:cNvPr>
              <p14:cNvContentPartPr/>
              <p14:nvPr/>
            </p14:nvContentPartPr>
            <p14:xfrm>
              <a:off x="6309810" y="2643260"/>
              <a:ext cx="76200" cy="1123949"/>
            </p14:xfrm>
          </p:contentPart>
        </mc:Choice>
        <mc:Fallback xmlns="">
          <p:pic>
            <p:nvPicPr>
              <p:cNvPr id="14" name="Pismo odręczne 13">
                <a:extLst>
                  <a:ext uri="{FF2B5EF4-FFF2-40B4-BE49-F238E27FC236}">
                    <a16:creationId xmlns:a16="http://schemas.microsoft.com/office/drawing/2014/main" id="{F8BA77E7-6F20-46AA-B6CC-E3E9942635E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292991" y="2625248"/>
                <a:ext cx="110181" cy="11596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Pismo odręczne 14">
                <a:extLst>
                  <a:ext uri="{FF2B5EF4-FFF2-40B4-BE49-F238E27FC236}">
                    <a16:creationId xmlns:a16="http://schemas.microsoft.com/office/drawing/2014/main" id="{A96F0B2C-012E-4D18-8B3B-959617242C5E}"/>
                  </a:ext>
                </a:extLst>
              </p14:cNvPr>
              <p14:cNvContentPartPr/>
              <p14:nvPr/>
            </p14:nvContentPartPr>
            <p14:xfrm>
              <a:off x="5695375" y="3193783"/>
              <a:ext cx="1523999" cy="38099"/>
            </p14:xfrm>
          </p:contentPart>
        </mc:Choice>
        <mc:Fallback xmlns="">
          <p:pic>
            <p:nvPicPr>
              <p:cNvPr id="15" name="Pismo odręczne 14">
                <a:extLst>
                  <a:ext uri="{FF2B5EF4-FFF2-40B4-BE49-F238E27FC236}">
                    <a16:creationId xmlns:a16="http://schemas.microsoft.com/office/drawing/2014/main" id="{A96F0B2C-012E-4D18-8B3B-959617242C5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677357" y="3176336"/>
                <a:ext cx="1559675" cy="733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Pismo odręczne 15">
                <a:extLst>
                  <a:ext uri="{FF2B5EF4-FFF2-40B4-BE49-F238E27FC236}">
                    <a16:creationId xmlns:a16="http://schemas.microsoft.com/office/drawing/2014/main" id="{7E5B6940-1F6F-420E-8053-171ABE5EAD0F}"/>
                  </a:ext>
                </a:extLst>
              </p14:cNvPr>
              <p14:cNvContentPartPr/>
              <p14:nvPr/>
            </p14:nvContentPartPr>
            <p14:xfrm>
              <a:off x="8735588" y="2447717"/>
              <a:ext cx="1924049" cy="1323975"/>
            </p14:xfrm>
          </p:contentPart>
        </mc:Choice>
        <mc:Fallback xmlns="">
          <p:pic>
            <p:nvPicPr>
              <p:cNvPr id="16" name="Pismo odręczne 15">
                <a:extLst>
                  <a:ext uri="{FF2B5EF4-FFF2-40B4-BE49-F238E27FC236}">
                    <a16:creationId xmlns:a16="http://schemas.microsoft.com/office/drawing/2014/main" id="{7E5B6940-1F6F-420E-8053-171ABE5EAD0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717946" y="2429757"/>
                <a:ext cx="1959693" cy="13595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Pismo odręczne 16">
                <a:extLst>
                  <a:ext uri="{FF2B5EF4-FFF2-40B4-BE49-F238E27FC236}">
                    <a16:creationId xmlns:a16="http://schemas.microsoft.com/office/drawing/2014/main" id="{87E6BCA2-86D6-4338-98A9-EA8CBCD41061}"/>
                  </a:ext>
                </a:extLst>
              </p14:cNvPr>
              <p14:cNvContentPartPr/>
              <p14:nvPr/>
            </p14:nvContentPartPr>
            <p14:xfrm>
              <a:off x="9592326" y="2549858"/>
              <a:ext cx="57149" cy="1095375"/>
            </p14:xfrm>
          </p:contentPart>
        </mc:Choice>
        <mc:Fallback xmlns="">
          <p:pic>
            <p:nvPicPr>
              <p:cNvPr id="17" name="Pismo odręczne 16">
                <a:extLst>
                  <a:ext uri="{FF2B5EF4-FFF2-40B4-BE49-F238E27FC236}">
                    <a16:creationId xmlns:a16="http://schemas.microsoft.com/office/drawing/2014/main" id="{87E6BCA2-86D6-4338-98A9-EA8CBCD4106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574603" y="2532185"/>
                <a:ext cx="92958" cy="11310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" name="Pismo odręczne 17">
                <a:extLst>
                  <a:ext uri="{FF2B5EF4-FFF2-40B4-BE49-F238E27FC236}">
                    <a16:creationId xmlns:a16="http://schemas.microsoft.com/office/drawing/2014/main" id="{61BD4845-62E7-4224-B3F3-1A93F2338A47}"/>
                  </a:ext>
                </a:extLst>
              </p14:cNvPr>
              <p14:cNvContentPartPr/>
              <p14:nvPr/>
            </p14:nvContentPartPr>
            <p14:xfrm>
              <a:off x="8807755" y="3072373"/>
              <a:ext cx="2009774" cy="95249"/>
            </p14:xfrm>
          </p:contentPart>
        </mc:Choice>
        <mc:Fallback xmlns="">
          <p:pic>
            <p:nvPicPr>
              <p:cNvPr id="18" name="Pismo odręczne 17">
                <a:extLst>
                  <a:ext uri="{FF2B5EF4-FFF2-40B4-BE49-F238E27FC236}">
                    <a16:creationId xmlns:a16="http://schemas.microsoft.com/office/drawing/2014/main" id="{61BD4845-62E7-4224-B3F3-1A93F2338A4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789762" y="3054283"/>
                <a:ext cx="2045399" cy="1317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Pismo odręczne 18">
                <a:extLst>
                  <a:ext uri="{FF2B5EF4-FFF2-40B4-BE49-F238E27FC236}">
                    <a16:creationId xmlns:a16="http://schemas.microsoft.com/office/drawing/2014/main" id="{B8DC463E-87C2-48B2-9266-6C32424F9CDB}"/>
                  </a:ext>
                </a:extLst>
              </p14:cNvPr>
              <p14:cNvContentPartPr/>
              <p14:nvPr/>
            </p14:nvContentPartPr>
            <p14:xfrm>
              <a:off x="5622766" y="4389048"/>
              <a:ext cx="1743074" cy="1466850"/>
            </p14:xfrm>
          </p:contentPart>
        </mc:Choice>
        <mc:Fallback xmlns="">
          <p:pic>
            <p:nvPicPr>
              <p:cNvPr id="19" name="Pismo odręczne 18">
                <a:extLst>
                  <a:ext uri="{FF2B5EF4-FFF2-40B4-BE49-F238E27FC236}">
                    <a16:creationId xmlns:a16="http://schemas.microsoft.com/office/drawing/2014/main" id="{B8DC463E-87C2-48B2-9266-6C32424F9CD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605174" y="4371405"/>
                <a:ext cx="1778618" cy="15024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0" name="Pismo odręczne 19">
                <a:extLst>
                  <a:ext uri="{FF2B5EF4-FFF2-40B4-BE49-F238E27FC236}">
                    <a16:creationId xmlns:a16="http://schemas.microsoft.com/office/drawing/2014/main" id="{8F37F13B-C083-4379-A755-6DB14595EB6A}"/>
                  </a:ext>
                </a:extLst>
              </p14:cNvPr>
              <p14:cNvContentPartPr/>
              <p14:nvPr/>
            </p14:nvContentPartPr>
            <p14:xfrm>
              <a:off x="6351297" y="4473928"/>
              <a:ext cx="190499" cy="1219199"/>
            </p14:xfrm>
          </p:contentPart>
        </mc:Choice>
        <mc:Fallback xmlns="">
          <p:pic>
            <p:nvPicPr>
              <p:cNvPr id="20" name="Pismo odręczne 19">
                <a:extLst>
                  <a:ext uri="{FF2B5EF4-FFF2-40B4-BE49-F238E27FC236}">
                    <a16:creationId xmlns:a16="http://schemas.microsoft.com/office/drawing/2014/main" id="{8F37F13B-C083-4379-A755-6DB14595EB6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333415" y="4455999"/>
                <a:ext cx="226628" cy="12546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1" name="Pismo odręczne 20">
                <a:extLst>
                  <a:ext uri="{FF2B5EF4-FFF2-40B4-BE49-F238E27FC236}">
                    <a16:creationId xmlns:a16="http://schemas.microsoft.com/office/drawing/2014/main" id="{DD98E500-12C4-42FB-AA05-B08CEA6200BA}"/>
                  </a:ext>
                </a:extLst>
              </p14:cNvPr>
              <p14:cNvContentPartPr/>
              <p14:nvPr/>
            </p14:nvContentPartPr>
            <p14:xfrm>
              <a:off x="5697486" y="5099718"/>
              <a:ext cx="1647825" cy="38099"/>
            </p14:xfrm>
          </p:contentPart>
        </mc:Choice>
        <mc:Fallback xmlns="">
          <p:pic>
            <p:nvPicPr>
              <p:cNvPr id="21" name="Pismo odręczne 20">
                <a:extLst>
                  <a:ext uri="{FF2B5EF4-FFF2-40B4-BE49-F238E27FC236}">
                    <a16:creationId xmlns:a16="http://schemas.microsoft.com/office/drawing/2014/main" id="{DD98E500-12C4-42FB-AA05-B08CEA6200B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679536" y="5082106"/>
                <a:ext cx="1683366" cy="736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2" name="Pismo odręczne 21">
                <a:extLst>
                  <a:ext uri="{FF2B5EF4-FFF2-40B4-BE49-F238E27FC236}">
                    <a16:creationId xmlns:a16="http://schemas.microsoft.com/office/drawing/2014/main" id="{D72DBFA7-EA3F-44DC-9E24-7D01BB1C81FF}"/>
                  </a:ext>
                </a:extLst>
              </p14:cNvPr>
              <p14:cNvContentPartPr/>
              <p14:nvPr/>
            </p14:nvContentPartPr>
            <p14:xfrm>
              <a:off x="8779082" y="4247860"/>
              <a:ext cx="2019300" cy="1428749"/>
            </p14:xfrm>
          </p:contentPart>
        </mc:Choice>
        <mc:Fallback xmlns="">
          <p:pic>
            <p:nvPicPr>
              <p:cNvPr id="22" name="Pismo odręczne 21">
                <a:extLst>
                  <a:ext uri="{FF2B5EF4-FFF2-40B4-BE49-F238E27FC236}">
                    <a16:creationId xmlns:a16="http://schemas.microsoft.com/office/drawing/2014/main" id="{D72DBFA7-EA3F-44DC-9E24-7D01BB1C81F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761476" y="4230261"/>
                <a:ext cx="2054871" cy="14643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3" name="Pismo odręczne 22">
                <a:extLst>
                  <a:ext uri="{FF2B5EF4-FFF2-40B4-BE49-F238E27FC236}">
                    <a16:creationId xmlns:a16="http://schemas.microsoft.com/office/drawing/2014/main" id="{C4E6F122-83A2-44EF-BEAD-78D06C820FCC}"/>
                  </a:ext>
                </a:extLst>
              </p14:cNvPr>
              <p14:cNvContentPartPr/>
              <p14:nvPr/>
            </p14:nvContentPartPr>
            <p14:xfrm>
              <a:off x="9788470" y="4296465"/>
              <a:ext cx="104774" cy="1257300"/>
            </p14:xfrm>
          </p:contentPart>
        </mc:Choice>
        <mc:Fallback xmlns="">
          <p:pic>
            <p:nvPicPr>
              <p:cNvPr id="23" name="Pismo odręczne 22">
                <a:extLst>
                  <a:ext uri="{FF2B5EF4-FFF2-40B4-BE49-F238E27FC236}">
                    <a16:creationId xmlns:a16="http://schemas.microsoft.com/office/drawing/2014/main" id="{C4E6F122-83A2-44EF-BEAD-78D06C820FCC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771008" y="4278767"/>
                <a:ext cx="139349" cy="12930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4" name="Pismo odręczne 23">
                <a:extLst>
                  <a:ext uri="{FF2B5EF4-FFF2-40B4-BE49-F238E27FC236}">
                    <a16:creationId xmlns:a16="http://schemas.microsoft.com/office/drawing/2014/main" id="{557E722E-6EF2-4220-A747-9242363925AA}"/>
                  </a:ext>
                </a:extLst>
              </p14:cNvPr>
              <p14:cNvContentPartPr/>
              <p14:nvPr/>
            </p14:nvContentPartPr>
            <p14:xfrm>
              <a:off x="9013237" y="4968956"/>
              <a:ext cx="1819275" cy="47624"/>
            </p14:xfrm>
          </p:contentPart>
        </mc:Choice>
        <mc:Fallback xmlns="">
          <p:pic>
            <p:nvPicPr>
              <p:cNvPr id="24" name="Pismo odręczne 23">
                <a:extLst>
                  <a:ext uri="{FF2B5EF4-FFF2-40B4-BE49-F238E27FC236}">
                    <a16:creationId xmlns:a16="http://schemas.microsoft.com/office/drawing/2014/main" id="{557E722E-6EF2-4220-A747-9242363925AA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995260" y="4951142"/>
                <a:ext cx="1854870" cy="836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5" name="Pismo odręczne 24">
                <a:extLst>
                  <a:ext uri="{FF2B5EF4-FFF2-40B4-BE49-F238E27FC236}">
                    <a16:creationId xmlns:a16="http://schemas.microsoft.com/office/drawing/2014/main" id="{EC059E0F-6D5F-4933-87AB-8B4E6AE26BE6}"/>
                  </a:ext>
                </a:extLst>
              </p14:cNvPr>
              <p14:cNvContentPartPr/>
              <p14:nvPr/>
            </p14:nvContentPartPr>
            <p14:xfrm>
              <a:off x="6831823" y="1373001"/>
              <a:ext cx="190499" cy="133350"/>
            </p14:xfrm>
          </p:contentPart>
        </mc:Choice>
        <mc:Fallback xmlns="">
          <p:pic>
            <p:nvPicPr>
              <p:cNvPr id="25" name="Pismo odręczne 24">
                <a:extLst>
                  <a:ext uri="{FF2B5EF4-FFF2-40B4-BE49-F238E27FC236}">
                    <a16:creationId xmlns:a16="http://schemas.microsoft.com/office/drawing/2014/main" id="{EC059E0F-6D5F-4933-87AB-8B4E6AE26BE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813975" y="1355221"/>
                <a:ext cx="226559" cy="1685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6" name="Pismo odręczne 25">
                <a:extLst>
                  <a:ext uri="{FF2B5EF4-FFF2-40B4-BE49-F238E27FC236}">
                    <a16:creationId xmlns:a16="http://schemas.microsoft.com/office/drawing/2014/main" id="{E23F5A56-90B4-49E6-978E-5C0778FC6AC8}"/>
                  </a:ext>
                </a:extLst>
              </p14:cNvPr>
              <p14:cNvContentPartPr/>
              <p14:nvPr/>
            </p14:nvContentPartPr>
            <p14:xfrm>
              <a:off x="7015301" y="3128758"/>
              <a:ext cx="190499" cy="133350"/>
            </p14:xfrm>
          </p:contentPart>
        </mc:Choice>
        <mc:Fallback xmlns="">
          <p:pic>
            <p:nvPicPr>
              <p:cNvPr id="26" name="Pismo odręczne 25">
                <a:extLst>
                  <a:ext uri="{FF2B5EF4-FFF2-40B4-BE49-F238E27FC236}">
                    <a16:creationId xmlns:a16="http://schemas.microsoft.com/office/drawing/2014/main" id="{E23F5A56-90B4-49E6-978E-5C0778FC6AC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997531" y="3111146"/>
                <a:ext cx="225684" cy="1689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7" name="Pismo odręczne 26">
                <a:extLst>
                  <a:ext uri="{FF2B5EF4-FFF2-40B4-BE49-F238E27FC236}">
                    <a16:creationId xmlns:a16="http://schemas.microsoft.com/office/drawing/2014/main" id="{944A73C2-40F0-4D59-8847-F5983AF4FF96}"/>
                  </a:ext>
                </a:extLst>
              </p14:cNvPr>
              <p14:cNvContentPartPr/>
              <p14:nvPr/>
            </p14:nvContentPartPr>
            <p14:xfrm>
              <a:off x="5567676" y="3156968"/>
              <a:ext cx="161924" cy="161924"/>
            </p14:xfrm>
          </p:contentPart>
        </mc:Choice>
        <mc:Fallback xmlns="">
          <p:pic>
            <p:nvPicPr>
              <p:cNvPr id="27" name="Pismo odręczne 26">
                <a:extLst>
                  <a:ext uri="{FF2B5EF4-FFF2-40B4-BE49-F238E27FC236}">
                    <a16:creationId xmlns:a16="http://schemas.microsoft.com/office/drawing/2014/main" id="{944A73C2-40F0-4D59-8847-F5983AF4FF9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549846" y="3138936"/>
                <a:ext cx="197948" cy="1983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8" name="Pismo odręczne 27">
                <a:extLst>
                  <a:ext uri="{FF2B5EF4-FFF2-40B4-BE49-F238E27FC236}">
                    <a16:creationId xmlns:a16="http://schemas.microsoft.com/office/drawing/2014/main" id="{D79D64AA-B01B-4C22-866A-4854004A09D3}"/>
                  </a:ext>
                </a:extLst>
              </p14:cNvPr>
              <p14:cNvContentPartPr/>
              <p14:nvPr/>
            </p14:nvContentPartPr>
            <p14:xfrm>
              <a:off x="6259378" y="4407778"/>
              <a:ext cx="171449" cy="123825"/>
            </p14:xfrm>
          </p:contentPart>
        </mc:Choice>
        <mc:Fallback xmlns="">
          <p:pic>
            <p:nvPicPr>
              <p:cNvPr id="28" name="Pismo odręczne 27">
                <a:extLst>
                  <a:ext uri="{FF2B5EF4-FFF2-40B4-BE49-F238E27FC236}">
                    <a16:creationId xmlns:a16="http://schemas.microsoft.com/office/drawing/2014/main" id="{D79D64AA-B01B-4C22-866A-4854004A09D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240943" y="4390089"/>
                <a:ext cx="207951" cy="1595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9" name="Pismo odręczne 28">
                <a:extLst>
                  <a:ext uri="{FF2B5EF4-FFF2-40B4-BE49-F238E27FC236}">
                    <a16:creationId xmlns:a16="http://schemas.microsoft.com/office/drawing/2014/main" id="{8C397FF1-FE4D-4132-B189-C253B6E54CF7}"/>
                  </a:ext>
                </a:extLst>
              </p14:cNvPr>
              <p14:cNvContentPartPr/>
              <p14:nvPr/>
            </p14:nvContentPartPr>
            <p14:xfrm>
              <a:off x="6441894" y="5624412"/>
              <a:ext cx="180975" cy="171449"/>
            </p14:xfrm>
          </p:contentPart>
        </mc:Choice>
        <mc:Fallback xmlns="">
          <p:pic>
            <p:nvPicPr>
              <p:cNvPr id="29" name="Pismo odręczne 28">
                <a:extLst>
                  <a:ext uri="{FF2B5EF4-FFF2-40B4-BE49-F238E27FC236}">
                    <a16:creationId xmlns:a16="http://schemas.microsoft.com/office/drawing/2014/main" id="{8C397FF1-FE4D-4132-B189-C253B6E54CF7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423976" y="5606288"/>
                <a:ext cx="216453" cy="2073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0" name="Pismo odręczne 29">
                <a:extLst>
                  <a:ext uri="{FF2B5EF4-FFF2-40B4-BE49-F238E27FC236}">
                    <a16:creationId xmlns:a16="http://schemas.microsoft.com/office/drawing/2014/main" id="{81DB8EF0-15E4-4487-8821-E92BA3965D0E}"/>
                  </a:ext>
                </a:extLst>
              </p14:cNvPr>
              <p14:cNvContentPartPr/>
              <p14:nvPr/>
            </p14:nvContentPartPr>
            <p14:xfrm>
              <a:off x="9337840" y="1337178"/>
              <a:ext cx="152399" cy="123825"/>
            </p14:xfrm>
          </p:contentPart>
        </mc:Choice>
        <mc:Fallback xmlns="">
          <p:pic>
            <p:nvPicPr>
              <p:cNvPr id="30" name="Pismo odręczne 29">
                <a:extLst>
                  <a:ext uri="{FF2B5EF4-FFF2-40B4-BE49-F238E27FC236}">
                    <a16:creationId xmlns:a16="http://schemas.microsoft.com/office/drawing/2014/main" id="{81DB8EF0-15E4-4487-8821-E92BA3965D0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9320752" y="1319793"/>
                <a:ext cx="186924" cy="1589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1" name="Pismo odręczne 30">
                <a:extLst>
                  <a:ext uri="{FF2B5EF4-FFF2-40B4-BE49-F238E27FC236}">
                    <a16:creationId xmlns:a16="http://schemas.microsoft.com/office/drawing/2014/main" id="{8A894461-61AF-448D-B43E-355BED44BE8B}"/>
                  </a:ext>
                </a:extLst>
              </p14:cNvPr>
              <p14:cNvContentPartPr/>
              <p14:nvPr/>
            </p14:nvContentPartPr>
            <p14:xfrm>
              <a:off x="9548046" y="2907474"/>
              <a:ext cx="133350" cy="104774"/>
            </p14:xfrm>
          </p:contentPart>
        </mc:Choice>
        <mc:Fallback xmlns="">
          <p:pic>
            <p:nvPicPr>
              <p:cNvPr id="31" name="Pismo odręczne 30">
                <a:extLst>
                  <a:ext uri="{FF2B5EF4-FFF2-40B4-BE49-F238E27FC236}">
                    <a16:creationId xmlns:a16="http://schemas.microsoft.com/office/drawing/2014/main" id="{8A894461-61AF-448D-B43E-355BED44BE8B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529474" y="2890188"/>
                <a:ext cx="170123" cy="1396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2" name="Pismo odręczne 31">
                <a:extLst>
                  <a:ext uri="{FF2B5EF4-FFF2-40B4-BE49-F238E27FC236}">
                    <a16:creationId xmlns:a16="http://schemas.microsoft.com/office/drawing/2014/main" id="{DE54D5AF-C903-4113-9726-803C929E2EF7}"/>
                  </a:ext>
                </a:extLst>
              </p14:cNvPr>
              <p14:cNvContentPartPr/>
              <p14:nvPr/>
            </p14:nvContentPartPr>
            <p14:xfrm>
              <a:off x="9498431" y="3113470"/>
              <a:ext cx="180975" cy="114300"/>
            </p14:xfrm>
          </p:contentPart>
        </mc:Choice>
        <mc:Fallback xmlns="">
          <p:pic>
            <p:nvPicPr>
              <p:cNvPr id="32" name="Pismo odręczne 31">
                <a:extLst>
                  <a:ext uri="{FF2B5EF4-FFF2-40B4-BE49-F238E27FC236}">
                    <a16:creationId xmlns:a16="http://schemas.microsoft.com/office/drawing/2014/main" id="{DE54D5AF-C903-4113-9726-803C929E2EF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9480624" y="3096046"/>
                <a:ext cx="216952" cy="1487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3" name="Pismo odręczne 32">
                <a:extLst>
                  <a:ext uri="{FF2B5EF4-FFF2-40B4-BE49-F238E27FC236}">
                    <a16:creationId xmlns:a16="http://schemas.microsoft.com/office/drawing/2014/main" id="{87642F54-2E9C-404F-8344-30C5528239EC}"/>
                  </a:ext>
                </a:extLst>
              </p14:cNvPr>
              <p14:cNvContentPartPr/>
              <p14:nvPr/>
            </p14:nvContentPartPr>
            <p14:xfrm>
              <a:off x="9648266" y="4905465"/>
              <a:ext cx="133350" cy="161924"/>
            </p14:xfrm>
          </p:contentPart>
        </mc:Choice>
        <mc:Fallback xmlns="">
          <p:pic>
            <p:nvPicPr>
              <p:cNvPr id="33" name="Pismo odręczne 32">
                <a:extLst>
                  <a:ext uri="{FF2B5EF4-FFF2-40B4-BE49-F238E27FC236}">
                    <a16:creationId xmlns:a16="http://schemas.microsoft.com/office/drawing/2014/main" id="{87642F54-2E9C-404F-8344-30C5528239EC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9630148" y="4888027"/>
                <a:ext cx="169224" cy="1971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4" name="Pismo odręczne 33">
                <a:extLst>
                  <a:ext uri="{FF2B5EF4-FFF2-40B4-BE49-F238E27FC236}">
                    <a16:creationId xmlns:a16="http://schemas.microsoft.com/office/drawing/2014/main" id="{9D754F22-7BAD-406C-A7E2-507D0CDA7B89}"/>
                  </a:ext>
                </a:extLst>
              </p14:cNvPr>
              <p14:cNvContentPartPr/>
              <p14:nvPr/>
            </p14:nvContentPartPr>
            <p14:xfrm>
              <a:off x="9867579" y="4912915"/>
              <a:ext cx="123825" cy="152399"/>
            </p14:xfrm>
          </p:contentPart>
        </mc:Choice>
        <mc:Fallback xmlns="">
          <p:pic>
            <p:nvPicPr>
              <p:cNvPr id="34" name="Pismo odręczne 33">
                <a:extLst>
                  <a:ext uri="{FF2B5EF4-FFF2-40B4-BE49-F238E27FC236}">
                    <a16:creationId xmlns:a16="http://schemas.microsoft.com/office/drawing/2014/main" id="{9D754F22-7BAD-406C-A7E2-507D0CDA7B8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849940" y="4895093"/>
                <a:ext cx="158750" cy="1884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6" name="Pismo odręczne 35">
                <a:extLst>
                  <a:ext uri="{FF2B5EF4-FFF2-40B4-BE49-F238E27FC236}">
                    <a16:creationId xmlns:a16="http://schemas.microsoft.com/office/drawing/2014/main" id="{B9E65F68-1A7C-47D9-A885-7BE48CBDD2FB}"/>
                  </a:ext>
                </a:extLst>
              </p14:cNvPr>
              <p14:cNvContentPartPr/>
              <p14:nvPr/>
            </p14:nvContentPartPr>
            <p14:xfrm>
              <a:off x="6165068" y="1373483"/>
              <a:ext cx="695324" cy="123825"/>
            </p14:xfrm>
          </p:contentPart>
        </mc:Choice>
        <mc:Fallback xmlns="">
          <p:pic>
            <p:nvPicPr>
              <p:cNvPr id="36" name="Pismo odręczne 35">
                <a:extLst>
                  <a:ext uri="{FF2B5EF4-FFF2-40B4-BE49-F238E27FC236}">
                    <a16:creationId xmlns:a16="http://schemas.microsoft.com/office/drawing/2014/main" id="{B9E65F68-1A7C-47D9-A885-7BE48CBDD2FB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129676" y="1336740"/>
                <a:ext cx="766465" cy="1969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7" name="Pismo odręczne 36">
                <a:extLst>
                  <a:ext uri="{FF2B5EF4-FFF2-40B4-BE49-F238E27FC236}">
                    <a16:creationId xmlns:a16="http://schemas.microsoft.com/office/drawing/2014/main" id="{09F5B9CF-FCA5-4277-9C92-486EF5D6A3D5}"/>
                  </a:ext>
                </a:extLst>
              </p14:cNvPr>
              <p14:cNvContentPartPr/>
              <p14:nvPr/>
            </p14:nvContentPartPr>
            <p14:xfrm>
              <a:off x="6183175" y="1475742"/>
              <a:ext cx="161924" cy="85725"/>
            </p14:xfrm>
          </p:contentPart>
        </mc:Choice>
        <mc:Fallback xmlns="">
          <p:pic>
            <p:nvPicPr>
              <p:cNvPr id="37" name="Pismo odręczne 36">
                <a:extLst>
                  <a:ext uri="{FF2B5EF4-FFF2-40B4-BE49-F238E27FC236}">
                    <a16:creationId xmlns:a16="http://schemas.microsoft.com/office/drawing/2014/main" id="{09F5B9CF-FCA5-4277-9C92-486EF5D6A3D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146458" y="1439418"/>
                <a:ext cx="234992" cy="1580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8" name="Pismo odręczne 37">
                <a:extLst>
                  <a:ext uri="{FF2B5EF4-FFF2-40B4-BE49-F238E27FC236}">
                    <a16:creationId xmlns:a16="http://schemas.microsoft.com/office/drawing/2014/main" id="{78D74882-4827-497D-8B28-4C83FDF424E0}"/>
                  </a:ext>
                </a:extLst>
              </p14:cNvPr>
              <p14:cNvContentPartPr/>
              <p14:nvPr/>
            </p14:nvContentPartPr>
            <p14:xfrm>
              <a:off x="8826273" y="1346994"/>
              <a:ext cx="409574" cy="28574"/>
            </p14:xfrm>
          </p:contentPart>
        </mc:Choice>
        <mc:Fallback xmlns="">
          <p:pic>
            <p:nvPicPr>
              <p:cNvPr id="38" name="Pismo odręczne 37">
                <a:extLst>
                  <a:ext uri="{FF2B5EF4-FFF2-40B4-BE49-F238E27FC236}">
                    <a16:creationId xmlns:a16="http://schemas.microsoft.com/office/drawing/2014/main" id="{78D74882-4827-497D-8B28-4C83FDF424E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8790798" y="1307852"/>
                <a:ext cx="480882" cy="1064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9" name="Pismo odręczne 38">
                <a:extLst>
                  <a:ext uri="{FF2B5EF4-FFF2-40B4-BE49-F238E27FC236}">
                    <a16:creationId xmlns:a16="http://schemas.microsoft.com/office/drawing/2014/main" id="{38B981DD-7913-4874-9C4C-DCC7B51C1943}"/>
                  </a:ext>
                </a:extLst>
              </p14:cNvPr>
              <p14:cNvContentPartPr/>
              <p14:nvPr/>
            </p14:nvContentPartPr>
            <p14:xfrm>
              <a:off x="8684810" y="1260919"/>
              <a:ext cx="314325" cy="190499"/>
            </p14:xfrm>
          </p:contentPart>
        </mc:Choice>
        <mc:Fallback xmlns="">
          <p:pic>
            <p:nvPicPr>
              <p:cNvPr id="39" name="Pismo odręczne 38">
                <a:extLst>
                  <a:ext uri="{FF2B5EF4-FFF2-40B4-BE49-F238E27FC236}">
                    <a16:creationId xmlns:a16="http://schemas.microsoft.com/office/drawing/2014/main" id="{38B981DD-7913-4874-9C4C-DCC7B51C1943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649728" y="1224721"/>
                <a:ext cx="384844" cy="2632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0" name="Pismo odręczne 39">
                <a:extLst>
                  <a:ext uri="{FF2B5EF4-FFF2-40B4-BE49-F238E27FC236}">
                    <a16:creationId xmlns:a16="http://schemas.microsoft.com/office/drawing/2014/main" id="{9223A4DC-B976-4B6A-960E-77C60E35AFD3}"/>
                  </a:ext>
                </a:extLst>
              </p14:cNvPr>
              <p14:cNvContentPartPr/>
              <p14:nvPr/>
            </p14:nvContentPartPr>
            <p14:xfrm>
              <a:off x="5779437" y="3184989"/>
              <a:ext cx="523874" cy="28574"/>
            </p14:xfrm>
          </p:contentPart>
        </mc:Choice>
        <mc:Fallback xmlns="">
          <p:pic>
            <p:nvPicPr>
              <p:cNvPr id="40" name="Pismo odręczne 39">
                <a:extLst>
                  <a:ext uri="{FF2B5EF4-FFF2-40B4-BE49-F238E27FC236}">
                    <a16:creationId xmlns:a16="http://schemas.microsoft.com/office/drawing/2014/main" id="{9223A4DC-B976-4B6A-960E-77C60E35AFD3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743865" y="3149629"/>
                <a:ext cx="595377" cy="996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1" name="Pismo odręczne 40">
                <a:extLst>
                  <a:ext uri="{FF2B5EF4-FFF2-40B4-BE49-F238E27FC236}">
                    <a16:creationId xmlns:a16="http://schemas.microsoft.com/office/drawing/2014/main" id="{3A79CECB-387D-4856-8ABF-01E77A67522A}"/>
                  </a:ext>
                </a:extLst>
              </p14:cNvPr>
              <p14:cNvContentPartPr/>
              <p14:nvPr/>
            </p14:nvContentPartPr>
            <p14:xfrm>
              <a:off x="6151461" y="3072907"/>
              <a:ext cx="228599" cy="257174"/>
            </p14:xfrm>
          </p:contentPart>
        </mc:Choice>
        <mc:Fallback xmlns="">
          <p:pic>
            <p:nvPicPr>
              <p:cNvPr id="41" name="Pismo odręczne 40">
                <a:extLst>
                  <a:ext uri="{FF2B5EF4-FFF2-40B4-BE49-F238E27FC236}">
                    <a16:creationId xmlns:a16="http://schemas.microsoft.com/office/drawing/2014/main" id="{3A79CECB-387D-4856-8ABF-01E77A67522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115002" y="3036480"/>
                <a:ext cx="301153" cy="3296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2" name="Pismo odręczne 41">
                <a:extLst>
                  <a:ext uri="{FF2B5EF4-FFF2-40B4-BE49-F238E27FC236}">
                    <a16:creationId xmlns:a16="http://schemas.microsoft.com/office/drawing/2014/main" id="{2E662113-14D1-42ED-9939-A10E52D83B78}"/>
                  </a:ext>
                </a:extLst>
              </p14:cNvPr>
              <p14:cNvContentPartPr/>
              <p14:nvPr/>
            </p14:nvContentPartPr>
            <p14:xfrm>
              <a:off x="6426018" y="3178426"/>
              <a:ext cx="628649" cy="28574"/>
            </p14:xfrm>
          </p:contentPart>
        </mc:Choice>
        <mc:Fallback xmlns="">
          <p:pic>
            <p:nvPicPr>
              <p:cNvPr id="42" name="Pismo odręczne 41">
                <a:extLst>
                  <a:ext uri="{FF2B5EF4-FFF2-40B4-BE49-F238E27FC236}">
                    <a16:creationId xmlns:a16="http://schemas.microsoft.com/office/drawing/2014/main" id="{2E662113-14D1-42ED-9939-A10E52D83B78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390299" y="3138740"/>
                <a:ext cx="699729" cy="1075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3" name="Pismo odręczne 42">
                <a:extLst>
                  <a:ext uri="{FF2B5EF4-FFF2-40B4-BE49-F238E27FC236}">
                    <a16:creationId xmlns:a16="http://schemas.microsoft.com/office/drawing/2014/main" id="{20A4A5C5-011C-4E71-ABBA-0FC68190BB45}"/>
                  </a:ext>
                </a:extLst>
              </p14:cNvPr>
              <p14:cNvContentPartPr/>
              <p14:nvPr/>
            </p14:nvContentPartPr>
            <p14:xfrm>
              <a:off x="6325730" y="3026206"/>
              <a:ext cx="276225" cy="238124"/>
            </p14:xfrm>
          </p:contentPart>
        </mc:Choice>
        <mc:Fallback xmlns="">
          <p:pic>
            <p:nvPicPr>
              <p:cNvPr id="43" name="Pismo odręczne 42">
                <a:extLst>
                  <a:ext uri="{FF2B5EF4-FFF2-40B4-BE49-F238E27FC236}">
                    <a16:creationId xmlns:a16="http://schemas.microsoft.com/office/drawing/2014/main" id="{20A4A5C5-011C-4E71-ABBA-0FC68190BB45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289996" y="2989628"/>
                <a:ext cx="347336" cy="3109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4" name="Pismo odręczne 43">
                <a:extLst>
                  <a:ext uri="{FF2B5EF4-FFF2-40B4-BE49-F238E27FC236}">
                    <a16:creationId xmlns:a16="http://schemas.microsoft.com/office/drawing/2014/main" id="{74C085EB-6E41-47B0-BD06-B5F9E024CC67}"/>
                  </a:ext>
                </a:extLst>
              </p14:cNvPr>
              <p14:cNvContentPartPr/>
              <p14:nvPr/>
            </p14:nvContentPartPr>
            <p14:xfrm>
              <a:off x="9581986" y="2491145"/>
              <a:ext cx="257174" cy="361950"/>
            </p14:xfrm>
          </p:contentPart>
        </mc:Choice>
        <mc:Fallback xmlns="">
          <p:pic>
            <p:nvPicPr>
              <p:cNvPr id="44" name="Pismo odręczne 43">
                <a:extLst>
                  <a:ext uri="{FF2B5EF4-FFF2-40B4-BE49-F238E27FC236}">
                    <a16:creationId xmlns:a16="http://schemas.microsoft.com/office/drawing/2014/main" id="{74C085EB-6E41-47B0-BD06-B5F9E024CC6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9545456" y="2454732"/>
                <a:ext cx="329869" cy="4344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5" name="Pismo odręczne 44">
                <a:extLst>
                  <a:ext uri="{FF2B5EF4-FFF2-40B4-BE49-F238E27FC236}">
                    <a16:creationId xmlns:a16="http://schemas.microsoft.com/office/drawing/2014/main" id="{E6975696-2021-4164-8365-1E5EAA1D0EB0}"/>
                  </a:ext>
                </a:extLst>
              </p14:cNvPr>
              <p14:cNvContentPartPr/>
              <p14:nvPr/>
            </p14:nvContentPartPr>
            <p14:xfrm>
              <a:off x="9375753" y="2475138"/>
              <a:ext cx="257174" cy="238124"/>
            </p14:xfrm>
          </p:contentPart>
        </mc:Choice>
        <mc:Fallback xmlns="">
          <p:pic>
            <p:nvPicPr>
              <p:cNvPr id="45" name="Pismo odręczne 44">
                <a:extLst>
                  <a:ext uri="{FF2B5EF4-FFF2-40B4-BE49-F238E27FC236}">
                    <a16:creationId xmlns:a16="http://schemas.microsoft.com/office/drawing/2014/main" id="{E6975696-2021-4164-8365-1E5EAA1D0EB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9339326" y="2439168"/>
                <a:ext cx="329664" cy="3097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6" name="Pismo odręczne 45">
                <a:extLst>
                  <a:ext uri="{FF2B5EF4-FFF2-40B4-BE49-F238E27FC236}">
                    <a16:creationId xmlns:a16="http://schemas.microsoft.com/office/drawing/2014/main" id="{E52E22E8-A4B8-46F2-BA90-50357F3D69C5}"/>
                  </a:ext>
                </a:extLst>
              </p14:cNvPr>
              <p14:cNvContentPartPr/>
              <p14:nvPr/>
            </p14:nvContentPartPr>
            <p14:xfrm>
              <a:off x="9573155" y="3231689"/>
              <a:ext cx="19049" cy="447674"/>
            </p14:xfrm>
          </p:contentPart>
        </mc:Choice>
        <mc:Fallback xmlns="">
          <p:pic>
            <p:nvPicPr>
              <p:cNvPr id="46" name="Pismo odręczne 45">
                <a:extLst>
                  <a:ext uri="{FF2B5EF4-FFF2-40B4-BE49-F238E27FC236}">
                    <a16:creationId xmlns:a16="http://schemas.microsoft.com/office/drawing/2014/main" id="{E52E22E8-A4B8-46F2-BA90-50357F3D69C5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9538520" y="3195846"/>
                <a:ext cx="87972" cy="5190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7" name="Pismo odręczne 46">
                <a:extLst>
                  <a:ext uri="{FF2B5EF4-FFF2-40B4-BE49-F238E27FC236}">
                    <a16:creationId xmlns:a16="http://schemas.microsoft.com/office/drawing/2014/main" id="{13BAE8A7-2459-4B9D-A107-82698F41BDF8}"/>
                  </a:ext>
                </a:extLst>
              </p14:cNvPr>
              <p14:cNvContentPartPr/>
              <p14:nvPr/>
            </p14:nvContentPartPr>
            <p14:xfrm>
              <a:off x="9526945" y="3481860"/>
              <a:ext cx="295275" cy="257174"/>
            </p14:xfrm>
          </p:contentPart>
        </mc:Choice>
        <mc:Fallback xmlns="">
          <p:pic>
            <p:nvPicPr>
              <p:cNvPr id="47" name="Pismo odręczne 46">
                <a:extLst>
                  <a:ext uri="{FF2B5EF4-FFF2-40B4-BE49-F238E27FC236}">
                    <a16:creationId xmlns:a16="http://schemas.microsoft.com/office/drawing/2014/main" id="{13BAE8A7-2459-4B9D-A107-82698F41BDF8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9490446" y="3446548"/>
                <a:ext cx="367908" cy="3281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8" name="Pismo odręczne 47">
                <a:extLst>
                  <a:ext uri="{FF2B5EF4-FFF2-40B4-BE49-F238E27FC236}">
                    <a16:creationId xmlns:a16="http://schemas.microsoft.com/office/drawing/2014/main" id="{78AB6CA4-025C-4578-9FAA-DF2B56D00512}"/>
                  </a:ext>
                </a:extLst>
              </p14:cNvPr>
              <p14:cNvContentPartPr/>
              <p14:nvPr/>
            </p14:nvContentPartPr>
            <p14:xfrm>
              <a:off x="6416677" y="4567329"/>
              <a:ext cx="66675" cy="428625"/>
            </p14:xfrm>
          </p:contentPart>
        </mc:Choice>
        <mc:Fallback xmlns="">
          <p:pic>
            <p:nvPicPr>
              <p:cNvPr id="48" name="Pismo odręczne 47">
                <a:extLst>
                  <a:ext uri="{FF2B5EF4-FFF2-40B4-BE49-F238E27FC236}">
                    <a16:creationId xmlns:a16="http://schemas.microsoft.com/office/drawing/2014/main" id="{78AB6CA4-025C-4578-9FAA-DF2B56D00512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380803" y="4531368"/>
                <a:ext cx="138785" cy="5009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9" name="Pismo odręczne 48">
                <a:extLst>
                  <a:ext uri="{FF2B5EF4-FFF2-40B4-BE49-F238E27FC236}">
                    <a16:creationId xmlns:a16="http://schemas.microsoft.com/office/drawing/2014/main" id="{B4AF7FD4-71B2-4D58-8ADB-50FFB9B113C9}"/>
                  </a:ext>
                </a:extLst>
              </p14:cNvPr>
              <p14:cNvContentPartPr/>
              <p14:nvPr/>
            </p14:nvContentPartPr>
            <p14:xfrm>
              <a:off x="6381320" y="4866521"/>
              <a:ext cx="257174" cy="180975"/>
            </p14:xfrm>
          </p:contentPart>
        </mc:Choice>
        <mc:Fallback xmlns="">
          <p:pic>
            <p:nvPicPr>
              <p:cNvPr id="49" name="Pismo odręczne 48">
                <a:extLst>
                  <a:ext uri="{FF2B5EF4-FFF2-40B4-BE49-F238E27FC236}">
                    <a16:creationId xmlns:a16="http://schemas.microsoft.com/office/drawing/2014/main" id="{B4AF7FD4-71B2-4D58-8ADB-50FFB9B113C9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345611" y="4829886"/>
                <a:ext cx="328952" cy="2538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0" name="Pismo odręczne 49">
                <a:extLst>
                  <a:ext uri="{FF2B5EF4-FFF2-40B4-BE49-F238E27FC236}">
                    <a16:creationId xmlns:a16="http://schemas.microsoft.com/office/drawing/2014/main" id="{FC9F88C2-879E-4D3E-B61E-796B67BDBB4A}"/>
                  </a:ext>
                </a:extLst>
              </p14:cNvPr>
              <p14:cNvContentPartPr/>
              <p14:nvPr/>
            </p14:nvContentPartPr>
            <p14:xfrm>
              <a:off x="6528352" y="5211799"/>
              <a:ext cx="19049" cy="295275"/>
            </p14:xfrm>
          </p:contentPart>
        </mc:Choice>
        <mc:Fallback xmlns="">
          <p:pic>
            <p:nvPicPr>
              <p:cNvPr id="50" name="Pismo odręczne 49">
                <a:extLst>
                  <a:ext uri="{FF2B5EF4-FFF2-40B4-BE49-F238E27FC236}">
                    <a16:creationId xmlns:a16="http://schemas.microsoft.com/office/drawing/2014/main" id="{FC9F88C2-879E-4D3E-B61E-796B67BDBB4A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498588" y="5176394"/>
                <a:ext cx="78279" cy="365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1" name="Pismo odręczne 50">
                <a:extLst>
                  <a:ext uri="{FF2B5EF4-FFF2-40B4-BE49-F238E27FC236}">
                    <a16:creationId xmlns:a16="http://schemas.microsoft.com/office/drawing/2014/main" id="{7B1AE430-07D7-4EA6-A8DC-E0F0796DE20A}"/>
                  </a:ext>
                </a:extLst>
              </p14:cNvPr>
              <p14:cNvContentPartPr/>
              <p14:nvPr/>
            </p14:nvContentPartPr>
            <p14:xfrm>
              <a:off x="6547440" y="5146418"/>
              <a:ext cx="142874" cy="171449"/>
            </p14:xfrm>
          </p:contentPart>
        </mc:Choice>
        <mc:Fallback xmlns="">
          <p:pic>
            <p:nvPicPr>
              <p:cNvPr id="51" name="Pismo odręczne 50">
                <a:extLst>
                  <a:ext uri="{FF2B5EF4-FFF2-40B4-BE49-F238E27FC236}">
                    <a16:creationId xmlns:a16="http://schemas.microsoft.com/office/drawing/2014/main" id="{7B1AE430-07D7-4EA6-A8DC-E0F0796DE20A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511899" y="5109862"/>
                <a:ext cx="213600" cy="2441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2" name="Pismo odręczne 51">
                <a:extLst>
                  <a:ext uri="{FF2B5EF4-FFF2-40B4-BE49-F238E27FC236}">
                    <a16:creationId xmlns:a16="http://schemas.microsoft.com/office/drawing/2014/main" id="{BB7E9FC2-4426-471D-AB93-BCA638E0AB89}"/>
                  </a:ext>
                </a:extLst>
              </p14:cNvPr>
              <p14:cNvContentPartPr/>
              <p14:nvPr/>
            </p14:nvContentPartPr>
            <p14:xfrm>
              <a:off x="6380757" y="5165099"/>
              <a:ext cx="161924" cy="247649"/>
            </p14:xfrm>
          </p:contentPart>
        </mc:Choice>
        <mc:Fallback xmlns="">
          <p:pic>
            <p:nvPicPr>
              <p:cNvPr id="52" name="Pismo odręczne 51">
                <a:extLst>
                  <a:ext uri="{FF2B5EF4-FFF2-40B4-BE49-F238E27FC236}">
                    <a16:creationId xmlns:a16="http://schemas.microsoft.com/office/drawing/2014/main" id="{BB7E9FC2-4426-471D-AB93-BCA638E0AB89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346209" y="5128573"/>
                <a:ext cx="231370" cy="3203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3" name="Pismo odręczne 52">
                <a:extLst>
                  <a:ext uri="{FF2B5EF4-FFF2-40B4-BE49-F238E27FC236}">
                    <a16:creationId xmlns:a16="http://schemas.microsoft.com/office/drawing/2014/main" id="{ED2649AF-A3E8-4AEA-B5DB-9A8FFA9F8BA0}"/>
                  </a:ext>
                </a:extLst>
              </p14:cNvPr>
              <p14:cNvContentPartPr/>
              <p14:nvPr/>
            </p14:nvContentPartPr>
            <p14:xfrm>
              <a:off x="6509801" y="5520024"/>
              <a:ext cx="19049" cy="114300"/>
            </p14:xfrm>
          </p:contentPart>
        </mc:Choice>
        <mc:Fallback xmlns="">
          <p:pic>
            <p:nvPicPr>
              <p:cNvPr id="53" name="Pismo odręczne 52">
                <a:extLst>
                  <a:ext uri="{FF2B5EF4-FFF2-40B4-BE49-F238E27FC236}">
                    <a16:creationId xmlns:a16="http://schemas.microsoft.com/office/drawing/2014/main" id="{ED2649AF-A3E8-4AEA-B5DB-9A8FFA9F8BA0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474878" y="5484101"/>
                <a:ext cx="89248" cy="1865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4" name="Pismo odręczne 53">
                <a:extLst>
                  <a:ext uri="{FF2B5EF4-FFF2-40B4-BE49-F238E27FC236}">
                    <a16:creationId xmlns:a16="http://schemas.microsoft.com/office/drawing/2014/main" id="{807338F8-20E8-4184-B6EA-A107AD524684}"/>
                  </a:ext>
                </a:extLst>
              </p14:cNvPr>
              <p14:cNvContentPartPr/>
              <p14:nvPr/>
            </p14:nvContentPartPr>
            <p14:xfrm>
              <a:off x="9158541" y="4958815"/>
              <a:ext cx="428625" cy="57149"/>
            </p14:xfrm>
          </p:contentPart>
        </mc:Choice>
        <mc:Fallback xmlns="">
          <p:pic>
            <p:nvPicPr>
              <p:cNvPr id="54" name="Pismo odręczne 53">
                <a:extLst>
                  <a:ext uri="{FF2B5EF4-FFF2-40B4-BE49-F238E27FC236}">
                    <a16:creationId xmlns:a16="http://schemas.microsoft.com/office/drawing/2014/main" id="{807338F8-20E8-4184-B6EA-A107AD524684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9122580" y="4923232"/>
                <a:ext cx="500910" cy="1286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5" name="Pismo odręczne 54">
                <a:extLst>
                  <a:ext uri="{FF2B5EF4-FFF2-40B4-BE49-F238E27FC236}">
                    <a16:creationId xmlns:a16="http://schemas.microsoft.com/office/drawing/2014/main" id="{C683891D-7CED-40A5-8A6C-2AED3C8139EB}"/>
                  </a:ext>
                </a:extLst>
              </p14:cNvPr>
              <p14:cNvContentPartPr/>
              <p14:nvPr/>
            </p14:nvContentPartPr>
            <p14:xfrm>
              <a:off x="9058893" y="4866215"/>
              <a:ext cx="295275" cy="219074"/>
            </p14:xfrm>
          </p:contentPart>
        </mc:Choice>
        <mc:Fallback xmlns="">
          <p:pic>
            <p:nvPicPr>
              <p:cNvPr id="55" name="Pismo odręczne 54">
                <a:extLst>
                  <a:ext uri="{FF2B5EF4-FFF2-40B4-BE49-F238E27FC236}">
                    <a16:creationId xmlns:a16="http://schemas.microsoft.com/office/drawing/2014/main" id="{C683891D-7CED-40A5-8A6C-2AED3C8139EB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9023488" y="4830360"/>
                <a:ext cx="365730" cy="2904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6" name="Pismo odręczne 55">
                <a:extLst>
                  <a:ext uri="{FF2B5EF4-FFF2-40B4-BE49-F238E27FC236}">
                    <a16:creationId xmlns:a16="http://schemas.microsoft.com/office/drawing/2014/main" id="{FE4B9623-45F6-409A-80A3-D2B62518052E}"/>
                  </a:ext>
                </a:extLst>
              </p14:cNvPr>
              <p14:cNvContentPartPr/>
              <p14:nvPr/>
            </p14:nvContentPartPr>
            <p14:xfrm>
              <a:off x="10003293" y="4902923"/>
              <a:ext cx="800099" cy="95249"/>
            </p14:xfrm>
          </p:contentPart>
        </mc:Choice>
        <mc:Fallback xmlns="">
          <p:pic>
            <p:nvPicPr>
              <p:cNvPr id="56" name="Pismo odręczne 55">
                <a:extLst>
                  <a:ext uri="{FF2B5EF4-FFF2-40B4-BE49-F238E27FC236}">
                    <a16:creationId xmlns:a16="http://schemas.microsoft.com/office/drawing/2014/main" id="{FE4B9623-45F6-409A-80A3-D2B62518052E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9967741" y="4866707"/>
                <a:ext cx="871562" cy="1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7" name="Pismo odręczne 56">
                <a:extLst>
                  <a:ext uri="{FF2B5EF4-FFF2-40B4-BE49-F238E27FC236}">
                    <a16:creationId xmlns:a16="http://schemas.microsoft.com/office/drawing/2014/main" id="{C85A4349-4ECA-4806-A79D-6D4C6FEB1422}"/>
                  </a:ext>
                </a:extLst>
              </p14:cNvPr>
              <p14:cNvContentPartPr/>
              <p14:nvPr/>
            </p14:nvContentPartPr>
            <p14:xfrm>
              <a:off x="10544430" y="4772813"/>
              <a:ext cx="238124" cy="333374"/>
            </p14:xfrm>
          </p:contentPart>
        </mc:Choice>
        <mc:Fallback xmlns="">
          <p:pic>
            <p:nvPicPr>
              <p:cNvPr id="57" name="Pismo odręczne 56">
                <a:extLst>
                  <a:ext uri="{FF2B5EF4-FFF2-40B4-BE49-F238E27FC236}">
                    <a16:creationId xmlns:a16="http://schemas.microsoft.com/office/drawing/2014/main" id="{C85A4349-4ECA-4806-A79D-6D4C6FEB1422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0509297" y="4736782"/>
                <a:ext cx="308745" cy="4057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8" name="Pismo odręczne 57">
                <a:extLst>
                  <a:ext uri="{FF2B5EF4-FFF2-40B4-BE49-F238E27FC236}">
                    <a16:creationId xmlns:a16="http://schemas.microsoft.com/office/drawing/2014/main" id="{9A5BF445-7034-4DE7-BCA7-8D0066940CF5}"/>
                  </a:ext>
                </a:extLst>
              </p14:cNvPr>
              <p14:cNvContentPartPr/>
              <p14:nvPr/>
            </p14:nvContentPartPr>
            <p14:xfrm>
              <a:off x="7356035" y="1371496"/>
              <a:ext cx="914399" cy="200024"/>
            </p14:xfrm>
          </p:contentPart>
        </mc:Choice>
        <mc:Fallback xmlns="">
          <p:pic>
            <p:nvPicPr>
              <p:cNvPr id="58" name="Pismo odręczne 57">
                <a:extLst>
                  <a:ext uri="{FF2B5EF4-FFF2-40B4-BE49-F238E27FC236}">
                    <a16:creationId xmlns:a16="http://schemas.microsoft.com/office/drawing/2014/main" id="{9A5BF445-7034-4DE7-BCA7-8D0066940CF5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7320226" y="1335492"/>
                <a:ext cx="986379" cy="2723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9" name="Pismo odręczne 58">
                <a:extLst>
                  <a:ext uri="{FF2B5EF4-FFF2-40B4-BE49-F238E27FC236}">
                    <a16:creationId xmlns:a16="http://schemas.microsoft.com/office/drawing/2014/main" id="{3D9B19DC-0899-4D3B-91D8-C42F5146043B}"/>
                  </a:ext>
                </a:extLst>
              </p14:cNvPr>
              <p14:cNvContentPartPr/>
              <p14:nvPr/>
            </p14:nvContentPartPr>
            <p14:xfrm>
              <a:off x="8063651" y="1288939"/>
              <a:ext cx="276225" cy="285749"/>
            </p14:xfrm>
          </p:contentPart>
        </mc:Choice>
        <mc:Fallback xmlns="">
          <p:pic>
            <p:nvPicPr>
              <p:cNvPr id="59" name="Pismo odręczne 58">
                <a:extLst>
                  <a:ext uri="{FF2B5EF4-FFF2-40B4-BE49-F238E27FC236}">
                    <a16:creationId xmlns:a16="http://schemas.microsoft.com/office/drawing/2014/main" id="{3D9B19DC-0899-4D3B-91D8-C42F5146043B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8027401" y="1253130"/>
                <a:ext cx="348363" cy="3577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0" name="Pismo odręczne 59">
                <a:extLst>
                  <a:ext uri="{FF2B5EF4-FFF2-40B4-BE49-F238E27FC236}">
                    <a16:creationId xmlns:a16="http://schemas.microsoft.com/office/drawing/2014/main" id="{2456BCCE-C842-41C6-9066-2F423AF3868B}"/>
                  </a:ext>
                </a:extLst>
              </p14:cNvPr>
              <p14:cNvContentPartPr/>
              <p14:nvPr/>
            </p14:nvContentPartPr>
            <p14:xfrm>
              <a:off x="7432642" y="2950629"/>
              <a:ext cx="790574" cy="171449"/>
            </p14:xfrm>
          </p:contentPart>
        </mc:Choice>
        <mc:Fallback xmlns="">
          <p:pic>
            <p:nvPicPr>
              <p:cNvPr id="60" name="Pismo odręczne 59">
                <a:extLst>
                  <a:ext uri="{FF2B5EF4-FFF2-40B4-BE49-F238E27FC236}">
                    <a16:creationId xmlns:a16="http://schemas.microsoft.com/office/drawing/2014/main" id="{2456BCCE-C842-41C6-9066-2F423AF3868B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396822" y="2914150"/>
                <a:ext cx="862576" cy="2440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1" name="Pismo odręczne 60">
                <a:extLst>
                  <a:ext uri="{FF2B5EF4-FFF2-40B4-BE49-F238E27FC236}">
                    <a16:creationId xmlns:a16="http://schemas.microsoft.com/office/drawing/2014/main" id="{26404ACD-0D5C-4151-8C9E-851037D3C07A}"/>
                  </a:ext>
                </a:extLst>
              </p14:cNvPr>
              <p14:cNvContentPartPr/>
              <p14:nvPr/>
            </p14:nvContentPartPr>
            <p14:xfrm>
              <a:off x="8137211" y="2858083"/>
              <a:ext cx="238124" cy="295275"/>
            </p14:xfrm>
          </p:contentPart>
        </mc:Choice>
        <mc:Fallback xmlns="">
          <p:pic>
            <p:nvPicPr>
              <p:cNvPr id="61" name="Pismo odręczne 60">
                <a:extLst>
                  <a:ext uri="{FF2B5EF4-FFF2-40B4-BE49-F238E27FC236}">
                    <a16:creationId xmlns:a16="http://schemas.microsoft.com/office/drawing/2014/main" id="{26404ACD-0D5C-4151-8C9E-851037D3C07A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8101384" y="2822521"/>
                <a:ext cx="310140" cy="3667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2" name="Pismo odręczne 61">
                <a:extLst>
                  <a:ext uri="{FF2B5EF4-FFF2-40B4-BE49-F238E27FC236}">
                    <a16:creationId xmlns:a16="http://schemas.microsoft.com/office/drawing/2014/main" id="{B675CB50-6B5B-4666-9B12-A04D2082605F}"/>
                  </a:ext>
                </a:extLst>
              </p14:cNvPr>
              <p14:cNvContentPartPr/>
              <p14:nvPr/>
            </p14:nvContentPartPr>
            <p14:xfrm>
              <a:off x="7621303" y="4669270"/>
              <a:ext cx="819149" cy="266700"/>
            </p14:xfrm>
          </p:contentPart>
        </mc:Choice>
        <mc:Fallback xmlns="">
          <p:pic>
            <p:nvPicPr>
              <p:cNvPr id="62" name="Pismo odręczne 61">
                <a:extLst>
                  <a:ext uri="{FF2B5EF4-FFF2-40B4-BE49-F238E27FC236}">
                    <a16:creationId xmlns:a16="http://schemas.microsoft.com/office/drawing/2014/main" id="{B675CB50-6B5B-4666-9B12-A04D2082605F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585169" y="4633101"/>
                <a:ext cx="891055" cy="3394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3" name="Pismo odręczne 62">
                <a:extLst>
                  <a:ext uri="{FF2B5EF4-FFF2-40B4-BE49-F238E27FC236}">
                    <a16:creationId xmlns:a16="http://schemas.microsoft.com/office/drawing/2014/main" id="{0AB66154-F3E0-471A-BB6E-FAA85B62CA1E}"/>
                  </a:ext>
                </a:extLst>
              </p14:cNvPr>
              <p14:cNvContentPartPr/>
              <p14:nvPr/>
            </p14:nvContentPartPr>
            <p14:xfrm>
              <a:off x="8335427" y="4539309"/>
              <a:ext cx="276225" cy="447674"/>
            </p14:xfrm>
          </p:contentPart>
        </mc:Choice>
        <mc:Fallback xmlns="">
          <p:pic>
            <p:nvPicPr>
              <p:cNvPr id="63" name="Pismo odręczne 62">
                <a:extLst>
                  <a:ext uri="{FF2B5EF4-FFF2-40B4-BE49-F238E27FC236}">
                    <a16:creationId xmlns:a16="http://schemas.microsoft.com/office/drawing/2014/main" id="{0AB66154-F3E0-471A-BB6E-FAA85B62CA1E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8299507" y="4503466"/>
                <a:ext cx="347706" cy="5190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5" name="Pismo odręczne 4">
                <a:extLst>
                  <a:ext uri="{FF2B5EF4-FFF2-40B4-BE49-F238E27FC236}">
                    <a16:creationId xmlns:a16="http://schemas.microsoft.com/office/drawing/2014/main" id="{D73F6360-43B8-4E00-8F05-6FDCC0C29A1D}"/>
                  </a:ext>
                </a:extLst>
              </p14:cNvPr>
              <p14:cNvContentPartPr/>
              <p14:nvPr/>
            </p14:nvContentPartPr>
            <p14:xfrm>
              <a:off x="10671105" y="344054"/>
              <a:ext cx="142874" cy="85725"/>
            </p14:xfrm>
          </p:contentPart>
        </mc:Choice>
        <mc:Fallback xmlns="">
          <p:pic>
            <p:nvPicPr>
              <p:cNvPr id="5" name="Pismo odręczne 4">
                <a:extLst>
                  <a:ext uri="{FF2B5EF4-FFF2-40B4-BE49-F238E27FC236}">
                    <a16:creationId xmlns:a16="http://schemas.microsoft.com/office/drawing/2014/main" id="{D73F6360-43B8-4E00-8F05-6FDCC0C29A1D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0653335" y="325737"/>
                <a:ext cx="178059" cy="1219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35" name="Pismo odręczne 34">
                <a:extLst>
                  <a:ext uri="{FF2B5EF4-FFF2-40B4-BE49-F238E27FC236}">
                    <a16:creationId xmlns:a16="http://schemas.microsoft.com/office/drawing/2014/main" id="{A8B225BD-B144-4C03-97ED-FEF71DCA059F}"/>
                  </a:ext>
                </a:extLst>
              </p14:cNvPr>
              <p14:cNvContentPartPr/>
              <p14:nvPr/>
            </p14:nvContentPartPr>
            <p14:xfrm>
              <a:off x="10843906" y="300320"/>
              <a:ext cx="95249" cy="47624"/>
            </p14:xfrm>
          </p:contentPart>
        </mc:Choice>
        <mc:Fallback xmlns="">
          <p:pic>
            <p:nvPicPr>
              <p:cNvPr id="35" name="Pismo odręczne 34">
                <a:extLst>
                  <a:ext uri="{FF2B5EF4-FFF2-40B4-BE49-F238E27FC236}">
                    <a16:creationId xmlns:a16="http://schemas.microsoft.com/office/drawing/2014/main" id="{A8B225BD-B144-4C03-97ED-FEF71DCA059F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0825798" y="281570"/>
                <a:ext cx="131103" cy="847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7" name="Pismo odręczne 66">
                <a:extLst>
                  <a:ext uri="{FF2B5EF4-FFF2-40B4-BE49-F238E27FC236}">
                    <a16:creationId xmlns:a16="http://schemas.microsoft.com/office/drawing/2014/main" id="{4C7D392D-4AEC-425C-A943-E420D5ACD596}"/>
                  </a:ext>
                </a:extLst>
              </p14:cNvPr>
              <p14:cNvContentPartPr/>
              <p14:nvPr/>
            </p14:nvContentPartPr>
            <p14:xfrm>
              <a:off x="10927967" y="242843"/>
              <a:ext cx="133350" cy="66675"/>
            </p14:xfrm>
          </p:contentPart>
        </mc:Choice>
        <mc:Fallback xmlns="">
          <p:pic>
            <p:nvPicPr>
              <p:cNvPr id="67" name="Pismo odręczne 66">
                <a:extLst>
                  <a:ext uri="{FF2B5EF4-FFF2-40B4-BE49-F238E27FC236}">
                    <a16:creationId xmlns:a16="http://schemas.microsoft.com/office/drawing/2014/main" id="{4C7D392D-4AEC-425C-A943-E420D5ACD596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0909599" y="223684"/>
                <a:ext cx="169718" cy="104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9" name="Pismo odręczne 68">
                <a:extLst>
                  <a:ext uri="{FF2B5EF4-FFF2-40B4-BE49-F238E27FC236}">
                    <a16:creationId xmlns:a16="http://schemas.microsoft.com/office/drawing/2014/main" id="{724D655F-556C-40B7-82AC-356EF2C3762C}"/>
                  </a:ext>
                </a:extLst>
              </p14:cNvPr>
              <p14:cNvContentPartPr/>
              <p14:nvPr/>
            </p14:nvContentPartPr>
            <p14:xfrm>
              <a:off x="10781231" y="485686"/>
              <a:ext cx="152399" cy="123825"/>
            </p14:xfrm>
          </p:contentPart>
        </mc:Choice>
        <mc:Fallback xmlns="">
          <p:pic>
            <p:nvPicPr>
              <p:cNvPr id="69" name="Pismo odręczne 68">
                <a:extLst>
                  <a:ext uri="{FF2B5EF4-FFF2-40B4-BE49-F238E27FC236}">
                    <a16:creationId xmlns:a16="http://schemas.microsoft.com/office/drawing/2014/main" id="{724D655F-556C-40B7-82AC-356EF2C3762C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0762781" y="467636"/>
                <a:ext cx="188930" cy="1595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1" name="Pismo odręczne 70">
                <a:extLst>
                  <a:ext uri="{FF2B5EF4-FFF2-40B4-BE49-F238E27FC236}">
                    <a16:creationId xmlns:a16="http://schemas.microsoft.com/office/drawing/2014/main" id="{925852B4-DD2A-46A1-B5D1-FE0680784375}"/>
                  </a:ext>
                </a:extLst>
              </p14:cNvPr>
              <p14:cNvContentPartPr/>
              <p14:nvPr/>
            </p14:nvContentPartPr>
            <p14:xfrm>
              <a:off x="10937307" y="588429"/>
              <a:ext cx="133350" cy="104774"/>
            </p14:xfrm>
          </p:contentPart>
        </mc:Choice>
        <mc:Fallback xmlns="">
          <p:pic>
            <p:nvPicPr>
              <p:cNvPr id="71" name="Pismo odręczne 70">
                <a:extLst>
                  <a:ext uri="{FF2B5EF4-FFF2-40B4-BE49-F238E27FC236}">
                    <a16:creationId xmlns:a16="http://schemas.microsoft.com/office/drawing/2014/main" id="{925852B4-DD2A-46A1-B5D1-FE0680784375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0918786" y="570849"/>
                <a:ext cx="170021" cy="1395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3" name="Pismo odręczne 72">
                <a:extLst>
                  <a:ext uri="{FF2B5EF4-FFF2-40B4-BE49-F238E27FC236}">
                    <a16:creationId xmlns:a16="http://schemas.microsoft.com/office/drawing/2014/main" id="{5EDEEED1-06E9-466A-B9B7-2D84DD587551}"/>
                  </a:ext>
                </a:extLst>
              </p14:cNvPr>
              <p14:cNvContentPartPr/>
              <p14:nvPr/>
            </p14:nvContentPartPr>
            <p14:xfrm>
              <a:off x="11000865" y="653810"/>
              <a:ext cx="114300" cy="95249"/>
            </p14:xfrm>
          </p:contentPart>
        </mc:Choice>
        <mc:Fallback xmlns="">
          <p:pic>
            <p:nvPicPr>
              <p:cNvPr id="73" name="Pismo odręczne 72">
                <a:extLst>
                  <a:ext uri="{FF2B5EF4-FFF2-40B4-BE49-F238E27FC236}">
                    <a16:creationId xmlns:a16="http://schemas.microsoft.com/office/drawing/2014/main" id="{5EDEEED1-06E9-466A-B9B7-2D84DD587551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0983280" y="635633"/>
                <a:ext cx="149118" cy="13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75" name="Pismo odręczne 74">
                <a:extLst>
                  <a:ext uri="{FF2B5EF4-FFF2-40B4-BE49-F238E27FC236}">
                    <a16:creationId xmlns:a16="http://schemas.microsoft.com/office/drawing/2014/main" id="{93FBE734-ABEF-459C-879D-C27D02959654}"/>
                  </a:ext>
                </a:extLst>
              </p14:cNvPr>
              <p14:cNvContentPartPr/>
              <p14:nvPr/>
            </p14:nvContentPartPr>
            <p14:xfrm>
              <a:off x="10532331" y="588327"/>
              <a:ext cx="171449" cy="114300"/>
            </p14:xfrm>
          </p:contentPart>
        </mc:Choice>
        <mc:Fallback xmlns="">
          <p:pic>
            <p:nvPicPr>
              <p:cNvPr id="75" name="Pismo odręczne 74">
                <a:extLst>
                  <a:ext uri="{FF2B5EF4-FFF2-40B4-BE49-F238E27FC236}">
                    <a16:creationId xmlns:a16="http://schemas.microsoft.com/office/drawing/2014/main" id="{93FBE734-ABEF-459C-879D-C27D02959654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0514836" y="569951"/>
                <a:ext cx="206089" cy="1506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7" name="Pismo odręczne 76">
                <a:extLst>
                  <a:ext uri="{FF2B5EF4-FFF2-40B4-BE49-F238E27FC236}">
                    <a16:creationId xmlns:a16="http://schemas.microsoft.com/office/drawing/2014/main" id="{2517BDE3-0ABA-4790-B405-CE285C620AF1}"/>
                  </a:ext>
                </a:extLst>
              </p14:cNvPr>
              <p14:cNvContentPartPr/>
              <p14:nvPr/>
            </p14:nvContentPartPr>
            <p14:xfrm>
              <a:off x="10404612" y="681830"/>
              <a:ext cx="171449" cy="95249"/>
            </p14:xfrm>
          </p:contentPart>
        </mc:Choice>
        <mc:Fallback xmlns="">
          <p:pic>
            <p:nvPicPr>
              <p:cNvPr id="77" name="Pismo odręczne 76">
                <a:extLst>
                  <a:ext uri="{FF2B5EF4-FFF2-40B4-BE49-F238E27FC236}">
                    <a16:creationId xmlns:a16="http://schemas.microsoft.com/office/drawing/2014/main" id="{2517BDE3-0ABA-4790-B405-CE285C620AF1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0386295" y="664449"/>
                <a:ext cx="207717" cy="1296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9" name="Pismo odręczne 78">
                <a:extLst>
                  <a:ext uri="{FF2B5EF4-FFF2-40B4-BE49-F238E27FC236}">
                    <a16:creationId xmlns:a16="http://schemas.microsoft.com/office/drawing/2014/main" id="{21E1B987-D921-4F38-8181-A9557CDC31DB}"/>
                  </a:ext>
                </a:extLst>
              </p14:cNvPr>
              <p14:cNvContentPartPr/>
              <p14:nvPr/>
            </p14:nvContentPartPr>
            <p14:xfrm>
              <a:off x="10367161" y="691170"/>
              <a:ext cx="114300" cy="133350"/>
            </p14:xfrm>
          </p:contentPart>
        </mc:Choice>
        <mc:Fallback xmlns="">
          <p:pic>
            <p:nvPicPr>
              <p:cNvPr id="79" name="Pismo odręczne 78">
                <a:extLst>
                  <a:ext uri="{FF2B5EF4-FFF2-40B4-BE49-F238E27FC236}">
                    <a16:creationId xmlns:a16="http://schemas.microsoft.com/office/drawing/2014/main" id="{21E1B987-D921-4F38-8181-A9557CDC31DB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0348960" y="672751"/>
                <a:ext cx="150337" cy="1698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81" name="Pismo odręczne 80">
                <a:extLst>
                  <a:ext uri="{FF2B5EF4-FFF2-40B4-BE49-F238E27FC236}">
                    <a16:creationId xmlns:a16="http://schemas.microsoft.com/office/drawing/2014/main" id="{78B4E802-FC8F-40DE-B0CD-B2C0C009D496}"/>
                  </a:ext>
                </a:extLst>
              </p14:cNvPr>
              <p14:cNvContentPartPr/>
              <p14:nvPr/>
            </p14:nvContentPartPr>
            <p14:xfrm>
              <a:off x="11272821" y="344484"/>
              <a:ext cx="171449" cy="219074"/>
            </p14:xfrm>
          </p:contentPart>
        </mc:Choice>
        <mc:Fallback xmlns="">
          <p:pic>
            <p:nvPicPr>
              <p:cNvPr id="81" name="Pismo odręczne 80">
                <a:extLst>
                  <a:ext uri="{FF2B5EF4-FFF2-40B4-BE49-F238E27FC236}">
                    <a16:creationId xmlns:a16="http://schemas.microsoft.com/office/drawing/2014/main" id="{78B4E802-FC8F-40DE-B0CD-B2C0C009D496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1255109" y="326197"/>
                <a:ext cx="206518" cy="2552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83" name="Pismo odręczne 82">
                <a:extLst>
                  <a:ext uri="{FF2B5EF4-FFF2-40B4-BE49-F238E27FC236}">
                    <a16:creationId xmlns:a16="http://schemas.microsoft.com/office/drawing/2014/main" id="{495C15F3-05E9-4B40-A91D-80366D110AF9}"/>
                  </a:ext>
                </a:extLst>
              </p14:cNvPr>
              <p14:cNvContentPartPr/>
              <p14:nvPr/>
            </p14:nvContentPartPr>
            <p14:xfrm>
              <a:off x="11535653" y="410966"/>
              <a:ext cx="114300" cy="209549"/>
            </p14:xfrm>
          </p:contentPart>
        </mc:Choice>
        <mc:Fallback xmlns="">
          <p:pic>
            <p:nvPicPr>
              <p:cNvPr id="83" name="Pismo odręczne 82">
                <a:extLst>
                  <a:ext uri="{FF2B5EF4-FFF2-40B4-BE49-F238E27FC236}">
                    <a16:creationId xmlns:a16="http://schemas.microsoft.com/office/drawing/2014/main" id="{495C15F3-05E9-4B40-A91D-80366D110AF9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1518122" y="393297"/>
                <a:ext cx="149011" cy="2445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85" name="Pismo odręczne 84">
                <a:extLst>
                  <a:ext uri="{FF2B5EF4-FFF2-40B4-BE49-F238E27FC236}">
                    <a16:creationId xmlns:a16="http://schemas.microsoft.com/office/drawing/2014/main" id="{BFE7FD37-FC95-45F0-8329-FC5A949A368A}"/>
                  </a:ext>
                </a:extLst>
              </p14:cNvPr>
              <p14:cNvContentPartPr/>
              <p14:nvPr/>
            </p14:nvContentPartPr>
            <p14:xfrm>
              <a:off x="11488376" y="301712"/>
              <a:ext cx="200024" cy="47624"/>
            </p14:xfrm>
          </p:contentPart>
        </mc:Choice>
        <mc:Fallback xmlns="">
          <p:pic>
            <p:nvPicPr>
              <p:cNvPr id="85" name="Pismo odręczne 84">
                <a:extLst>
                  <a:ext uri="{FF2B5EF4-FFF2-40B4-BE49-F238E27FC236}">
                    <a16:creationId xmlns:a16="http://schemas.microsoft.com/office/drawing/2014/main" id="{BFE7FD37-FC95-45F0-8329-FC5A949A368A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11470768" y="282353"/>
                <a:ext cx="234887" cy="85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87" name="Pismo odręczne 86">
                <a:extLst>
                  <a:ext uri="{FF2B5EF4-FFF2-40B4-BE49-F238E27FC236}">
                    <a16:creationId xmlns:a16="http://schemas.microsoft.com/office/drawing/2014/main" id="{5FABE9A5-A641-4DC5-8E51-B38A69325FE8}"/>
                  </a:ext>
                </a:extLst>
              </p14:cNvPr>
              <p14:cNvContentPartPr/>
              <p14:nvPr/>
            </p14:nvContentPartPr>
            <p14:xfrm>
              <a:off x="11596564" y="513708"/>
              <a:ext cx="200024" cy="333374"/>
            </p14:xfrm>
          </p:contentPart>
        </mc:Choice>
        <mc:Fallback xmlns="">
          <p:pic>
            <p:nvPicPr>
              <p:cNvPr id="87" name="Pismo odręczne 86">
                <a:extLst>
                  <a:ext uri="{FF2B5EF4-FFF2-40B4-BE49-F238E27FC236}">
                    <a16:creationId xmlns:a16="http://schemas.microsoft.com/office/drawing/2014/main" id="{5FABE9A5-A641-4DC5-8E51-B38A69325FE8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11578705" y="495471"/>
                <a:ext cx="235385" cy="3694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89" name="Pismo odręczne 88">
                <a:extLst>
                  <a:ext uri="{FF2B5EF4-FFF2-40B4-BE49-F238E27FC236}">
                    <a16:creationId xmlns:a16="http://schemas.microsoft.com/office/drawing/2014/main" id="{69F8A186-CC77-4D50-AC16-8E7357C67351}"/>
                  </a:ext>
                </a:extLst>
              </p14:cNvPr>
              <p14:cNvContentPartPr/>
              <p14:nvPr/>
            </p14:nvContentPartPr>
            <p14:xfrm>
              <a:off x="11912272" y="513887"/>
              <a:ext cx="209549" cy="114300"/>
            </p14:xfrm>
          </p:contentPart>
        </mc:Choice>
        <mc:Fallback xmlns="">
          <p:pic>
            <p:nvPicPr>
              <p:cNvPr id="89" name="Pismo odręczne 88">
                <a:extLst>
                  <a:ext uri="{FF2B5EF4-FFF2-40B4-BE49-F238E27FC236}">
                    <a16:creationId xmlns:a16="http://schemas.microsoft.com/office/drawing/2014/main" id="{69F8A186-CC77-4D50-AC16-8E7357C67351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11894239" y="496410"/>
                <a:ext cx="245255" cy="14890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76164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601644-38A6-4709-867C-3B27EF4B9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cs typeface="Calibri Light"/>
              </a:rPr>
              <a:t>HPP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F7F90D-14A2-4944-A76D-FC9136EC9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>
                <a:cs typeface="Calibri"/>
              </a:rPr>
              <a:t>Zapis bitowy – 1 bit = 1 cząsteczka</a:t>
            </a:r>
            <a:endParaRPr lang="pl-PL"/>
          </a:p>
          <a:p>
            <a:pPr marL="0" indent="0">
              <a:buNone/>
            </a:pPr>
            <a:r>
              <a:rPr lang="pl-PL" dirty="0">
                <a:cs typeface="Calibri"/>
              </a:rPr>
              <a:t>        0000 – brak cząsteczki</a:t>
            </a:r>
          </a:p>
          <a:p>
            <a:pPr marL="0" indent="0">
              <a:buNone/>
            </a:pPr>
            <a:r>
              <a:rPr lang="pl-PL" dirty="0">
                <a:cs typeface="Calibri"/>
              </a:rPr>
              <a:t>        1000 - cząsteczka ze strony lewej</a:t>
            </a:r>
          </a:p>
          <a:p>
            <a:pPr marL="0" indent="0">
              <a:buNone/>
            </a:pPr>
            <a:r>
              <a:rPr lang="pl-PL" dirty="0">
                <a:cs typeface="Calibri"/>
              </a:rPr>
              <a:t>        0101 – z góry i z dołu</a:t>
            </a:r>
          </a:p>
          <a:p>
            <a:pPr marL="0" indent="0">
              <a:buNone/>
            </a:pPr>
            <a:r>
              <a:rPr lang="pl-PL" dirty="0">
                <a:cs typeface="Calibri"/>
              </a:rPr>
              <a:t>        1111 – ze wszystkich kierunków</a:t>
            </a:r>
          </a:p>
          <a:p>
            <a:pPr marL="0" indent="0">
              <a:buNone/>
            </a:pPr>
            <a:endParaRPr lang="pl-PL" dirty="0">
              <a:cs typeface="Calibri"/>
            </a:endParaRPr>
          </a:p>
          <a:p>
            <a:pPr marL="0" indent="0">
              <a:buNone/>
            </a:pPr>
            <a:endParaRPr lang="pl-PL" dirty="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pl-PL" dirty="0">
                <a:ea typeface="+mn-lt"/>
                <a:cs typeface="+mn-lt"/>
              </a:rPr>
              <a:t>Stan opisuje cząsteczki zmierzające "do komórki"</a:t>
            </a:r>
          </a:p>
          <a:p>
            <a:pPr marL="0" indent="0">
              <a:buNone/>
            </a:pPr>
            <a:endParaRPr lang="pl-PL" dirty="0">
              <a:cs typeface="Calibr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Pismo odręczne 4">
                <a:extLst>
                  <a:ext uri="{FF2B5EF4-FFF2-40B4-BE49-F238E27FC236}">
                    <a16:creationId xmlns:a16="http://schemas.microsoft.com/office/drawing/2014/main" id="{6406EBF9-1594-42DD-BD1A-7E3B6D8AB984}"/>
                  </a:ext>
                </a:extLst>
              </p14:cNvPr>
              <p14:cNvContentPartPr/>
              <p14:nvPr/>
            </p14:nvContentPartPr>
            <p14:xfrm>
              <a:off x="8321305" y="1893851"/>
              <a:ext cx="1952624" cy="1847850"/>
            </p14:xfrm>
          </p:contentPart>
        </mc:Choice>
        <mc:Fallback xmlns="">
          <p:pic>
            <p:nvPicPr>
              <p:cNvPr id="5" name="Pismo odręczne 4">
                <a:extLst>
                  <a:ext uri="{FF2B5EF4-FFF2-40B4-BE49-F238E27FC236}">
                    <a16:creationId xmlns:a16="http://schemas.microsoft.com/office/drawing/2014/main" id="{6406EBF9-1594-42DD-BD1A-7E3B6D8AB98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03351" y="1875855"/>
                <a:ext cx="1988172" cy="18834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Pismo odręczne 5">
                <a:extLst>
                  <a:ext uri="{FF2B5EF4-FFF2-40B4-BE49-F238E27FC236}">
                    <a16:creationId xmlns:a16="http://schemas.microsoft.com/office/drawing/2014/main" id="{ADA9E621-281B-4DCB-AE08-AFFCFB00F4F2}"/>
                  </a:ext>
                </a:extLst>
              </p14:cNvPr>
              <p14:cNvContentPartPr/>
              <p14:nvPr/>
            </p14:nvContentPartPr>
            <p14:xfrm>
              <a:off x="9206322" y="1942749"/>
              <a:ext cx="114300" cy="1733549"/>
            </p14:xfrm>
          </p:contentPart>
        </mc:Choice>
        <mc:Fallback xmlns="">
          <p:pic>
            <p:nvPicPr>
              <p:cNvPr id="6" name="Pismo odręczne 5">
                <a:extLst>
                  <a:ext uri="{FF2B5EF4-FFF2-40B4-BE49-F238E27FC236}">
                    <a16:creationId xmlns:a16="http://schemas.microsoft.com/office/drawing/2014/main" id="{ADA9E621-281B-4DCB-AE08-AFFCFB00F4F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88518" y="1924729"/>
                <a:ext cx="149551" cy="17692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Pismo odręczne 6">
                <a:extLst>
                  <a:ext uri="{FF2B5EF4-FFF2-40B4-BE49-F238E27FC236}">
                    <a16:creationId xmlns:a16="http://schemas.microsoft.com/office/drawing/2014/main" id="{52210D29-8DD4-4983-A86C-2022EDF456FF}"/>
                  </a:ext>
                </a:extLst>
              </p14:cNvPr>
              <p14:cNvContentPartPr/>
              <p14:nvPr/>
            </p14:nvContentPartPr>
            <p14:xfrm>
              <a:off x="8331407" y="2757034"/>
              <a:ext cx="2152650" cy="38099"/>
            </p14:xfrm>
          </p:contentPart>
        </mc:Choice>
        <mc:Fallback xmlns="">
          <p:pic>
            <p:nvPicPr>
              <p:cNvPr id="7" name="Pismo odręczne 6">
                <a:extLst>
                  <a:ext uri="{FF2B5EF4-FFF2-40B4-BE49-F238E27FC236}">
                    <a16:creationId xmlns:a16="http://schemas.microsoft.com/office/drawing/2014/main" id="{52210D29-8DD4-4983-A86C-2022EDF456F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13771" y="2740940"/>
                <a:ext cx="2188282" cy="706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Pismo odręczne 7">
                <a:extLst>
                  <a:ext uri="{FF2B5EF4-FFF2-40B4-BE49-F238E27FC236}">
                    <a16:creationId xmlns:a16="http://schemas.microsoft.com/office/drawing/2014/main" id="{1B054AFD-915F-49BC-8ED7-B5B306BE65CC}"/>
                  </a:ext>
                </a:extLst>
              </p14:cNvPr>
              <p14:cNvContentPartPr/>
              <p14:nvPr/>
            </p14:nvContentPartPr>
            <p14:xfrm>
              <a:off x="9200046" y="1920490"/>
              <a:ext cx="180975" cy="123825"/>
            </p14:xfrm>
          </p:contentPart>
        </mc:Choice>
        <mc:Fallback xmlns="">
          <p:pic>
            <p:nvPicPr>
              <p:cNvPr id="8" name="Pismo odręczne 7">
                <a:extLst>
                  <a:ext uri="{FF2B5EF4-FFF2-40B4-BE49-F238E27FC236}">
                    <a16:creationId xmlns:a16="http://schemas.microsoft.com/office/drawing/2014/main" id="{1B054AFD-915F-49BC-8ED7-B5B306BE65C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163188" y="1885264"/>
                <a:ext cx="254323" cy="1946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Pismo odręczne 8">
                <a:extLst>
                  <a:ext uri="{FF2B5EF4-FFF2-40B4-BE49-F238E27FC236}">
                    <a16:creationId xmlns:a16="http://schemas.microsoft.com/office/drawing/2014/main" id="{86743BC3-012C-4665-8A74-AF4C0BF0636E}"/>
                  </a:ext>
                </a:extLst>
              </p14:cNvPr>
              <p14:cNvContentPartPr/>
              <p14:nvPr/>
            </p14:nvContentPartPr>
            <p14:xfrm>
              <a:off x="8267871" y="2717981"/>
              <a:ext cx="171449" cy="133350"/>
            </p14:xfrm>
          </p:contentPart>
        </mc:Choice>
        <mc:Fallback xmlns="">
          <p:pic>
            <p:nvPicPr>
              <p:cNvPr id="9" name="Pismo odręczne 8">
                <a:extLst>
                  <a:ext uri="{FF2B5EF4-FFF2-40B4-BE49-F238E27FC236}">
                    <a16:creationId xmlns:a16="http://schemas.microsoft.com/office/drawing/2014/main" id="{86743BC3-012C-4665-8A74-AF4C0BF0636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232062" y="2680836"/>
                <a:ext cx="243429" cy="2072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Pismo odręczne 9">
                <a:extLst>
                  <a:ext uri="{FF2B5EF4-FFF2-40B4-BE49-F238E27FC236}">
                    <a16:creationId xmlns:a16="http://schemas.microsoft.com/office/drawing/2014/main" id="{242470BC-A577-48E2-A364-F2BCC1E55457}"/>
                  </a:ext>
                </a:extLst>
              </p14:cNvPr>
              <p14:cNvContentPartPr/>
              <p14:nvPr/>
            </p14:nvContentPartPr>
            <p14:xfrm>
              <a:off x="10220721" y="2726917"/>
              <a:ext cx="152399" cy="171449"/>
            </p14:xfrm>
          </p:contentPart>
        </mc:Choice>
        <mc:Fallback xmlns="">
          <p:pic>
            <p:nvPicPr>
              <p:cNvPr id="10" name="Pismo odręczne 9">
                <a:extLst>
                  <a:ext uri="{FF2B5EF4-FFF2-40B4-BE49-F238E27FC236}">
                    <a16:creationId xmlns:a16="http://schemas.microsoft.com/office/drawing/2014/main" id="{242470BC-A577-48E2-A364-F2BCC1E5545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185715" y="2690516"/>
                <a:ext cx="222764" cy="2438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Pismo odręczne 10">
                <a:extLst>
                  <a:ext uri="{FF2B5EF4-FFF2-40B4-BE49-F238E27FC236}">
                    <a16:creationId xmlns:a16="http://schemas.microsoft.com/office/drawing/2014/main" id="{BB9EAE77-A7C5-48B2-8BF7-D4E796A2B959}"/>
                  </a:ext>
                </a:extLst>
              </p14:cNvPr>
              <p14:cNvContentPartPr/>
              <p14:nvPr/>
            </p14:nvContentPartPr>
            <p14:xfrm>
              <a:off x="9162468" y="3586614"/>
              <a:ext cx="123825" cy="152399"/>
            </p14:xfrm>
          </p:contentPart>
        </mc:Choice>
        <mc:Fallback xmlns="">
          <p:pic>
            <p:nvPicPr>
              <p:cNvPr id="11" name="Pismo odręczne 10">
                <a:extLst>
                  <a:ext uri="{FF2B5EF4-FFF2-40B4-BE49-F238E27FC236}">
                    <a16:creationId xmlns:a16="http://schemas.microsoft.com/office/drawing/2014/main" id="{BB9EAE77-A7C5-48B2-8BF7-D4E796A2B95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126200" y="3551770"/>
                <a:ext cx="196728" cy="2224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Pismo odręczne 12">
                <a:extLst>
                  <a:ext uri="{FF2B5EF4-FFF2-40B4-BE49-F238E27FC236}">
                    <a16:creationId xmlns:a16="http://schemas.microsoft.com/office/drawing/2014/main" id="{769FF2F8-6F79-483C-B8FA-152AB8451619}"/>
                  </a:ext>
                </a:extLst>
              </p14:cNvPr>
              <p14:cNvContentPartPr/>
              <p14:nvPr/>
            </p14:nvContentPartPr>
            <p14:xfrm>
              <a:off x="8482342" y="2801636"/>
              <a:ext cx="533400" cy="9524"/>
            </p14:xfrm>
          </p:contentPart>
        </mc:Choice>
        <mc:Fallback xmlns="">
          <p:pic>
            <p:nvPicPr>
              <p:cNvPr id="13" name="Pismo odręczne 12">
                <a:extLst>
                  <a:ext uri="{FF2B5EF4-FFF2-40B4-BE49-F238E27FC236}">
                    <a16:creationId xmlns:a16="http://schemas.microsoft.com/office/drawing/2014/main" id="{769FF2F8-6F79-483C-B8FA-152AB845161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446130" y="2768795"/>
                <a:ext cx="605462" cy="748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Pismo odręczne 13">
                <a:extLst>
                  <a:ext uri="{FF2B5EF4-FFF2-40B4-BE49-F238E27FC236}">
                    <a16:creationId xmlns:a16="http://schemas.microsoft.com/office/drawing/2014/main" id="{BDFF9562-1825-46CC-A96E-518CA7660119}"/>
                  </a:ext>
                </a:extLst>
              </p14:cNvPr>
              <p14:cNvContentPartPr/>
              <p14:nvPr/>
            </p14:nvContentPartPr>
            <p14:xfrm>
              <a:off x="8992000" y="2708641"/>
              <a:ext cx="161924" cy="142874"/>
            </p14:xfrm>
          </p:contentPart>
        </mc:Choice>
        <mc:Fallback xmlns="">
          <p:pic>
            <p:nvPicPr>
              <p:cNvPr id="14" name="Pismo odręczne 13">
                <a:extLst>
                  <a:ext uri="{FF2B5EF4-FFF2-40B4-BE49-F238E27FC236}">
                    <a16:creationId xmlns:a16="http://schemas.microsoft.com/office/drawing/2014/main" id="{BDFF9562-1825-46CC-A96E-518CA766011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956218" y="2672092"/>
                <a:ext cx="233850" cy="2163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Pismo odręczne 14">
                <a:extLst>
                  <a:ext uri="{FF2B5EF4-FFF2-40B4-BE49-F238E27FC236}">
                    <a16:creationId xmlns:a16="http://schemas.microsoft.com/office/drawing/2014/main" id="{41E3924C-2B88-479A-B806-1FC7E32BB8EB}"/>
                  </a:ext>
                </a:extLst>
              </p14:cNvPr>
              <p14:cNvContentPartPr/>
              <p14:nvPr/>
            </p14:nvContentPartPr>
            <p14:xfrm>
              <a:off x="9197354" y="2148233"/>
              <a:ext cx="161924" cy="466724"/>
            </p14:xfrm>
          </p:contentPart>
        </mc:Choice>
        <mc:Fallback xmlns="">
          <p:pic>
            <p:nvPicPr>
              <p:cNvPr id="15" name="Pismo odręczne 14">
                <a:extLst>
                  <a:ext uri="{FF2B5EF4-FFF2-40B4-BE49-F238E27FC236}">
                    <a16:creationId xmlns:a16="http://schemas.microsoft.com/office/drawing/2014/main" id="{41E3924C-2B88-479A-B806-1FC7E32BB8E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161731" y="2112605"/>
                <a:ext cx="233530" cy="5376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Pismo odręczne 15">
                <a:extLst>
                  <a:ext uri="{FF2B5EF4-FFF2-40B4-BE49-F238E27FC236}">
                    <a16:creationId xmlns:a16="http://schemas.microsoft.com/office/drawing/2014/main" id="{E187449B-87B4-4A67-9FC3-DE8FE968E18F}"/>
                  </a:ext>
                </a:extLst>
              </p14:cNvPr>
              <p14:cNvContentPartPr/>
              <p14:nvPr/>
            </p14:nvContentPartPr>
            <p14:xfrm>
              <a:off x="9134659" y="2409757"/>
              <a:ext cx="171449" cy="257174"/>
            </p14:xfrm>
          </p:contentPart>
        </mc:Choice>
        <mc:Fallback xmlns="">
          <p:pic>
            <p:nvPicPr>
              <p:cNvPr id="16" name="Pismo odręczne 15">
                <a:extLst>
                  <a:ext uri="{FF2B5EF4-FFF2-40B4-BE49-F238E27FC236}">
                    <a16:creationId xmlns:a16="http://schemas.microsoft.com/office/drawing/2014/main" id="{E187449B-87B4-4A67-9FC3-DE8FE968E18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098488" y="2374639"/>
                <a:ext cx="243429" cy="3277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Pismo odręczne 16">
                <a:extLst>
                  <a:ext uri="{FF2B5EF4-FFF2-40B4-BE49-F238E27FC236}">
                    <a16:creationId xmlns:a16="http://schemas.microsoft.com/office/drawing/2014/main" id="{E75BB6E0-ECDC-4998-91CD-0E4E7C41FF41}"/>
                  </a:ext>
                </a:extLst>
              </p14:cNvPr>
              <p14:cNvContentPartPr/>
              <p14:nvPr/>
            </p14:nvContentPartPr>
            <p14:xfrm>
              <a:off x="9461671" y="2745748"/>
              <a:ext cx="723899" cy="19049"/>
            </p14:xfrm>
          </p:contentPart>
        </mc:Choice>
        <mc:Fallback xmlns="">
          <p:pic>
            <p:nvPicPr>
              <p:cNvPr id="17" name="Pismo odręczne 16">
                <a:extLst>
                  <a:ext uri="{FF2B5EF4-FFF2-40B4-BE49-F238E27FC236}">
                    <a16:creationId xmlns:a16="http://schemas.microsoft.com/office/drawing/2014/main" id="{E75BB6E0-ECDC-4998-91CD-0E4E7C41FF4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425905" y="2710825"/>
                <a:ext cx="795073" cy="892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Pismo odręczne 17">
                <a:extLst>
                  <a:ext uri="{FF2B5EF4-FFF2-40B4-BE49-F238E27FC236}">
                    <a16:creationId xmlns:a16="http://schemas.microsoft.com/office/drawing/2014/main" id="{6E1F73BF-B5EA-4DDB-92E0-B12D6AD87D4F}"/>
                  </a:ext>
                </a:extLst>
              </p14:cNvPr>
              <p14:cNvContentPartPr/>
              <p14:nvPr/>
            </p14:nvContentPartPr>
            <p14:xfrm>
              <a:off x="9359754" y="2652601"/>
              <a:ext cx="190499" cy="161924"/>
            </p14:xfrm>
          </p:contentPart>
        </mc:Choice>
        <mc:Fallback xmlns="">
          <p:pic>
            <p:nvPicPr>
              <p:cNvPr id="18" name="Pismo odręczne 17">
                <a:extLst>
                  <a:ext uri="{FF2B5EF4-FFF2-40B4-BE49-F238E27FC236}">
                    <a16:creationId xmlns:a16="http://schemas.microsoft.com/office/drawing/2014/main" id="{6E1F73BF-B5EA-4DDB-92E0-B12D6AD87D4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325022" y="2616978"/>
                <a:ext cx="260314" cy="2335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1" name="Pismo odręczne 30">
                <a:extLst>
                  <a:ext uri="{FF2B5EF4-FFF2-40B4-BE49-F238E27FC236}">
                    <a16:creationId xmlns:a16="http://schemas.microsoft.com/office/drawing/2014/main" id="{C287AA03-BEE6-4A25-B044-4172C2EB4B49}"/>
                  </a:ext>
                </a:extLst>
              </p14:cNvPr>
              <p14:cNvContentPartPr/>
              <p14:nvPr/>
            </p14:nvContentPartPr>
            <p14:xfrm>
              <a:off x="9171330" y="2981929"/>
              <a:ext cx="57149" cy="390525"/>
            </p14:xfrm>
          </p:contentPart>
        </mc:Choice>
        <mc:Fallback xmlns="">
          <p:pic>
            <p:nvPicPr>
              <p:cNvPr id="31" name="Pismo odręczne 30">
                <a:extLst>
                  <a:ext uri="{FF2B5EF4-FFF2-40B4-BE49-F238E27FC236}">
                    <a16:creationId xmlns:a16="http://schemas.microsoft.com/office/drawing/2014/main" id="{C287AA03-BEE6-4A25-B044-4172C2EB4B4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135747" y="2946361"/>
                <a:ext cx="128675" cy="4620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2" name="Pismo odręczne 31">
                <a:extLst>
                  <a:ext uri="{FF2B5EF4-FFF2-40B4-BE49-F238E27FC236}">
                    <a16:creationId xmlns:a16="http://schemas.microsoft.com/office/drawing/2014/main" id="{D88D728C-6ED4-428A-B49C-E00DA4384BCC}"/>
                  </a:ext>
                </a:extLst>
              </p14:cNvPr>
              <p14:cNvContentPartPr/>
              <p14:nvPr/>
            </p14:nvContentPartPr>
            <p14:xfrm>
              <a:off x="9108521" y="2907948"/>
              <a:ext cx="238124" cy="209549"/>
            </p14:xfrm>
          </p:contentPart>
        </mc:Choice>
        <mc:Fallback xmlns="">
          <p:pic>
            <p:nvPicPr>
              <p:cNvPr id="32" name="Pismo odręczne 31">
                <a:extLst>
                  <a:ext uri="{FF2B5EF4-FFF2-40B4-BE49-F238E27FC236}">
                    <a16:creationId xmlns:a16="http://schemas.microsoft.com/office/drawing/2014/main" id="{D88D728C-6ED4-428A-B49C-E00DA4384BC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072222" y="2871314"/>
                <a:ext cx="310360" cy="2824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4" name="Pismo odręczne 33">
                <a:extLst>
                  <a:ext uri="{FF2B5EF4-FFF2-40B4-BE49-F238E27FC236}">
                    <a16:creationId xmlns:a16="http://schemas.microsoft.com/office/drawing/2014/main" id="{F4C043CA-E596-4B54-85F7-C10D0B2B0968}"/>
                  </a:ext>
                </a:extLst>
              </p14:cNvPr>
              <p14:cNvContentPartPr/>
              <p14:nvPr/>
            </p14:nvContentPartPr>
            <p14:xfrm>
              <a:off x="7938229" y="2662245"/>
              <a:ext cx="133350" cy="219074"/>
            </p14:xfrm>
          </p:contentPart>
        </mc:Choice>
        <mc:Fallback xmlns="">
          <p:pic>
            <p:nvPicPr>
              <p:cNvPr id="34" name="Pismo odręczne 33">
                <a:extLst>
                  <a:ext uri="{FF2B5EF4-FFF2-40B4-BE49-F238E27FC236}">
                    <a16:creationId xmlns:a16="http://schemas.microsoft.com/office/drawing/2014/main" id="{F4C043CA-E596-4B54-85F7-C10D0B2B096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921169" y="2644199"/>
                <a:ext cx="167819" cy="2548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5" name="Pismo odręczne 34">
                <a:extLst>
                  <a:ext uri="{FF2B5EF4-FFF2-40B4-BE49-F238E27FC236}">
                    <a16:creationId xmlns:a16="http://schemas.microsoft.com/office/drawing/2014/main" id="{C993F345-0440-4F3E-A1A0-323F446673FA}"/>
                  </a:ext>
                </a:extLst>
              </p14:cNvPr>
              <p14:cNvContentPartPr/>
              <p14:nvPr/>
            </p14:nvContentPartPr>
            <p14:xfrm>
              <a:off x="9284102" y="1479990"/>
              <a:ext cx="190499" cy="228599"/>
            </p14:xfrm>
          </p:contentPart>
        </mc:Choice>
        <mc:Fallback xmlns="">
          <p:pic>
            <p:nvPicPr>
              <p:cNvPr id="35" name="Pismo odręczne 34">
                <a:extLst>
                  <a:ext uri="{FF2B5EF4-FFF2-40B4-BE49-F238E27FC236}">
                    <a16:creationId xmlns:a16="http://schemas.microsoft.com/office/drawing/2014/main" id="{C993F345-0440-4F3E-A1A0-323F446673F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266232" y="1461847"/>
                <a:ext cx="225882" cy="2645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6" name="Pismo odręczne 35">
                <a:extLst>
                  <a:ext uri="{FF2B5EF4-FFF2-40B4-BE49-F238E27FC236}">
                    <a16:creationId xmlns:a16="http://schemas.microsoft.com/office/drawing/2014/main" id="{487D4C37-2D6D-48F9-A53D-E737AA5C0D9E}"/>
                  </a:ext>
                </a:extLst>
              </p14:cNvPr>
              <p14:cNvContentPartPr/>
              <p14:nvPr/>
            </p14:nvContentPartPr>
            <p14:xfrm>
              <a:off x="10641945" y="2708743"/>
              <a:ext cx="257174" cy="276225"/>
            </p14:xfrm>
          </p:contentPart>
        </mc:Choice>
        <mc:Fallback xmlns="">
          <p:pic>
            <p:nvPicPr>
              <p:cNvPr id="36" name="Pismo odręczne 35">
                <a:extLst>
                  <a:ext uri="{FF2B5EF4-FFF2-40B4-BE49-F238E27FC236}">
                    <a16:creationId xmlns:a16="http://schemas.microsoft.com/office/drawing/2014/main" id="{487D4C37-2D6D-48F9-A53D-E737AA5C0D9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0624370" y="2691096"/>
                <a:ext cx="292683" cy="311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7" name="Pismo odręczne 36">
                <a:extLst>
                  <a:ext uri="{FF2B5EF4-FFF2-40B4-BE49-F238E27FC236}">
                    <a16:creationId xmlns:a16="http://schemas.microsoft.com/office/drawing/2014/main" id="{819C1D2B-1B20-4771-8747-B96EF00991CB}"/>
                  </a:ext>
                </a:extLst>
              </p14:cNvPr>
              <p14:cNvContentPartPr/>
              <p14:nvPr/>
            </p14:nvContentPartPr>
            <p14:xfrm>
              <a:off x="9120771" y="3974496"/>
              <a:ext cx="295275" cy="342899"/>
            </p14:xfrm>
          </p:contentPart>
        </mc:Choice>
        <mc:Fallback xmlns="">
          <p:pic>
            <p:nvPicPr>
              <p:cNvPr id="37" name="Pismo odręczne 36">
                <a:extLst>
                  <a:ext uri="{FF2B5EF4-FFF2-40B4-BE49-F238E27FC236}">
                    <a16:creationId xmlns:a16="http://schemas.microsoft.com/office/drawing/2014/main" id="{819C1D2B-1B20-4771-8747-B96EF00991C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103381" y="3956543"/>
                <a:ext cx="330410" cy="3784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" name="Pismo odręczne 3">
                <a:extLst>
                  <a:ext uri="{FF2B5EF4-FFF2-40B4-BE49-F238E27FC236}">
                    <a16:creationId xmlns:a16="http://schemas.microsoft.com/office/drawing/2014/main" id="{603055B7-7C38-430C-97DA-9B600647F95D}"/>
                  </a:ext>
                </a:extLst>
              </p14:cNvPr>
              <p14:cNvContentPartPr/>
              <p14:nvPr/>
            </p14:nvContentPartPr>
            <p14:xfrm>
              <a:off x="10671105" y="344054"/>
              <a:ext cx="142874" cy="85725"/>
            </p14:xfrm>
          </p:contentPart>
        </mc:Choice>
        <mc:Fallback xmlns="">
          <p:pic>
            <p:nvPicPr>
              <p:cNvPr id="4" name="Pismo odręczne 3">
                <a:extLst>
                  <a:ext uri="{FF2B5EF4-FFF2-40B4-BE49-F238E27FC236}">
                    <a16:creationId xmlns:a16="http://schemas.microsoft.com/office/drawing/2014/main" id="{603055B7-7C38-430C-97DA-9B600647F95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0653335" y="325737"/>
                <a:ext cx="178059" cy="1219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2" name="Pismo odręczne 11">
                <a:extLst>
                  <a:ext uri="{FF2B5EF4-FFF2-40B4-BE49-F238E27FC236}">
                    <a16:creationId xmlns:a16="http://schemas.microsoft.com/office/drawing/2014/main" id="{F10A26A9-6F6C-4F49-B676-99606EF07CA2}"/>
                  </a:ext>
                </a:extLst>
              </p14:cNvPr>
              <p14:cNvContentPartPr/>
              <p14:nvPr/>
            </p14:nvContentPartPr>
            <p14:xfrm>
              <a:off x="10843906" y="300320"/>
              <a:ext cx="95249" cy="47624"/>
            </p14:xfrm>
          </p:contentPart>
        </mc:Choice>
        <mc:Fallback xmlns="">
          <p:pic>
            <p:nvPicPr>
              <p:cNvPr id="12" name="Pismo odręczne 11">
                <a:extLst>
                  <a:ext uri="{FF2B5EF4-FFF2-40B4-BE49-F238E27FC236}">
                    <a16:creationId xmlns:a16="http://schemas.microsoft.com/office/drawing/2014/main" id="{F10A26A9-6F6C-4F49-B676-99606EF07CA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0825798" y="281570"/>
                <a:ext cx="131103" cy="847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9" name="Pismo odręczne 18">
                <a:extLst>
                  <a:ext uri="{FF2B5EF4-FFF2-40B4-BE49-F238E27FC236}">
                    <a16:creationId xmlns:a16="http://schemas.microsoft.com/office/drawing/2014/main" id="{F4B9DCE3-7954-4795-ACE4-CFA9B264591A}"/>
                  </a:ext>
                </a:extLst>
              </p14:cNvPr>
              <p14:cNvContentPartPr/>
              <p14:nvPr/>
            </p14:nvContentPartPr>
            <p14:xfrm>
              <a:off x="10927967" y="242843"/>
              <a:ext cx="133350" cy="66675"/>
            </p14:xfrm>
          </p:contentPart>
        </mc:Choice>
        <mc:Fallback xmlns="">
          <p:pic>
            <p:nvPicPr>
              <p:cNvPr id="19" name="Pismo odręczne 18">
                <a:extLst>
                  <a:ext uri="{FF2B5EF4-FFF2-40B4-BE49-F238E27FC236}">
                    <a16:creationId xmlns:a16="http://schemas.microsoft.com/office/drawing/2014/main" id="{F4B9DCE3-7954-4795-ACE4-CFA9B264591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0909599" y="223684"/>
                <a:ext cx="169718" cy="104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0" name="Pismo odręczne 19">
                <a:extLst>
                  <a:ext uri="{FF2B5EF4-FFF2-40B4-BE49-F238E27FC236}">
                    <a16:creationId xmlns:a16="http://schemas.microsoft.com/office/drawing/2014/main" id="{99992A39-3AAF-42E2-B71D-A833EDD4AC45}"/>
                  </a:ext>
                </a:extLst>
              </p14:cNvPr>
              <p14:cNvContentPartPr/>
              <p14:nvPr/>
            </p14:nvContentPartPr>
            <p14:xfrm>
              <a:off x="10781231" y="485686"/>
              <a:ext cx="152399" cy="123825"/>
            </p14:xfrm>
          </p:contentPart>
        </mc:Choice>
        <mc:Fallback xmlns="">
          <p:pic>
            <p:nvPicPr>
              <p:cNvPr id="20" name="Pismo odręczne 19">
                <a:extLst>
                  <a:ext uri="{FF2B5EF4-FFF2-40B4-BE49-F238E27FC236}">
                    <a16:creationId xmlns:a16="http://schemas.microsoft.com/office/drawing/2014/main" id="{99992A39-3AAF-42E2-B71D-A833EDD4AC4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0762781" y="467636"/>
                <a:ext cx="188930" cy="1595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1" name="Pismo odręczne 20">
                <a:extLst>
                  <a:ext uri="{FF2B5EF4-FFF2-40B4-BE49-F238E27FC236}">
                    <a16:creationId xmlns:a16="http://schemas.microsoft.com/office/drawing/2014/main" id="{D18CFDA3-F17B-460A-8BBE-599366746F4D}"/>
                  </a:ext>
                </a:extLst>
              </p14:cNvPr>
              <p14:cNvContentPartPr/>
              <p14:nvPr/>
            </p14:nvContentPartPr>
            <p14:xfrm>
              <a:off x="10937307" y="588429"/>
              <a:ext cx="133350" cy="104774"/>
            </p14:xfrm>
          </p:contentPart>
        </mc:Choice>
        <mc:Fallback xmlns="">
          <p:pic>
            <p:nvPicPr>
              <p:cNvPr id="21" name="Pismo odręczne 20">
                <a:extLst>
                  <a:ext uri="{FF2B5EF4-FFF2-40B4-BE49-F238E27FC236}">
                    <a16:creationId xmlns:a16="http://schemas.microsoft.com/office/drawing/2014/main" id="{D18CFDA3-F17B-460A-8BBE-599366746F4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0918786" y="570849"/>
                <a:ext cx="170021" cy="1395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2" name="Pismo odręczne 21">
                <a:extLst>
                  <a:ext uri="{FF2B5EF4-FFF2-40B4-BE49-F238E27FC236}">
                    <a16:creationId xmlns:a16="http://schemas.microsoft.com/office/drawing/2014/main" id="{D6B81808-1024-463B-B2D3-A71A31D18236}"/>
                  </a:ext>
                </a:extLst>
              </p14:cNvPr>
              <p14:cNvContentPartPr/>
              <p14:nvPr/>
            </p14:nvContentPartPr>
            <p14:xfrm>
              <a:off x="11000865" y="653810"/>
              <a:ext cx="114300" cy="95249"/>
            </p14:xfrm>
          </p:contentPart>
        </mc:Choice>
        <mc:Fallback xmlns="">
          <p:pic>
            <p:nvPicPr>
              <p:cNvPr id="22" name="Pismo odręczne 21">
                <a:extLst>
                  <a:ext uri="{FF2B5EF4-FFF2-40B4-BE49-F238E27FC236}">
                    <a16:creationId xmlns:a16="http://schemas.microsoft.com/office/drawing/2014/main" id="{D6B81808-1024-463B-B2D3-A71A31D18236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0983280" y="635633"/>
                <a:ext cx="149118" cy="13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4" name="Pismo odręczne 23">
                <a:extLst>
                  <a:ext uri="{FF2B5EF4-FFF2-40B4-BE49-F238E27FC236}">
                    <a16:creationId xmlns:a16="http://schemas.microsoft.com/office/drawing/2014/main" id="{3C4DCCE8-4189-4010-9281-BA4AB3F38BB5}"/>
                  </a:ext>
                </a:extLst>
              </p14:cNvPr>
              <p14:cNvContentPartPr/>
              <p14:nvPr/>
            </p14:nvContentPartPr>
            <p14:xfrm>
              <a:off x="10532331" y="588327"/>
              <a:ext cx="171449" cy="114300"/>
            </p14:xfrm>
          </p:contentPart>
        </mc:Choice>
        <mc:Fallback xmlns="">
          <p:pic>
            <p:nvPicPr>
              <p:cNvPr id="24" name="Pismo odręczne 23">
                <a:extLst>
                  <a:ext uri="{FF2B5EF4-FFF2-40B4-BE49-F238E27FC236}">
                    <a16:creationId xmlns:a16="http://schemas.microsoft.com/office/drawing/2014/main" id="{3C4DCCE8-4189-4010-9281-BA4AB3F38BB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0514836" y="569951"/>
                <a:ext cx="206089" cy="1506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6" name="Pismo odręczne 25">
                <a:extLst>
                  <a:ext uri="{FF2B5EF4-FFF2-40B4-BE49-F238E27FC236}">
                    <a16:creationId xmlns:a16="http://schemas.microsoft.com/office/drawing/2014/main" id="{39CB4B1E-412A-41B4-A13C-08D099B23466}"/>
                  </a:ext>
                </a:extLst>
              </p14:cNvPr>
              <p14:cNvContentPartPr/>
              <p14:nvPr/>
            </p14:nvContentPartPr>
            <p14:xfrm>
              <a:off x="10404612" y="681830"/>
              <a:ext cx="171449" cy="95249"/>
            </p14:xfrm>
          </p:contentPart>
        </mc:Choice>
        <mc:Fallback xmlns="">
          <p:pic>
            <p:nvPicPr>
              <p:cNvPr id="26" name="Pismo odręczne 25">
                <a:extLst>
                  <a:ext uri="{FF2B5EF4-FFF2-40B4-BE49-F238E27FC236}">
                    <a16:creationId xmlns:a16="http://schemas.microsoft.com/office/drawing/2014/main" id="{39CB4B1E-412A-41B4-A13C-08D099B2346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0386295" y="664449"/>
                <a:ext cx="207717" cy="1296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8" name="Pismo odręczne 27">
                <a:extLst>
                  <a:ext uri="{FF2B5EF4-FFF2-40B4-BE49-F238E27FC236}">
                    <a16:creationId xmlns:a16="http://schemas.microsoft.com/office/drawing/2014/main" id="{6156B225-2CE0-4831-BF00-FFE2A79D1C7E}"/>
                  </a:ext>
                </a:extLst>
              </p14:cNvPr>
              <p14:cNvContentPartPr/>
              <p14:nvPr/>
            </p14:nvContentPartPr>
            <p14:xfrm>
              <a:off x="10367161" y="691170"/>
              <a:ext cx="114300" cy="133350"/>
            </p14:xfrm>
          </p:contentPart>
        </mc:Choice>
        <mc:Fallback xmlns="">
          <p:pic>
            <p:nvPicPr>
              <p:cNvPr id="28" name="Pismo odręczne 27">
                <a:extLst>
                  <a:ext uri="{FF2B5EF4-FFF2-40B4-BE49-F238E27FC236}">
                    <a16:creationId xmlns:a16="http://schemas.microsoft.com/office/drawing/2014/main" id="{6156B225-2CE0-4831-BF00-FFE2A79D1C7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0348960" y="672751"/>
                <a:ext cx="150337" cy="1698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0" name="Pismo odręczne 29">
                <a:extLst>
                  <a:ext uri="{FF2B5EF4-FFF2-40B4-BE49-F238E27FC236}">
                    <a16:creationId xmlns:a16="http://schemas.microsoft.com/office/drawing/2014/main" id="{8AC1D8D0-93E4-44B2-B8BD-3EE701F308C0}"/>
                  </a:ext>
                </a:extLst>
              </p14:cNvPr>
              <p14:cNvContentPartPr/>
              <p14:nvPr/>
            </p14:nvContentPartPr>
            <p14:xfrm>
              <a:off x="11272821" y="344484"/>
              <a:ext cx="171449" cy="219074"/>
            </p14:xfrm>
          </p:contentPart>
        </mc:Choice>
        <mc:Fallback xmlns="">
          <p:pic>
            <p:nvPicPr>
              <p:cNvPr id="30" name="Pismo odręczne 29">
                <a:extLst>
                  <a:ext uri="{FF2B5EF4-FFF2-40B4-BE49-F238E27FC236}">
                    <a16:creationId xmlns:a16="http://schemas.microsoft.com/office/drawing/2014/main" id="{8AC1D8D0-93E4-44B2-B8BD-3EE701F308C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1255109" y="326197"/>
                <a:ext cx="206518" cy="2552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4" name="Pismo odręczne 43">
                <a:extLst>
                  <a:ext uri="{FF2B5EF4-FFF2-40B4-BE49-F238E27FC236}">
                    <a16:creationId xmlns:a16="http://schemas.microsoft.com/office/drawing/2014/main" id="{B75F2424-37B2-4F4F-BC78-E69B878D552C}"/>
                  </a:ext>
                </a:extLst>
              </p14:cNvPr>
              <p14:cNvContentPartPr/>
              <p14:nvPr/>
            </p14:nvContentPartPr>
            <p14:xfrm>
              <a:off x="11535653" y="410966"/>
              <a:ext cx="114300" cy="209549"/>
            </p14:xfrm>
          </p:contentPart>
        </mc:Choice>
        <mc:Fallback xmlns="">
          <p:pic>
            <p:nvPicPr>
              <p:cNvPr id="44" name="Pismo odręczne 43">
                <a:extLst>
                  <a:ext uri="{FF2B5EF4-FFF2-40B4-BE49-F238E27FC236}">
                    <a16:creationId xmlns:a16="http://schemas.microsoft.com/office/drawing/2014/main" id="{B75F2424-37B2-4F4F-BC78-E69B878D552C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1518122" y="393297"/>
                <a:ext cx="149011" cy="2445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6" name="Pismo odręczne 45">
                <a:extLst>
                  <a:ext uri="{FF2B5EF4-FFF2-40B4-BE49-F238E27FC236}">
                    <a16:creationId xmlns:a16="http://schemas.microsoft.com/office/drawing/2014/main" id="{419EF1C1-33C6-45B4-9FE1-4137B28CBB0B}"/>
                  </a:ext>
                </a:extLst>
              </p14:cNvPr>
              <p14:cNvContentPartPr/>
              <p14:nvPr/>
            </p14:nvContentPartPr>
            <p14:xfrm>
              <a:off x="11488376" y="301712"/>
              <a:ext cx="200024" cy="47624"/>
            </p14:xfrm>
          </p:contentPart>
        </mc:Choice>
        <mc:Fallback xmlns="">
          <p:pic>
            <p:nvPicPr>
              <p:cNvPr id="46" name="Pismo odręczne 45">
                <a:extLst>
                  <a:ext uri="{FF2B5EF4-FFF2-40B4-BE49-F238E27FC236}">
                    <a16:creationId xmlns:a16="http://schemas.microsoft.com/office/drawing/2014/main" id="{419EF1C1-33C6-45B4-9FE1-4137B28CBB0B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1470768" y="282353"/>
                <a:ext cx="234887" cy="85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8" name="Pismo odręczne 47">
                <a:extLst>
                  <a:ext uri="{FF2B5EF4-FFF2-40B4-BE49-F238E27FC236}">
                    <a16:creationId xmlns:a16="http://schemas.microsoft.com/office/drawing/2014/main" id="{CCAFF40E-41DD-4EC1-BA7B-D6284C1FB1DC}"/>
                  </a:ext>
                </a:extLst>
              </p14:cNvPr>
              <p14:cNvContentPartPr/>
              <p14:nvPr/>
            </p14:nvContentPartPr>
            <p14:xfrm>
              <a:off x="11596564" y="513708"/>
              <a:ext cx="200024" cy="333374"/>
            </p14:xfrm>
          </p:contentPart>
        </mc:Choice>
        <mc:Fallback xmlns="">
          <p:pic>
            <p:nvPicPr>
              <p:cNvPr id="48" name="Pismo odręczne 47">
                <a:extLst>
                  <a:ext uri="{FF2B5EF4-FFF2-40B4-BE49-F238E27FC236}">
                    <a16:creationId xmlns:a16="http://schemas.microsoft.com/office/drawing/2014/main" id="{CCAFF40E-41DD-4EC1-BA7B-D6284C1FB1DC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1578705" y="495471"/>
                <a:ext cx="235385" cy="3694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0" name="Pismo odręczne 49">
                <a:extLst>
                  <a:ext uri="{FF2B5EF4-FFF2-40B4-BE49-F238E27FC236}">
                    <a16:creationId xmlns:a16="http://schemas.microsoft.com/office/drawing/2014/main" id="{4B7C87BA-8218-48F8-95B1-B46ADF8BD4C0}"/>
                  </a:ext>
                </a:extLst>
              </p14:cNvPr>
              <p14:cNvContentPartPr/>
              <p14:nvPr/>
            </p14:nvContentPartPr>
            <p14:xfrm>
              <a:off x="11912272" y="513887"/>
              <a:ext cx="209549" cy="114300"/>
            </p14:xfrm>
          </p:contentPart>
        </mc:Choice>
        <mc:Fallback xmlns="">
          <p:pic>
            <p:nvPicPr>
              <p:cNvPr id="50" name="Pismo odręczne 49">
                <a:extLst>
                  <a:ext uri="{FF2B5EF4-FFF2-40B4-BE49-F238E27FC236}">
                    <a16:creationId xmlns:a16="http://schemas.microsoft.com/office/drawing/2014/main" id="{4B7C87BA-8218-48F8-95B1-B46ADF8BD4C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1894239" y="496410"/>
                <a:ext cx="245255" cy="14890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85606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DE6CCC-CD03-43BD-A382-3CAFA9D73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cs typeface="Calibri Light"/>
              </a:rPr>
              <a:t>HPP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A4654A-FC75-40B0-9DFB-848C0B55C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0074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>
                <a:cs typeface="Calibri"/>
              </a:rPr>
              <a:t>Krok 1. Kolizje</a:t>
            </a:r>
          </a:p>
          <a:p>
            <a:pPr marL="0" indent="0">
              <a:buNone/>
            </a:pPr>
            <a:endParaRPr lang="pl-PL" dirty="0">
              <a:cs typeface="Calibri"/>
            </a:endParaRPr>
          </a:p>
          <a:p>
            <a:pPr marL="0" indent="0">
              <a:buNone/>
            </a:pPr>
            <a:r>
              <a:rPr lang="pl-PL" dirty="0">
                <a:cs typeface="Calibri"/>
              </a:rPr>
              <a:t>            1010 -&gt; 0101</a:t>
            </a:r>
            <a:endParaRPr lang="pl-PL"/>
          </a:p>
          <a:p>
            <a:pPr marL="0" indent="0">
              <a:buNone/>
            </a:pPr>
            <a:r>
              <a:rPr lang="pl-PL" dirty="0">
                <a:cs typeface="Calibri"/>
              </a:rPr>
              <a:t>            0101 -&gt; 1010</a:t>
            </a:r>
          </a:p>
          <a:p>
            <a:pPr marL="0" indent="0">
              <a:buNone/>
            </a:pPr>
            <a:endParaRPr lang="pl-PL" dirty="0">
              <a:cs typeface="Calibri"/>
            </a:endParaRPr>
          </a:p>
          <a:p>
            <a:pPr marL="0" indent="0">
              <a:buNone/>
            </a:pPr>
            <a:r>
              <a:rPr lang="pl-PL" dirty="0">
                <a:cs typeface="Calibri"/>
              </a:rPr>
              <a:t>            </a:t>
            </a:r>
          </a:p>
          <a:p>
            <a:endParaRPr lang="pl-PL" dirty="0">
              <a:cs typeface="Calibri"/>
            </a:endParaRPr>
          </a:p>
          <a:p>
            <a:endParaRPr lang="pl-PL" dirty="0">
              <a:cs typeface="Calibri"/>
            </a:endParaRPr>
          </a:p>
          <a:p>
            <a:endParaRPr lang="pl-PL" dirty="0">
              <a:cs typeface="Calibri"/>
            </a:endParaRPr>
          </a:p>
          <a:p>
            <a:endParaRPr lang="pl-PL" dirty="0">
              <a:cs typeface="Calibr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Pismo odręczne 3">
                <a:extLst>
                  <a:ext uri="{FF2B5EF4-FFF2-40B4-BE49-F238E27FC236}">
                    <a16:creationId xmlns:a16="http://schemas.microsoft.com/office/drawing/2014/main" id="{5739DE28-2AD9-4899-8D06-96EE5634B554}"/>
                  </a:ext>
                </a:extLst>
              </p14:cNvPr>
              <p14:cNvContentPartPr/>
              <p14:nvPr/>
            </p14:nvContentPartPr>
            <p14:xfrm flipV="1">
              <a:off x="1126488" y="2117787"/>
              <a:ext cx="2076128" cy="46555"/>
            </p14:xfrm>
          </p:contentPart>
        </mc:Choice>
        <mc:Fallback xmlns="">
          <p:pic>
            <p:nvPicPr>
              <p:cNvPr id="4" name="Pismo odręczne 3">
                <a:extLst>
                  <a:ext uri="{FF2B5EF4-FFF2-40B4-BE49-F238E27FC236}">
                    <a16:creationId xmlns:a16="http://schemas.microsoft.com/office/drawing/2014/main" id="{5739DE28-2AD9-4899-8D06-96EE5634B55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 flipV="1">
                <a:off x="1090519" y="2081698"/>
                <a:ext cx="2147706" cy="1183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Pismo odręczne 4">
                <a:extLst>
                  <a:ext uri="{FF2B5EF4-FFF2-40B4-BE49-F238E27FC236}">
                    <a16:creationId xmlns:a16="http://schemas.microsoft.com/office/drawing/2014/main" id="{E678C882-4857-4A7F-8A08-B6ABC9BA04E3}"/>
                  </a:ext>
                </a:extLst>
              </p14:cNvPr>
              <p14:cNvContentPartPr/>
              <p14:nvPr/>
            </p14:nvContentPartPr>
            <p14:xfrm>
              <a:off x="5364831" y="886668"/>
              <a:ext cx="1142999" cy="1057275"/>
            </p14:xfrm>
          </p:contentPart>
        </mc:Choice>
        <mc:Fallback xmlns="">
          <p:pic>
            <p:nvPicPr>
              <p:cNvPr id="5" name="Pismo odręczne 4">
                <a:extLst>
                  <a:ext uri="{FF2B5EF4-FFF2-40B4-BE49-F238E27FC236}">
                    <a16:creationId xmlns:a16="http://schemas.microsoft.com/office/drawing/2014/main" id="{E678C882-4857-4A7F-8A08-B6ABC9BA04E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46808" y="868687"/>
                <a:ext cx="1178684" cy="10928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5" name="Pismo odręczne 34">
                <a:extLst>
                  <a:ext uri="{FF2B5EF4-FFF2-40B4-BE49-F238E27FC236}">
                    <a16:creationId xmlns:a16="http://schemas.microsoft.com/office/drawing/2014/main" id="{34DD8FC3-A6F0-4CB2-9111-83871F4DC328}"/>
                  </a:ext>
                </a:extLst>
              </p14:cNvPr>
              <p14:cNvContentPartPr/>
              <p14:nvPr/>
            </p14:nvContentPartPr>
            <p14:xfrm>
              <a:off x="5790889" y="990055"/>
              <a:ext cx="219074" cy="790574"/>
            </p14:xfrm>
          </p:contentPart>
        </mc:Choice>
        <mc:Fallback xmlns="">
          <p:pic>
            <p:nvPicPr>
              <p:cNvPr id="35" name="Pismo odręczne 34">
                <a:extLst>
                  <a:ext uri="{FF2B5EF4-FFF2-40B4-BE49-F238E27FC236}">
                    <a16:creationId xmlns:a16="http://schemas.microsoft.com/office/drawing/2014/main" id="{34DD8FC3-A6F0-4CB2-9111-83871F4DC32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73078" y="972022"/>
                <a:ext cx="254340" cy="8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4" name="Pismo odręczne 63">
                <a:extLst>
                  <a:ext uri="{FF2B5EF4-FFF2-40B4-BE49-F238E27FC236}">
                    <a16:creationId xmlns:a16="http://schemas.microsoft.com/office/drawing/2014/main" id="{94C00A03-14D5-48C9-B671-566235EB4C72}"/>
                  </a:ext>
                </a:extLst>
              </p14:cNvPr>
              <p14:cNvContentPartPr/>
              <p14:nvPr/>
            </p14:nvContentPartPr>
            <p14:xfrm>
              <a:off x="5463984" y="1450856"/>
              <a:ext cx="981074" cy="28574"/>
            </p14:xfrm>
          </p:contentPart>
        </mc:Choice>
        <mc:Fallback xmlns="">
          <p:pic>
            <p:nvPicPr>
              <p:cNvPr id="64" name="Pismo odręczne 63">
                <a:extLst>
                  <a:ext uri="{FF2B5EF4-FFF2-40B4-BE49-F238E27FC236}">
                    <a16:creationId xmlns:a16="http://schemas.microsoft.com/office/drawing/2014/main" id="{94C00A03-14D5-48C9-B671-566235EB4C7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46323" y="1430854"/>
                <a:ext cx="1016756" cy="689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5" name="Pismo odręczne 64">
                <a:extLst>
                  <a:ext uri="{FF2B5EF4-FFF2-40B4-BE49-F238E27FC236}">
                    <a16:creationId xmlns:a16="http://schemas.microsoft.com/office/drawing/2014/main" id="{08293F94-C973-4508-A7DA-23D1FF75E4CA}"/>
                  </a:ext>
                </a:extLst>
              </p14:cNvPr>
              <p14:cNvContentPartPr/>
              <p14:nvPr/>
            </p14:nvContentPartPr>
            <p14:xfrm>
              <a:off x="8499529" y="858578"/>
              <a:ext cx="1362075" cy="1142999"/>
            </p14:xfrm>
          </p:contentPart>
        </mc:Choice>
        <mc:Fallback xmlns="">
          <p:pic>
            <p:nvPicPr>
              <p:cNvPr id="65" name="Pismo odręczne 64">
                <a:extLst>
                  <a:ext uri="{FF2B5EF4-FFF2-40B4-BE49-F238E27FC236}">
                    <a16:creationId xmlns:a16="http://schemas.microsoft.com/office/drawing/2014/main" id="{08293F94-C973-4508-A7DA-23D1FF75E4C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481919" y="840910"/>
                <a:ext cx="1397654" cy="11786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6" name="Pismo odręczne 65">
                <a:extLst>
                  <a:ext uri="{FF2B5EF4-FFF2-40B4-BE49-F238E27FC236}">
                    <a16:creationId xmlns:a16="http://schemas.microsoft.com/office/drawing/2014/main" id="{070CCAA3-353F-4E6D-B808-43B7B6F25720}"/>
                  </a:ext>
                </a:extLst>
              </p14:cNvPr>
              <p14:cNvContentPartPr/>
              <p14:nvPr/>
            </p14:nvContentPartPr>
            <p14:xfrm>
              <a:off x="9255274" y="934013"/>
              <a:ext cx="47624" cy="866775"/>
            </p14:xfrm>
          </p:contentPart>
        </mc:Choice>
        <mc:Fallback xmlns="">
          <p:pic>
            <p:nvPicPr>
              <p:cNvPr id="66" name="Pismo odręczne 65">
                <a:extLst>
                  <a:ext uri="{FF2B5EF4-FFF2-40B4-BE49-F238E27FC236}">
                    <a16:creationId xmlns:a16="http://schemas.microsoft.com/office/drawing/2014/main" id="{070CCAA3-353F-4E6D-B808-43B7B6F2572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36455" y="916434"/>
                <a:ext cx="85646" cy="9022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7" name="Pismo odręczne 66">
                <a:extLst>
                  <a:ext uri="{FF2B5EF4-FFF2-40B4-BE49-F238E27FC236}">
                    <a16:creationId xmlns:a16="http://schemas.microsoft.com/office/drawing/2014/main" id="{D5FD7AAC-B6E6-4C07-A5F4-23B4EFA89F2C}"/>
                  </a:ext>
                </a:extLst>
              </p14:cNvPr>
              <p14:cNvContentPartPr/>
              <p14:nvPr/>
            </p14:nvContentPartPr>
            <p14:xfrm>
              <a:off x="8602271" y="1418288"/>
              <a:ext cx="1276349" cy="85725"/>
            </p14:xfrm>
          </p:contentPart>
        </mc:Choice>
        <mc:Fallback xmlns="">
          <p:pic>
            <p:nvPicPr>
              <p:cNvPr id="67" name="Pismo odręczne 66">
                <a:extLst>
                  <a:ext uri="{FF2B5EF4-FFF2-40B4-BE49-F238E27FC236}">
                    <a16:creationId xmlns:a16="http://schemas.microsoft.com/office/drawing/2014/main" id="{D5FD7AAC-B6E6-4C07-A5F4-23B4EFA89F2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584614" y="1400279"/>
                <a:ext cx="1312023" cy="121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8" name="Pismo odręczne 67">
                <a:extLst>
                  <a:ext uri="{FF2B5EF4-FFF2-40B4-BE49-F238E27FC236}">
                    <a16:creationId xmlns:a16="http://schemas.microsoft.com/office/drawing/2014/main" id="{DAC7E543-B610-4C94-A8EA-739511EF4D1E}"/>
                  </a:ext>
                </a:extLst>
              </p14:cNvPr>
              <p14:cNvContentPartPr/>
              <p14:nvPr/>
            </p14:nvContentPartPr>
            <p14:xfrm>
              <a:off x="5729940" y="3016243"/>
              <a:ext cx="1638300" cy="1276349"/>
            </p14:xfrm>
          </p:contentPart>
        </mc:Choice>
        <mc:Fallback xmlns="">
          <p:pic>
            <p:nvPicPr>
              <p:cNvPr id="68" name="Pismo odręczne 67">
                <a:extLst>
                  <a:ext uri="{FF2B5EF4-FFF2-40B4-BE49-F238E27FC236}">
                    <a16:creationId xmlns:a16="http://schemas.microsoft.com/office/drawing/2014/main" id="{DAC7E543-B610-4C94-A8EA-739511EF4D1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711972" y="2998646"/>
                <a:ext cx="1673876" cy="13119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9" name="Pismo odręczne 68">
                <a:extLst>
                  <a:ext uri="{FF2B5EF4-FFF2-40B4-BE49-F238E27FC236}">
                    <a16:creationId xmlns:a16="http://schemas.microsoft.com/office/drawing/2014/main" id="{31644D65-200C-41FE-A8B7-D84C92511E8D}"/>
                  </a:ext>
                </a:extLst>
              </p14:cNvPr>
              <p14:cNvContentPartPr/>
              <p14:nvPr/>
            </p14:nvContentPartPr>
            <p14:xfrm>
              <a:off x="6425364" y="3128947"/>
              <a:ext cx="95249" cy="952499"/>
            </p14:xfrm>
          </p:contentPart>
        </mc:Choice>
        <mc:Fallback xmlns="">
          <p:pic>
            <p:nvPicPr>
              <p:cNvPr id="69" name="Pismo odręczne 68">
                <a:extLst>
                  <a:ext uri="{FF2B5EF4-FFF2-40B4-BE49-F238E27FC236}">
                    <a16:creationId xmlns:a16="http://schemas.microsoft.com/office/drawing/2014/main" id="{31644D65-200C-41FE-A8B7-D84C92511E8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408171" y="3111016"/>
                <a:ext cx="129291" cy="9880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0" name="Pismo odręczne 69">
                <a:extLst>
                  <a:ext uri="{FF2B5EF4-FFF2-40B4-BE49-F238E27FC236}">
                    <a16:creationId xmlns:a16="http://schemas.microsoft.com/office/drawing/2014/main" id="{6190C573-60C3-4A8E-B37E-B7280E5C0179}"/>
                  </a:ext>
                </a:extLst>
              </p14:cNvPr>
              <p14:cNvContentPartPr/>
              <p14:nvPr/>
            </p14:nvContentPartPr>
            <p14:xfrm>
              <a:off x="5872838" y="3736907"/>
              <a:ext cx="1285874" cy="28574"/>
            </p14:xfrm>
          </p:contentPart>
        </mc:Choice>
        <mc:Fallback xmlns="">
          <p:pic>
            <p:nvPicPr>
              <p:cNvPr id="70" name="Pismo odręczne 69">
                <a:extLst>
                  <a:ext uri="{FF2B5EF4-FFF2-40B4-BE49-F238E27FC236}">
                    <a16:creationId xmlns:a16="http://schemas.microsoft.com/office/drawing/2014/main" id="{6190C573-60C3-4A8E-B37E-B7280E5C017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854894" y="3719484"/>
                <a:ext cx="1321403" cy="630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1" name="Pismo odręczne 70">
                <a:extLst>
                  <a:ext uri="{FF2B5EF4-FFF2-40B4-BE49-F238E27FC236}">
                    <a16:creationId xmlns:a16="http://schemas.microsoft.com/office/drawing/2014/main" id="{E2E997C5-E06C-471A-8F62-944579B3A833}"/>
                  </a:ext>
                </a:extLst>
              </p14:cNvPr>
              <p14:cNvContentPartPr/>
              <p14:nvPr/>
            </p14:nvContentPartPr>
            <p14:xfrm>
              <a:off x="8864155" y="2838677"/>
              <a:ext cx="1333499" cy="1314449"/>
            </p14:xfrm>
          </p:contentPart>
        </mc:Choice>
        <mc:Fallback xmlns="">
          <p:pic>
            <p:nvPicPr>
              <p:cNvPr id="71" name="Pismo odręczne 70">
                <a:extLst>
                  <a:ext uri="{FF2B5EF4-FFF2-40B4-BE49-F238E27FC236}">
                    <a16:creationId xmlns:a16="http://schemas.microsoft.com/office/drawing/2014/main" id="{E2E997C5-E06C-471A-8F62-944579B3A83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846557" y="2821002"/>
                <a:ext cx="1369054" cy="135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2" name="Pismo odręczne 71">
                <a:extLst>
                  <a:ext uri="{FF2B5EF4-FFF2-40B4-BE49-F238E27FC236}">
                    <a16:creationId xmlns:a16="http://schemas.microsoft.com/office/drawing/2014/main" id="{0B198CA7-9490-4823-A437-7DBC4C3FC86B}"/>
                  </a:ext>
                </a:extLst>
              </p14:cNvPr>
              <p14:cNvContentPartPr/>
              <p14:nvPr/>
            </p14:nvContentPartPr>
            <p14:xfrm>
              <a:off x="9525665" y="2867423"/>
              <a:ext cx="76200" cy="1047749"/>
            </p14:xfrm>
          </p:contentPart>
        </mc:Choice>
        <mc:Fallback xmlns="">
          <p:pic>
            <p:nvPicPr>
              <p:cNvPr id="72" name="Pismo odręczne 71">
                <a:extLst>
                  <a:ext uri="{FF2B5EF4-FFF2-40B4-BE49-F238E27FC236}">
                    <a16:creationId xmlns:a16="http://schemas.microsoft.com/office/drawing/2014/main" id="{0B198CA7-9490-4823-A437-7DBC4C3FC86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508053" y="2849420"/>
                <a:ext cx="111784" cy="10833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3" name="Pismo odręczne 72">
                <a:extLst>
                  <a:ext uri="{FF2B5EF4-FFF2-40B4-BE49-F238E27FC236}">
                    <a16:creationId xmlns:a16="http://schemas.microsoft.com/office/drawing/2014/main" id="{C86E0B9F-3306-4F2E-96AC-80A48F9A7431}"/>
                  </a:ext>
                </a:extLst>
              </p14:cNvPr>
              <p14:cNvContentPartPr/>
              <p14:nvPr/>
            </p14:nvContentPartPr>
            <p14:xfrm>
              <a:off x="9058663" y="3507282"/>
              <a:ext cx="1171575" cy="66675"/>
            </p14:xfrm>
          </p:contentPart>
        </mc:Choice>
        <mc:Fallback xmlns="">
          <p:pic>
            <p:nvPicPr>
              <p:cNvPr id="73" name="Pismo odręczne 72">
                <a:extLst>
                  <a:ext uri="{FF2B5EF4-FFF2-40B4-BE49-F238E27FC236}">
                    <a16:creationId xmlns:a16="http://schemas.microsoft.com/office/drawing/2014/main" id="{C86E0B9F-3306-4F2E-96AC-80A48F9A743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041048" y="3490528"/>
                <a:ext cx="1207164" cy="1005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9" name="Pismo odręczne 78">
                <a:extLst>
                  <a:ext uri="{FF2B5EF4-FFF2-40B4-BE49-F238E27FC236}">
                    <a16:creationId xmlns:a16="http://schemas.microsoft.com/office/drawing/2014/main" id="{3140C112-B654-4ACD-B924-C27A35A8B225}"/>
                  </a:ext>
                </a:extLst>
              </p14:cNvPr>
              <p14:cNvContentPartPr/>
              <p14:nvPr/>
            </p14:nvContentPartPr>
            <p14:xfrm>
              <a:off x="5413753" y="1413554"/>
              <a:ext cx="133350" cy="114300"/>
            </p14:xfrm>
          </p:contentPart>
        </mc:Choice>
        <mc:Fallback xmlns="">
          <p:pic>
            <p:nvPicPr>
              <p:cNvPr id="79" name="Pismo odręczne 78">
                <a:extLst>
                  <a:ext uri="{FF2B5EF4-FFF2-40B4-BE49-F238E27FC236}">
                    <a16:creationId xmlns:a16="http://schemas.microsoft.com/office/drawing/2014/main" id="{3140C112-B654-4ACD-B924-C27A35A8B22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395802" y="1396582"/>
                <a:ext cx="169618" cy="1485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0" name="Pismo odręczne 79">
                <a:extLst>
                  <a:ext uri="{FF2B5EF4-FFF2-40B4-BE49-F238E27FC236}">
                    <a16:creationId xmlns:a16="http://schemas.microsoft.com/office/drawing/2014/main" id="{529AF374-4BDE-4BB6-90FA-3665496DD07D}"/>
                  </a:ext>
                </a:extLst>
              </p14:cNvPr>
              <p14:cNvContentPartPr/>
              <p14:nvPr/>
            </p14:nvContentPartPr>
            <p14:xfrm>
              <a:off x="6314254" y="1429041"/>
              <a:ext cx="133350" cy="123825"/>
            </p14:xfrm>
          </p:contentPart>
        </mc:Choice>
        <mc:Fallback xmlns="">
          <p:pic>
            <p:nvPicPr>
              <p:cNvPr id="80" name="Pismo odręczne 79">
                <a:extLst>
                  <a:ext uri="{FF2B5EF4-FFF2-40B4-BE49-F238E27FC236}">
                    <a16:creationId xmlns:a16="http://schemas.microsoft.com/office/drawing/2014/main" id="{529AF374-4BDE-4BB6-90FA-3665496DD07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296546" y="1411352"/>
                <a:ext cx="169127" cy="1595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1" name="Pismo odręczne 80">
                <a:extLst>
                  <a:ext uri="{FF2B5EF4-FFF2-40B4-BE49-F238E27FC236}">
                    <a16:creationId xmlns:a16="http://schemas.microsoft.com/office/drawing/2014/main" id="{30F07254-F82D-4B6D-B3C9-A4258DCB4B7E}"/>
                  </a:ext>
                </a:extLst>
              </p14:cNvPr>
              <p14:cNvContentPartPr/>
              <p14:nvPr/>
            </p14:nvContentPartPr>
            <p14:xfrm>
              <a:off x="9177811" y="962034"/>
              <a:ext cx="161924" cy="133350"/>
            </p14:xfrm>
          </p:contentPart>
        </mc:Choice>
        <mc:Fallback xmlns="">
          <p:pic>
            <p:nvPicPr>
              <p:cNvPr id="81" name="Pismo odręczne 80">
                <a:extLst>
                  <a:ext uri="{FF2B5EF4-FFF2-40B4-BE49-F238E27FC236}">
                    <a16:creationId xmlns:a16="http://schemas.microsoft.com/office/drawing/2014/main" id="{30F07254-F82D-4B6D-B3C9-A4258DCB4B7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159899" y="944132"/>
                <a:ext cx="197390" cy="1695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82" name="Pismo odręczne 81">
                <a:extLst>
                  <a:ext uri="{FF2B5EF4-FFF2-40B4-BE49-F238E27FC236}">
                    <a16:creationId xmlns:a16="http://schemas.microsoft.com/office/drawing/2014/main" id="{13162046-6C0B-48F5-AD91-4330C6F960FD}"/>
                  </a:ext>
                </a:extLst>
              </p14:cNvPr>
              <p14:cNvContentPartPr/>
              <p14:nvPr/>
            </p14:nvContentPartPr>
            <p14:xfrm>
              <a:off x="9239306" y="1761043"/>
              <a:ext cx="104774" cy="114300"/>
            </p14:xfrm>
          </p:contentPart>
        </mc:Choice>
        <mc:Fallback xmlns="">
          <p:pic>
            <p:nvPicPr>
              <p:cNvPr id="82" name="Pismo odręczne 81">
                <a:extLst>
                  <a:ext uri="{FF2B5EF4-FFF2-40B4-BE49-F238E27FC236}">
                    <a16:creationId xmlns:a16="http://schemas.microsoft.com/office/drawing/2014/main" id="{13162046-6C0B-48F5-AD91-4330C6F960F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222250" y="1742305"/>
                <a:ext cx="139235" cy="151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83" name="Pismo odręczne 82">
                <a:extLst>
                  <a:ext uri="{FF2B5EF4-FFF2-40B4-BE49-F238E27FC236}">
                    <a16:creationId xmlns:a16="http://schemas.microsoft.com/office/drawing/2014/main" id="{DDF09197-5141-4555-AC96-BFA06E6ADA7C}"/>
                  </a:ext>
                </a:extLst>
              </p14:cNvPr>
              <p14:cNvContentPartPr/>
              <p14:nvPr/>
            </p14:nvContentPartPr>
            <p14:xfrm>
              <a:off x="6358642" y="3176389"/>
              <a:ext cx="133350" cy="133350"/>
            </p14:xfrm>
          </p:contentPart>
        </mc:Choice>
        <mc:Fallback xmlns="">
          <p:pic>
            <p:nvPicPr>
              <p:cNvPr id="83" name="Pismo odręczne 82">
                <a:extLst>
                  <a:ext uri="{FF2B5EF4-FFF2-40B4-BE49-F238E27FC236}">
                    <a16:creationId xmlns:a16="http://schemas.microsoft.com/office/drawing/2014/main" id="{DDF09197-5141-4555-AC96-BFA06E6ADA7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341142" y="3158965"/>
                <a:ext cx="168000" cy="1685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4" name="Pismo odręczne 83">
                <a:extLst>
                  <a:ext uri="{FF2B5EF4-FFF2-40B4-BE49-F238E27FC236}">
                    <a16:creationId xmlns:a16="http://schemas.microsoft.com/office/drawing/2014/main" id="{665F9590-705A-454A-8E72-945CECA23D28}"/>
                  </a:ext>
                </a:extLst>
              </p14:cNvPr>
              <p14:cNvContentPartPr/>
              <p14:nvPr/>
            </p14:nvContentPartPr>
            <p14:xfrm>
              <a:off x="6444880" y="4093580"/>
              <a:ext cx="142874" cy="133350"/>
            </p14:xfrm>
          </p:contentPart>
        </mc:Choice>
        <mc:Fallback xmlns="">
          <p:pic>
            <p:nvPicPr>
              <p:cNvPr id="84" name="Pismo odręczne 83">
                <a:extLst>
                  <a:ext uri="{FF2B5EF4-FFF2-40B4-BE49-F238E27FC236}">
                    <a16:creationId xmlns:a16="http://schemas.microsoft.com/office/drawing/2014/main" id="{665F9590-705A-454A-8E72-945CECA23D2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426975" y="4075430"/>
                <a:ext cx="179049" cy="1700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85" name="Pismo odręczne 84">
                <a:extLst>
                  <a:ext uri="{FF2B5EF4-FFF2-40B4-BE49-F238E27FC236}">
                    <a16:creationId xmlns:a16="http://schemas.microsoft.com/office/drawing/2014/main" id="{1FC9B9AF-290D-451C-8165-8B9881E2D5EE}"/>
                  </a:ext>
                </a:extLst>
              </p14:cNvPr>
              <p14:cNvContentPartPr/>
              <p14:nvPr/>
            </p14:nvContentPartPr>
            <p14:xfrm>
              <a:off x="9024766" y="3511024"/>
              <a:ext cx="142874" cy="123825"/>
            </p14:xfrm>
          </p:contentPart>
        </mc:Choice>
        <mc:Fallback xmlns="">
          <p:pic>
            <p:nvPicPr>
              <p:cNvPr id="85" name="Pismo odręczne 84">
                <a:extLst>
                  <a:ext uri="{FF2B5EF4-FFF2-40B4-BE49-F238E27FC236}">
                    <a16:creationId xmlns:a16="http://schemas.microsoft.com/office/drawing/2014/main" id="{1FC9B9AF-290D-451C-8165-8B9881E2D5E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006676" y="3493639"/>
                <a:ext cx="179423" cy="1589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86" name="Pismo odręczne 85">
                <a:extLst>
                  <a:ext uri="{FF2B5EF4-FFF2-40B4-BE49-F238E27FC236}">
                    <a16:creationId xmlns:a16="http://schemas.microsoft.com/office/drawing/2014/main" id="{3029CCCD-0E42-4A16-B8AF-41C48C4A07B1}"/>
                  </a:ext>
                </a:extLst>
              </p14:cNvPr>
              <p14:cNvContentPartPr/>
              <p14:nvPr/>
            </p14:nvContentPartPr>
            <p14:xfrm>
              <a:off x="9984982" y="3455852"/>
              <a:ext cx="152399" cy="133350"/>
            </p14:xfrm>
          </p:contentPart>
        </mc:Choice>
        <mc:Fallback xmlns="">
          <p:pic>
            <p:nvPicPr>
              <p:cNvPr id="86" name="Pismo odręczne 85">
                <a:extLst>
                  <a:ext uri="{FF2B5EF4-FFF2-40B4-BE49-F238E27FC236}">
                    <a16:creationId xmlns:a16="http://schemas.microsoft.com/office/drawing/2014/main" id="{3029CCCD-0E42-4A16-B8AF-41C48C4A07B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966901" y="3437684"/>
                <a:ext cx="188930" cy="1693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87" name="Pismo odręczne 86">
                <a:extLst>
                  <a:ext uri="{FF2B5EF4-FFF2-40B4-BE49-F238E27FC236}">
                    <a16:creationId xmlns:a16="http://schemas.microsoft.com/office/drawing/2014/main" id="{614D65B5-A2CA-4F41-ACE4-BD2DB42D96FF}"/>
                  </a:ext>
                </a:extLst>
              </p14:cNvPr>
              <p14:cNvContentPartPr/>
              <p14:nvPr/>
            </p14:nvContentPartPr>
            <p14:xfrm>
              <a:off x="5581169" y="1475742"/>
              <a:ext cx="247649" cy="19049"/>
            </p14:xfrm>
          </p:contentPart>
        </mc:Choice>
        <mc:Fallback xmlns="">
          <p:pic>
            <p:nvPicPr>
              <p:cNvPr id="87" name="Pismo odręczne 86">
                <a:extLst>
                  <a:ext uri="{FF2B5EF4-FFF2-40B4-BE49-F238E27FC236}">
                    <a16:creationId xmlns:a16="http://schemas.microsoft.com/office/drawing/2014/main" id="{614D65B5-A2CA-4F41-ACE4-BD2DB42D96F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545325" y="1440466"/>
                <a:ext cx="319699" cy="892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88" name="Pismo odręczne 87">
                <a:extLst>
                  <a:ext uri="{FF2B5EF4-FFF2-40B4-BE49-F238E27FC236}">
                    <a16:creationId xmlns:a16="http://schemas.microsoft.com/office/drawing/2014/main" id="{F4304B88-41E6-48ED-A58C-EB458AE78639}"/>
                  </a:ext>
                </a:extLst>
              </p14:cNvPr>
              <p14:cNvContentPartPr/>
              <p14:nvPr/>
            </p14:nvContentPartPr>
            <p14:xfrm>
              <a:off x="5809569" y="1419702"/>
              <a:ext cx="104774" cy="161924"/>
            </p14:xfrm>
          </p:contentPart>
        </mc:Choice>
        <mc:Fallback xmlns="">
          <p:pic>
            <p:nvPicPr>
              <p:cNvPr id="88" name="Pismo odręczne 87">
                <a:extLst>
                  <a:ext uri="{FF2B5EF4-FFF2-40B4-BE49-F238E27FC236}">
                    <a16:creationId xmlns:a16="http://schemas.microsoft.com/office/drawing/2014/main" id="{F4304B88-41E6-48ED-A58C-EB458AE7863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773924" y="1383558"/>
                <a:ext cx="176424" cy="2338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9" name="Pismo odręczne 88">
                <a:extLst>
                  <a:ext uri="{FF2B5EF4-FFF2-40B4-BE49-F238E27FC236}">
                    <a16:creationId xmlns:a16="http://schemas.microsoft.com/office/drawing/2014/main" id="{9A1E9915-8BBB-46B9-960A-805A103953FF}"/>
                  </a:ext>
                </a:extLst>
              </p14:cNvPr>
              <p14:cNvContentPartPr/>
              <p14:nvPr/>
            </p14:nvContentPartPr>
            <p14:xfrm>
              <a:off x="5993543" y="1447722"/>
              <a:ext cx="247649" cy="9524"/>
            </p14:xfrm>
          </p:contentPart>
        </mc:Choice>
        <mc:Fallback xmlns="">
          <p:pic>
            <p:nvPicPr>
              <p:cNvPr id="89" name="Pismo odręczne 88">
                <a:extLst>
                  <a:ext uri="{FF2B5EF4-FFF2-40B4-BE49-F238E27FC236}">
                    <a16:creationId xmlns:a16="http://schemas.microsoft.com/office/drawing/2014/main" id="{9A1E9915-8BBB-46B9-960A-805A103953F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957284" y="1422239"/>
                <a:ext cx="319804" cy="607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90" name="Pismo odręczne 89">
                <a:extLst>
                  <a:ext uri="{FF2B5EF4-FFF2-40B4-BE49-F238E27FC236}">
                    <a16:creationId xmlns:a16="http://schemas.microsoft.com/office/drawing/2014/main" id="{34D307E8-C646-4B61-89E9-62A99895BE15}"/>
                  </a:ext>
                </a:extLst>
              </p14:cNvPr>
              <p14:cNvContentPartPr/>
              <p14:nvPr/>
            </p14:nvContentPartPr>
            <p14:xfrm>
              <a:off x="5918249" y="1354321"/>
              <a:ext cx="228599" cy="257174"/>
            </p14:xfrm>
          </p:contentPart>
        </mc:Choice>
        <mc:Fallback xmlns="">
          <p:pic>
            <p:nvPicPr>
              <p:cNvPr id="90" name="Pismo odręczne 89">
                <a:extLst>
                  <a:ext uri="{FF2B5EF4-FFF2-40B4-BE49-F238E27FC236}">
                    <a16:creationId xmlns:a16="http://schemas.microsoft.com/office/drawing/2014/main" id="{34D307E8-C646-4B61-89E9-62A99895BE1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882497" y="1318849"/>
                <a:ext cx="300465" cy="3277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91" name="Pismo odręczne 90">
                <a:extLst>
                  <a:ext uri="{FF2B5EF4-FFF2-40B4-BE49-F238E27FC236}">
                    <a16:creationId xmlns:a16="http://schemas.microsoft.com/office/drawing/2014/main" id="{DB4D3B11-3D59-453D-B0DF-744ADF658944}"/>
                  </a:ext>
                </a:extLst>
              </p14:cNvPr>
              <p14:cNvContentPartPr/>
              <p14:nvPr/>
            </p14:nvContentPartPr>
            <p14:xfrm>
              <a:off x="9218395" y="1464290"/>
              <a:ext cx="47624" cy="228599"/>
            </p14:xfrm>
          </p:contentPart>
        </mc:Choice>
        <mc:Fallback xmlns="">
          <p:pic>
            <p:nvPicPr>
              <p:cNvPr id="91" name="Pismo odręczne 90">
                <a:extLst>
                  <a:ext uri="{FF2B5EF4-FFF2-40B4-BE49-F238E27FC236}">
                    <a16:creationId xmlns:a16="http://schemas.microsoft.com/office/drawing/2014/main" id="{DB4D3B11-3D59-453D-B0DF-744ADF65894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9182316" y="1428706"/>
                <a:ext cx="119421" cy="3001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92" name="Pismo odręczne 91">
                <a:extLst>
                  <a:ext uri="{FF2B5EF4-FFF2-40B4-BE49-F238E27FC236}">
                    <a16:creationId xmlns:a16="http://schemas.microsoft.com/office/drawing/2014/main" id="{32D38E73-F7E1-48F0-803D-FADFD203E6F3}"/>
                  </a:ext>
                </a:extLst>
              </p14:cNvPr>
              <p14:cNvContentPartPr/>
              <p14:nvPr/>
            </p14:nvContentPartPr>
            <p14:xfrm>
              <a:off x="9321462" y="1447722"/>
              <a:ext cx="85725" cy="114300"/>
            </p14:xfrm>
          </p:contentPart>
        </mc:Choice>
        <mc:Fallback xmlns="">
          <p:pic>
            <p:nvPicPr>
              <p:cNvPr id="92" name="Pismo odręczne 91">
                <a:extLst>
                  <a:ext uri="{FF2B5EF4-FFF2-40B4-BE49-F238E27FC236}">
                    <a16:creationId xmlns:a16="http://schemas.microsoft.com/office/drawing/2014/main" id="{32D38E73-F7E1-48F0-803D-FADFD203E6F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284190" y="1412026"/>
                <a:ext cx="159896" cy="1860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93" name="Pismo odręczne 92">
                <a:extLst>
                  <a:ext uri="{FF2B5EF4-FFF2-40B4-BE49-F238E27FC236}">
                    <a16:creationId xmlns:a16="http://schemas.microsoft.com/office/drawing/2014/main" id="{444A5207-EFFE-48DF-B381-2658D9B8EB7B}"/>
                  </a:ext>
                </a:extLst>
              </p14:cNvPr>
              <p14:cNvContentPartPr/>
              <p14:nvPr/>
            </p14:nvContentPartPr>
            <p14:xfrm>
              <a:off x="9040735" y="1447722"/>
              <a:ext cx="228599" cy="152399"/>
            </p14:xfrm>
          </p:contentPart>
        </mc:Choice>
        <mc:Fallback xmlns="">
          <p:pic>
            <p:nvPicPr>
              <p:cNvPr id="93" name="Pismo odręczne 92">
                <a:extLst>
                  <a:ext uri="{FF2B5EF4-FFF2-40B4-BE49-F238E27FC236}">
                    <a16:creationId xmlns:a16="http://schemas.microsoft.com/office/drawing/2014/main" id="{444A5207-EFFE-48DF-B381-2658D9B8EB7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9004159" y="1412388"/>
                <a:ext cx="301385" cy="2234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94" name="Pismo odręczne 93">
                <a:extLst>
                  <a:ext uri="{FF2B5EF4-FFF2-40B4-BE49-F238E27FC236}">
                    <a16:creationId xmlns:a16="http://schemas.microsoft.com/office/drawing/2014/main" id="{45D5D3CC-D6A4-49D8-8554-AA96DCD659D0}"/>
                  </a:ext>
                </a:extLst>
              </p14:cNvPr>
              <p14:cNvContentPartPr/>
              <p14:nvPr/>
            </p14:nvContentPartPr>
            <p14:xfrm>
              <a:off x="9229785" y="1102137"/>
              <a:ext cx="28574" cy="200024"/>
            </p14:xfrm>
          </p:contentPart>
        </mc:Choice>
        <mc:Fallback xmlns="">
          <p:pic>
            <p:nvPicPr>
              <p:cNvPr id="94" name="Pismo odręczne 93">
                <a:extLst>
                  <a:ext uri="{FF2B5EF4-FFF2-40B4-BE49-F238E27FC236}">
                    <a16:creationId xmlns:a16="http://schemas.microsoft.com/office/drawing/2014/main" id="{45D5D3CC-D6A4-49D8-8554-AA96DCD659D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9191558" y="1066839"/>
                <a:ext cx="105415" cy="2709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95" name="Pismo odręczne 94">
                <a:extLst>
                  <a:ext uri="{FF2B5EF4-FFF2-40B4-BE49-F238E27FC236}">
                    <a16:creationId xmlns:a16="http://schemas.microsoft.com/office/drawing/2014/main" id="{5B7F3F3F-59D4-421C-BD8B-90FFA0D71D55}"/>
                  </a:ext>
                </a:extLst>
              </p14:cNvPr>
              <p14:cNvContentPartPr/>
              <p14:nvPr/>
            </p14:nvContentPartPr>
            <p14:xfrm>
              <a:off x="9106639" y="1203137"/>
              <a:ext cx="304800" cy="171449"/>
            </p14:xfrm>
          </p:contentPart>
        </mc:Choice>
        <mc:Fallback xmlns="">
          <p:pic>
            <p:nvPicPr>
              <p:cNvPr id="95" name="Pismo odręczne 94">
                <a:extLst>
                  <a:ext uri="{FF2B5EF4-FFF2-40B4-BE49-F238E27FC236}">
                    <a16:creationId xmlns:a16="http://schemas.microsoft.com/office/drawing/2014/main" id="{5B7F3F3F-59D4-421C-BD8B-90FFA0D71D5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070801" y="1167328"/>
                <a:ext cx="376837" cy="243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96" name="Pismo odręczne 95">
                <a:extLst>
                  <a:ext uri="{FF2B5EF4-FFF2-40B4-BE49-F238E27FC236}">
                    <a16:creationId xmlns:a16="http://schemas.microsoft.com/office/drawing/2014/main" id="{390837B6-C9D7-47B9-802D-FD74EDF53B3D}"/>
                  </a:ext>
                </a:extLst>
              </p14:cNvPr>
              <p14:cNvContentPartPr/>
              <p14:nvPr/>
            </p14:nvContentPartPr>
            <p14:xfrm>
              <a:off x="6491188" y="3353111"/>
              <a:ext cx="47624" cy="266700"/>
            </p14:xfrm>
          </p:contentPart>
        </mc:Choice>
        <mc:Fallback xmlns="">
          <p:pic>
            <p:nvPicPr>
              <p:cNvPr id="96" name="Pismo odręczne 95">
                <a:extLst>
                  <a:ext uri="{FF2B5EF4-FFF2-40B4-BE49-F238E27FC236}">
                    <a16:creationId xmlns:a16="http://schemas.microsoft.com/office/drawing/2014/main" id="{390837B6-C9D7-47B9-802D-FD74EDF53B3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455197" y="3316677"/>
                <a:ext cx="119969" cy="3392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97" name="Pismo odręczne 96">
                <a:extLst>
                  <a:ext uri="{FF2B5EF4-FFF2-40B4-BE49-F238E27FC236}">
                    <a16:creationId xmlns:a16="http://schemas.microsoft.com/office/drawing/2014/main" id="{A8774716-0AFC-4F77-8332-45452BF87388}"/>
                  </a:ext>
                </a:extLst>
              </p14:cNvPr>
              <p14:cNvContentPartPr/>
              <p14:nvPr/>
            </p14:nvContentPartPr>
            <p14:xfrm>
              <a:off x="6341956" y="3498652"/>
              <a:ext cx="314325" cy="161924"/>
            </p14:xfrm>
          </p:contentPart>
        </mc:Choice>
        <mc:Fallback xmlns="">
          <p:pic>
            <p:nvPicPr>
              <p:cNvPr id="97" name="Pismo odręczne 96">
                <a:extLst>
                  <a:ext uri="{FF2B5EF4-FFF2-40B4-BE49-F238E27FC236}">
                    <a16:creationId xmlns:a16="http://schemas.microsoft.com/office/drawing/2014/main" id="{A8774716-0AFC-4F77-8332-45452BF8738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306278" y="3462986"/>
                <a:ext cx="385325" cy="2328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98" name="Pismo odręczne 97">
                <a:extLst>
                  <a:ext uri="{FF2B5EF4-FFF2-40B4-BE49-F238E27FC236}">
                    <a16:creationId xmlns:a16="http://schemas.microsoft.com/office/drawing/2014/main" id="{5A77F94F-3DD5-4855-8B90-F1EDC8242D74}"/>
                  </a:ext>
                </a:extLst>
              </p14:cNvPr>
              <p14:cNvContentPartPr/>
              <p14:nvPr/>
            </p14:nvContentPartPr>
            <p14:xfrm>
              <a:off x="6509672" y="3838798"/>
              <a:ext cx="19049" cy="190499"/>
            </p14:xfrm>
          </p:contentPart>
        </mc:Choice>
        <mc:Fallback xmlns="">
          <p:pic>
            <p:nvPicPr>
              <p:cNvPr id="98" name="Pismo odręczne 97">
                <a:extLst>
                  <a:ext uri="{FF2B5EF4-FFF2-40B4-BE49-F238E27FC236}">
                    <a16:creationId xmlns:a16="http://schemas.microsoft.com/office/drawing/2014/main" id="{5A77F94F-3DD5-4855-8B90-F1EDC8242D7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464317" y="3802855"/>
                <a:ext cx="109305" cy="262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99" name="Pismo odręczne 98">
                <a:extLst>
                  <a:ext uri="{FF2B5EF4-FFF2-40B4-BE49-F238E27FC236}">
                    <a16:creationId xmlns:a16="http://schemas.microsoft.com/office/drawing/2014/main" id="{64741CC6-D8A8-4465-A154-981B9465222D}"/>
                  </a:ext>
                </a:extLst>
              </p14:cNvPr>
              <p14:cNvContentPartPr/>
              <p14:nvPr/>
            </p14:nvContentPartPr>
            <p14:xfrm>
              <a:off x="6556779" y="3782757"/>
              <a:ext cx="85725" cy="114300"/>
            </p14:xfrm>
          </p:contentPart>
        </mc:Choice>
        <mc:Fallback xmlns="">
          <p:pic>
            <p:nvPicPr>
              <p:cNvPr id="99" name="Pismo odręczne 98">
                <a:extLst>
                  <a:ext uri="{FF2B5EF4-FFF2-40B4-BE49-F238E27FC236}">
                    <a16:creationId xmlns:a16="http://schemas.microsoft.com/office/drawing/2014/main" id="{64741CC6-D8A8-4465-A154-981B9465222D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521854" y="3746005"/>
                <a:ext cx="155928" cy="1874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00" name="Pismo odręczne 99">
                <a:extLst>
                  <a:ext uri="{FF2B5EF4-FFF2-40B4-BE49-F238E27FC236}">
                    <a16:creationId xmlns:a16="http://schemas.microsoft.com/office/drawing/2014/main" id="{CDFC902A-7F24-4500-929D-D828E4D5EFEC}"/>
                  </a:ext>
                </a:extLst>
              </p14:cNvPr>
              <p14:cNvContentPartPr/>
              <p14:nvPr/>
            </p14:nvContentPartPr>
            <p14:xfrm>
              <a:off x="6317534" y="3792098"/>
              <a:ext cx="133350" cy="228599"/>
            </p14:xfrm>
          </p:contentPart>
        </mc:Choice>
        <mc:Fallback xmlns="">
          <p:pic>
            <p:nvPicPr>
              <p:cNvPr id="100" name="Pismo odręczne 99">
                <a:extLst>
                  <a:ext uri="{FF2B5EF4-FFF2-40B4-BE49-F238E27FC236}">
                    <a16:creationId xmlns:a16="http://schemas.microsoft.com/office/drawing/2014/main" id="{CDFC902A-7F24-4500-929D-D828E4D5EFE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282793" y="3756346"/>
                <a:ext cx="203183" cy="3004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01" name="Pismo odręczne 100">
                <a:extLst>
                  <a:ext uri="{FF2B5EF4-FFF2-40B4-BE49-F238E27FC236}">
                    <a16:creationId xmlns:a16="http://schemas.microsoft.com/office/drawing/2014/main" id="{6FC3F0A7-EFF0-40ED-B54C-0F986A2F13CE}"/>
                  </a:ext>
                </a:extLst>
              </p14:cNvPr>
              <p14:cNvContentPartPr/>
              <p14:nvPr/>
            </p14:nvContentPartPr>
            <p14:xfrm>
              <a:off x="9172019" y="3539851"/>
              <a:ext cx="352425" cy="28574"/>
            </p14:xfrm>
          </p:contentPart>
        </mc:Choice>
        <mc:Fallback xmlns="">
          <p:pic>
            <p:nvPicPr>
              <p:cNvPr id="101" name="Pismo odręczne 100">
                <a:extLst>
                  <a:ext uri="{FF2B5EF4-FFF2-40B4-BE49-F238E27FC236}">
                    <a16:creationId xmlns:a16="http://schemas.microsoft.com/office/drawing/2014/main" id="{6FC3F0A7-EFF0-40ED-B54C-0F986A2F13CE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9136848" y="3503681"/>
                <a:ext cx="423123" cy="1005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02" name="Pismo odręczne 101">
                <a:extLst>
                  <a:ext uri="{FF2B5EF4-FFF2-40B4-BE49-F238E27FC236}">
                    <a16:creationId xmlns:a16="http://schemas.microsoft.com/office/drawing/2014/main" id="{A51BF108-60C9-4ABA-A32A-96FCBB5957D5}"/>
                  </a:ext>
                </a:extLst>
              </p14:cNvPr>
              <p14:cNvContentPartPr/>
              <p14:nvPr/>
            </p14:nvContentPartPr>
            <p14:xfrm>
              <a:off x="9400488" y="3427832"/>
              <a:ext cx="209549" cy="219074"/>
            </p14:xfrm>
          </p:contentPart>
        </mc:Choice>
        <mc:Fallback xmlns="">
          <p:pic>
            <p:nvPicPr>
              <p:cNvPr id="102" name="Pismo odręczne 101">
                <a:extLst>
                  <a:ext uri="{FF2B5EF4-FFF2-40B4-BE49-F238E27FC236}">
                    <a16:creationId xmlns:a16="http://schemas.microsoft.com/office/drawing/2014/main" id="{A51BF108-60C9-4ABA-A32A-96FCBB5957D5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9364729" y="3392394"/>
                <a:ext cx="280710" cy="2903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03" name="Pismo odręczne 102">
                <a:extLst>
                  <a:ext uri="{FF2B5EF4-FFF2-40B4-BE49-F238E27FC236}">
                    <a16:creationId xmlns:a16="http://schemas.microsoft.com/office/drawing/2014/main" id="{60791825-F714-4BF3-98A3-44D71734EF87}"/>
                  </a:ext>
                </a:extLst>
              </p14:cNvPr>
              <p14:cNvContentPartPr/>
              <p14:nvPr/>
            </p14:nvContentPartPr>
            <p14:xfrm>
              <a:off x="9645808" y="3465192"/>
              <a:ext cx="276225" cy="85725"/>
            </p14:xfrm>
          </p:contentPart>
        </mc:Choice>
        <mc:Fallback xmlns="">
          <p:pic>
            <p:nvPicPr>
              <p:cNvPr id="103" name="Pismo odręczne 102">
                <a:extLst>
                  <a:ext uri="{FF2B5EF4-FFF2-40B4-BE49-F238E27FC236}">
                    <a16:creationId xmlns:a16="http://schemas.microsoft.com/office/drawing/2014/main" id="{60791825-F714-4BF3-98A3-44D71734EF8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9609510" y="3429830"/>
                <a:ext cx="348457" cy="156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04" name="Pismo odręczne 103">
                <a:extLst>
                  <a:ext uri="{FF2B5EF4-FFF2-40B4-BE49-F238E27FC236}">
                    <a16:creationId xmlns:a16="http://schemas.microsoft.com/office/drawing/2014/main" id="{3BC39936-F449-4DFB-8EB3-EA2283BC6223}"/>
                  </a:ext>
                </a:extLst>
              </p14:cNvPr>
              <p14:cNvContentPartPr/>
              <p14:nvPr/>
            </p14:nvContentPartPr>
            <p14:xfrm>
              <a:off x="9586173" y="3371791"/>
              <a:ext cx="295275" cy="285749"/>
            </p14:xfrm>
          </p:contentPart>
        </mc:Choice>
        <mc:Fallback xmlns="">
          <p:pic>
            <p:nvPicPr>
              <p:cNvPr id="104" name="Pismo odręczne 103">
                <a:extLst>
                  <a:ext uri="{FF2B5EF4-FFF2-40B4-BE49-F238E27FC236}">
                    <a16:creationId xmlns:a16="http://schemas.microsoft.com/office/drawing/2014/main" id="{3BC39936-F449-4DFB-8EB3-EA2283BC6223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9550120" y="3336117"/>
                <a:ext cx="367021" cy="3567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05" name="Pismo odręczne 104">
                <a:extLst>
                  <a:ext uri="{FF2B5EF4-FFF2-40B4-BE49-F238E27FC236}">
                    <a16:creationId xmlns:a16="http://schemas.microsoft.com/office/drawing/2014/main" id="{7B80E374-91ED-4979-A64C-F544BC69FF83}"/>
                  </a:ext>
                </a:extLst>
              </p14:cNvPr>
              <p14:cNvContentPartPr/>
              <p14:nvPr/>
            </p14:nvContentPartPr>
            <p14:xfrm>
              <a:off x="3876158" y="1924701"/>
              <a:ext cx="1171575" cy="885824"/>
            </p14:xfrm>
          </p:contentPart>
        </mc:Choice>
        <mc:Fallback xmlns="">
          <p:pic>
            <p:nvPicPr>
              <p:cNvPr id="105" name="Pismo odręczne 104">
                <a:extLst>
                  <a:ext uri="{FF2B5EF4-FFF2-40B4-BE49-F238E27FC236}">
                    <a16:creationId xmlns:a16="http://schemas.microsoft.com/office/drawing/2014/main" id="{7B80E374-91ED-4979-A64C-F544BC69FF8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858095" y="1907085"/>
                <a:ext cx="1207340" cy="9214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06" name="Pismo odręczne 105">
                <a:extLst>
                  <a:ext uri="{FF2B5EF4-FFF2-40B4-BE49-F238E27FC236}">
                    <a16:creationId xmlns:a16="http://schemas.microsoft.com/office/drawing/2014/main" id="{5F94E649-AF07-41F8-B5B6-858BC24262BC}"/>
                  </a:ext>
                </a:extLst>
              </p14:cNvPr>
              <p14:cNvContentPartPr/>
              <p14:nvPr/>
            </p14:nvContentPartPr>
            <p14:xfrm>
              <a:off x="5043677" y="1786975"/>
              <a:ext cx="152399" cy="190499"/>
            </p14:xfrm>
          </p:contentPart>
        </mc:Choice>
        <mc:Fallback xmlns="">
          <p:pic>
            <p:nvPicPr>
              <p:cNvPr id="106" name="Pismo odręczne 105">
                <a:extLst>
                  <a:ext uri="{FF2B5EF4-FFF2-40B4-BE49-F238E27FC236}">
                    <a16:creationId xmlns:a16="http://schemas.microsoft.com/office/drawing/2014/main" id="{5F94E649-AF07-41F8-B5B6-858BC24262B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025447" y="1769024"/>
                <a:ext cx="188494" cy="2267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07" name="Pismo odręczne 106">
                <a:extLst>
                  <a:ext uri="{FF2B5EF4-FFF2-40B4-BE49-F238E27FC236}">
                    <a16:creationId xmlns:a16="http://schemas.microsoft.com/office/drawing/2014/main" id="{A49FE105-42C3-4DF3-A942-73EF9A8BFFAB}"/>
                  </a:ext>
                </a:extLst>
              </p14:cNvPr>
              <p14:cNvContentPartPr/>
              <p14:nvPr/>
            </p14:nvContentPartPr>
            <p14:xfrm>
              <a:off x="4062962" y="3465192"/>
              <a:ext cx="1219199" cy="276225"/>
            </p14:xfrm>
          </p:contentPart>
        </mc:Choice>
        <mc:Fallback xmlns="">
          <p:pic>
            <p:nvPicPr>
              <p:cNvPr id="107" name="Pismo odręczne 106">
                <a:extLst>
                  <a:ext uri="{FF2B5EF4-FFF2-40B4-BE49-F238E27FC236}">
                    <a16:creationId xmlns:a16="http://schemas.microsoft.com/office/drawing/2014/main" id="{A49FE105-42C3-4DF3-A942-73EF9A8BFFAB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044921" y="3447453"/>
                <a:ext cx="1254920" cy="3120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08" name="Pismo odręczne 107">
                <a:extLst>
                  <a:ext uri="{FF2B5EF4-FFF2-40B4-BE49-F238E27FC236}">
                    <a16:creationId xmlns:a16="http://schemas.microsoft.com/office/drawing/2014/main" id="{27376801-B38A-4346-8590-4153C2477BC3}"/>
                  </a:ext>
                </a:extLst>
              </p14:cNvPr>
              <p14:cNvContentPartPr/>
              <p14:nvPr/>
            </p14:nvContentPartPr>
            <p14:xfrm>
              <a:off x="5258500" y="3614635"/>
              <a:ext cx="295275" cy="257174"/>
            </p14:xfrm>
          </p:contentPart>
        </mc:Choice>
        <mc:Fallback xmlns="">
          <p:pic>
            <p:nvPicPr>
              <p:cNvPr id="108" name="Pismo odręczne 107">
                <a:extLst>
                  <a:ext uri="{FF2B5EF4-FFF2-40B4-BE49-F238E27FC236}">
                    <a16:creationId xmlns:a16="http://schemas.microsoft.com/office/drawing/2014/main" id="{27376801-B38A-4346-8590-4153C2477BC3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240920" y="3596701"/>
                <a:ext cx="330794" cy="2926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" name="Pismo odręczne 5">
                <a:extLst>
                  <a:ext uri="{FF2B5EF4-FFF2-40B4-BE49-F238E27FC236}">
                    <a16:creationId xmlns:a16="http://schemas.microsoft.com/office/drawing/2014/main" id="{0E3C132A-7A14-4F43-BA86-FDD57B3494D7}"/>
                  </a:ext>
                </a:extLst>
              </p14:cNvPr>
              <p14:cNvContentPartPr/>
              <p14:nvPr/>
            </p14:nvContentPartPr>
            <p14:xfrm>
              <a:off x="10671105" y="344054"/>
              <a:ext cx="142874" cy="85725"/>
            </p14:xfrm>
          </p:contentPart>
        </mc:Choice>
        <mc:Fallback xmlns="">
          <p:pic>
            <p:nvPicPr>
              <p:cNvPr id="6" name="Pismo odręczne 5">
                <a:extLst>
                  <a:ext uri="{FF2B5EF4-FFF2-40B4-BE49-F238E27FC236}">
                    <a16:creationId xmlns:a16="http://schemas.microsoft.com/office/drawing/2014/main" id="{0E3C132A-7A14-4F43-BA86-FDD57B3494D7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0653335" y="325737"/>
                <a:ext cx="178059" cy="1219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7" name="Pismo odręczne 6">
                <a:extLst>
                  <a:ext uri="{FF2B5EF4-FFF2-40B4-BE49-F238E27FC236}">
                    <a16:creationId xmlns:a16="http://schemas.microsoft.com/office/drawing/2014/main" id="{BFEA6CC7-D536-4A8C-8F69-472BC520A2DB}"/>
                  </a:ext>
                </a:extLst>
              </p14:cNvPr>
              <p14:cNvContentPartPr/>
              <p14:nvPr/>
            </p14:nvContentPartPr>
            <p14:xfrm>
              <a:off x="10843906" y="300320"/>
              <a:ext cx="95249" cy="47624"/>
            </p14:xfrm>
          </p:contentPart>
        </mc:Choice>
        <mc:Fallback xmlns="">
          <p:pic>
            <p:nvPicPr>
              <p:cNvPr id="7" name="Pismo odręczne 6">
                <a:extLst>
                  <a:ext uri="{FF2B5EF4-FFF2-40B4-BE49-F238E27FC236}">
                    <a16:creationId xmlns:a16="http://schemas.microsoft.com/office/drawing/2014/main" id="{BFEA6CC7-D536-4A8C-8F69-472BC520A2DB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0825798" y="281570"/>
                <a:ext cx="131103" cy="847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8" name="Pismo odręczne 7">
                <a:extLst>
                  <a:ext uri="{FF2B5EF4-FFF2-40B4-BE49-F238E27FC236}">
                    <a16:creationId xmlns:a16="http://schemas.microsoft.com/office/drawing/2014/main" id="{8912B495-288C-405D-9274-1D987704D0B1}"/>
                  </a:ext>
                </a:extLst>
              </p14:cNvPr>
              <p14:cNvContentPartPr/>
              <p14:nvPr/>
            </p14:nvContentPartPr>
            <p14:xfrm>
              <a:off x="10927967" y="242843"/>
              <a:ext cx="133350" cy="66675"/>
            </p14:xfrm>
          </p:contentPart>
        </mc:Choice>
        <mc:Fallback xmlns="">
          <p:pic>
            <p:nvPicPr>
              <p:cNvPr id="8" name="Pismo odręczne 7">
                <a:extLst>
                  <a:ext uri="{FF2B5EF4-FFF2-40B4-BE49-F238E27FC236}">
                    <a16:creationId xmlns:a16="http://schemas.microsoft.com/office/drawing/2014/main" id="{8912B495-288C-405D-9274-1D987704D0B1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0909599" y="223684"/>
                <a:ext cx="169718" cy="104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" name="Pismo odręczne 8">
                <a:extLst>
                  <a:ext uri="{FF2B5EF4-FFF2-40B4-BE49-F238E27FC236}">
                    <a16:creationId xmlns:a16="http://schemas.microsoft.com/office/drawing/2014/main" id="{B7C83890-3E46-464B-9FFD-A8FE84AC5FC5}"/>
                  </a:ext>
                </a:extLst>
              </p14:cNvPr>
              <p14:cNvContentPartPr/>
              <p14:nvPr/>
            </p14:nvContentPartPr>
            <p14:xfrm>
              <a:off x="10781231" y="485686"/>
              <a:ext cx="152399" cy="123825"/>
            </p14:xfrm>
          </p:contentPart>
        </mc:Choice>
        <mc:Fallback xmlns="">
          <p:pic>
            <p:nvPicPr>
              <p:cNvPr id="9" name="Pismo odręczne 8">
                <a:extLst>
                  <a:ext uri="{FF2B5EF4-FFF2-40B4-BE49-F238E27FC236}">
                    <a16:creationId xmlns:a16="http://schemas.microsoft.com/office/drawing/2014/main" id="{B7C83890-3E46-464B-9FFD-A8FE84AC5FC5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0762781" y="467636"/>
                <a:ext cx="188930" cy="1595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0" name="Pismo odręczne 9">
                <a:extLst>
                  <a:ext uri="{FF2B5EF4-FFF2-40B4-BE49-F238E27FC236}">
                    <a16:creationId xmlns:a16="http://schemas.microsoft.com/office/drawing/2014/main" id="{C5404F27-7855-4279-A240-A740CD8B01AB}"/>
                  </a:ext>
                </a:extLst>
              </p14:cNvPr>
              <p14:cNvContentPartPr/>
              <p14:nvPr/>
            </p14:nvContentPartPr>
            <p14:xfrm>
              <a:off x="10937307" y="588429"/>
              <a:ext cx="133350" cy="104774"/>
            </p14:xfrm>
          </p:contentPart>
        </mc:Choice>
        <mc:Fallback xmlns="">
          <p:pic>
            <p:nvPicPr>
              <p:cNvPr id="10" name="Pismo odręczne 9">
                <a:extLst>
                  <a:ext uri="{FF2B5EF4-FFF2-40B4-BE49-F238E27FC236}">
                    <a16:creationId xmlns:a16="http://schemas.microsoft.com/office/drawing/2014/main" id="{C5404F27-7855-4279-A240-A740CD8B01AB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0918786" y="570849"/>
                <a:ext cx="170021" cy="1395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1" name="Pismo odręczne 10">
                <a:extLst>
                  <a:ext uri="{FF2B5EF4-FFF2-40B4-BE49-F238E27FC236}">
                    <a16:creationId xmlns:a16="http://schemas.microsoft.com/office/drawing/2014/main" id="{B90AD93F-D038-484F-8953-DB7EC95FF15E}"/>
                  </a:ext>
                </a:extLst>
              </p14:cNvPr>
              <p14:cNvContentPartPr/>
              <p14:nvPr/>
            </p14:nvContentPartPr>
            <p14:xfrm>
              <a:off x="11000865" y="653810"/>
              <a:ext cx="114300" cy="95249"/>
            </p14:xfrm>
          </p:contentPart>
        </mc:Choice>
        <mc:Fallback xmlns="">
          <p:pic>
            <p:nvPicPr>
              <p:cNvPr id="11" name="Pismo odręczne 10">
                <a:extLst>
                  <a:ext uri="{FF2B5EF4-FFF2-40B4-BE49-F238E27FC236}">
                    <a16:creationId xmlns:a16="http://schemas.microsoft.com/office/drawing/2014/main" id="{B90AD93F-D038-484F-8953-DB7EC95FF15E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0983280" y="635633"/>
                <a:ext cx="149118" cy="13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2" name="Pismo odręczne 11">
                <a:extLst>
                  <a:ext uri="{FF2B5EF4-FFF2-40B4-BE49-F238E27FC236}">
                    <a16:creationId xmlns:a16="http://schemas.microsoft.com/office/drawing/2014/main" id="{F915893D-9D77-4295-B1AE-CFBEAA7AF164}"/>
                  </a:ext>
                </a:extLst>
              </p14:cNvPr>
              <p14:cNvContentPartPr/>
              <p14:nvPr/>
            </p14:nvContentPartPr>
            <p14:xfrm>
              <a:off x="10532331" y="588327"/>
              <a:ext cx="171449" cy="114300"/>
            </p14:xfrm>
          </p:contentPart>
        </mc:Choice>
        <mc:Fallback xmlns="">
          <p:pic>
            <p:nvPicPr>
              <p:cNvPr id="12" name="Pismo odręczne 11">
                <a:extLst>
                  <a:ext uri="{FF2B5EF4-FFF2-40B4-BE49-F238E27FC236}">
                    <a16:creationId xmlns:a16="http://schemas.microsoft.com/office/drawing/2014/main" id="{F915893D-9D77-4295-B1AE-CFBEAA7AF164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0514836" y="569951"/>
                <a:ext cx="206089" cy="1506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3" name="Pismo odręczne 12">
                <a:extLst>
                  <a:ext uri="{FF2B5EF4-FFF2-40B4-BE49-F238E27FC236}">
                    <a16:creationId xmlns:a16="http://schemas.microsoft.com/office/drawing/2014/main" id="{DC89F47B-722E-412E-9A27-668A47937518}"/>
                  </a:ext>
                </a:extLst>
              </p14:cNvPr>
              <p14:cNvContentPartPr/>
              <p14:nvPr/>
            </p14:nvContentPartPr>
            <p14:xfrm>
              <a:off x="10404612" y="681830"/>
              <a:ext cx="171449" cy="95249"/>
            </p14:xfrm>
          </p:contentPart>
        </mc:Choice>
        <mc:Fallback xmlns="">
          <p:pic>
            <p:nvPicPr>
              <p:cNvPr id="13" name="Pismo odręczne 12">
                <a:extLst>
                  <a:ext uri="{FF2B5EF4-FFF2-40B4-BE49-F238E27FC236}">
                    <a16:creationId xmlns:a16="http://schemas.microsoft.com/office/drawing/2014/main" id="{DC89F47B-722E-412E-9A27-668A47937518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0386295" y="664449"/>
                <a:ext cx="207717" cy="1296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4" name="Pismo odręczne 13">
                <a:extLst>
                  <a:ext uri="{FF2B5EF4-FFF2-40B4-BE49-F238E27FC236}">
                    <a16:creationId xmlns:a16="http://schemas.microsoft.com/office/drawing/2014/main" id="{439E2118-9A03-401A-B72E-251D40EF2A76}"/>
                  </a:ext>
                </a:extLst>
              </p14:cNvPr>
              <p14:cNvContentPartPr/>
              <p14:nvPr/>
            </p14:nvContentPartPr>
            <p14:xfrm>
              <a:off x="10367161" y="691170"/>
              <a:ext cx="114300" cy="133350"/>
            </p14:xfrm>
          </p:contentPart>
        </mc:Choice>
        <mc:Fallback xmlns="">
          <p:pic>
            <p:nvPicPr>
              <p:cNvPr id="14" name="Pismo odręczne 13">
                <a:extLst>
                  <a:ext uri="{FF2B5EF4-FFF2-40B4-BE49-F238E27FC236}">
                    <a16:creationId xmlns:a16="http://schemas.microsoft.com/office/drawing/2014/main" id="{439E2118-9A03-401A-B72E-251D40EF2A76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0348960" y="672751"/>
                <a:ext cx="150337" cy="1698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5" name="Pismo odręczne 14">
                <a:extLst>
                  <a:ext uri="{FF2B5EF4-FFF2-40B4-BE49-F238E27FC236}">
                    <a16:creationId xmlns:a16="http://schemas.microsoft.com/office/drawing/2014/main" id="{D676479A-A7C3-4113-97CF-BFC32C8D611B}"/>
                  </a:ext>
                </a:extLst>
              </p14:cNvPr>
              <p14:cNvContentPartPr/>
              <p14:nvPr/>
            </p14:nvContentPartPr>
            <p14:xfrm>
              <a:off x="11272821" y="344484"/>
              <a:ext cx="171449" cy="219074"/>
            </p14:xfrm>
          </p:contentPart>
        </mc:Choice>
        <mc:Fallback xmlns="">
          <p:pic>
            <p:nvPicPr>
              <p:cNvPr id="15" name="Pismo odręczne 14">
                <a:extLst>
                  <a:ext uri="{FF2B5EF4-FFF2-40B4-BE49-F238E27FC236}">
                    <a16:creationId xmlns:a16="http://schemas.microsoft.com/office/drawing/2014/main" id="{D676479A-A7C3-4113-97CF-BFC32C8D611B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1255109" y="326197"/>
                <a:ext cx="206518" cy="2552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6" name="Pismo odręczne 15">
                <a:extLst>
                  <a:ext uri="{FF2B5EF4-FFF2-40B4-BE49-F238E27FC236}">
                    <a16:creationId xmlns:a16="http://schemas.microsoft.com/office/drawing/2014/main" id="{3F91CC9B-0F96-4DB7-B91B-756B2EA5198D}"/>
                  </a:ext>
                </a:extLst>
              </p14:cNvPr>
              <p14:cNvContentPartPr/>
              <p14:nvPr/>
            </p14:nvContentPartPr>
            <p14:xfrm>
              <a:off x="11535653" y="410966"/>
              <a:ext cx="114300" cy="209549"/>
            </p14:xfrm>
          </p:contentPart>
        </mc:Choice>
        <mc:Fallback xmlns="">
          <p:pic>
            <p:nvPicPr>
              <p:cNvPr id="16" name="Pismo odręczne 15">
                <a:extLst>
                  <a:ext uri="{FF2B5EF4-FFF2-40B4-BE49-F238E27FC236}">
                    <a16:creationId xmlns:a16="http://schemas.microsoft.com/office/drawing/2014/main" id="{3F91CC9B-0F96-4DB7-B91B-756B2EA5198D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1518122" y="393297"/>
                <a:ext cx="149011" cy="2445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7" name="Pismo odręczne 16">
                <a:extLst>
                  <a:ext uri="{FF2B5EF4-FFF2-40B4-BE49-F238E27FC236}">
                    <a16:creationId xmlns:a16="http://schemas.microsoft.com/office/drawing/2014/main" id="{4A357FAB-4C3E-413F-92D1-9BF751CDE4A7}"/>
                  </a:ext>
                </a:extLst>
              </p14:cNvPr>
              <p14:cNvContentPartPr/>
              <p14:nvPr/>
            </p14:nvContentPartPr>
            <p14:xfrm>
              <a:off x="11488376" y="301712"/>
              <a:ext cx="200024" cy="47624"/>
            </p14:xfrm>
          </p:contentPart>
        </mc:Choice>
        <mc:Fallback xmlns="">
          <p:pic>
            <p:nvPicPr>
              <p:cNvPr id="17" name="Pismo odręczne 16">
                <a:extLst>
                  <a:ext uri="{FF2B5EF4-FFF2-40B4-BE49-F238E27FC236}">
                    <a16:creationId xmlns:a16="http://schemas.microsoft.com/office/drawing/2014/main" id="{4A357FAB-4C3E-413F-92D1-9BF751CDE4A7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1470768" y="282353"/>
                <a:ext cx="234887" cy="85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8" name="Pismo odręczne 17">
                <a:extLst>
                  <a:ext uri="{FF2B5EF4-FFF2-40B4-BE49-F238E27FC236}">
                    <a16:creationId xmlns:a16="http://schemas.microsoft.com/office/drawing/2014/main" id="{18201654-6AE7-45A6-936C-C1B30372161F}"/>
                  </a:ext>
                </a:extLst>
              </p14:cNvPr>
              <p14:cNvContentPartPr/>
              <p14:nvPr/>
            </p14:nvContentPartPr>
            <p14:xfrm>
              <a:off x="11596564" y="513708"/>
              <a:ext cx="200024" cy="333374"/>
            </p14:xfrm>
          </p:contentPart>
        </mc:Choice>
        <mc:Fallback xmlns="">
          <p:pic>
            <p:nvPicPr>
              <p:cNvPr id="18" name="Pismo odręczne 17">
                <a:extLst>
                  <a:ext uri="{FF2B5EF4-FFF2-40B4-BE49-F238E27FC236}">
                    <a16:creationId xmlns:a16="http://schemas.microsoft.com/office/drawing/2014/main" id="{18201654-6AE7-45A6-936C-C1B30372161F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1578705" y="495471"/>
                <a:ext cx="235385" cy="3694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9" name="Pismo odręczne 18">
                <a:extLst>
                  <a:ext uri="{FF2B5EF4-FFF2-40B4-BE49-F238E27FC236}">
                    <a16:creationId xmlns:a16="http://schemas.microsoft.com/office/drawing/2014/main" id="{A75C0154-5A84-4F46-A8C0-3FE72DC6F5D1}"/>
                  </a:ext>
                </a:extLst>
              </p14:cNvPr>
              <p14:cNvContentPartPr/>
              <p14:nvPr/>
            </p14:nvContentPartPr>
            <p14:xfrm>
              <a:off x="11912272" y="513887"/>
              <a:ext cx="209549" cy="114300"/>
            </p14:xfrm>
          </p:contentPart>
        </mc:Choice>
        <mc:Fallback xmlns="">
          <p:pic>
            <p:nvPicPr>
              <p:cNvPr id="19" name="Pismo odręczne 18">
                <a:extLst>
                  <a:ext uri="{FF2B5EF4-FFF2-40B4-BE49-F238E27FC236}">
                    <a16:creationId xmlns:a16="http://schemas.microsoft.com/office/drawing/2014/main" id="{A75C0154-5A84-4F46-A8C0-3FE72DC6F5D1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1894239" y="496410"/>
                <a:ext cx="245255" cy="14890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74451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DE6CCC-CD03-43BD-A382-3CAFA9D73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cs typeface="Calibri Light"/>
              </a:rPr>
              <a:t>HPP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A4654A-FC75-40B0-9DFB-848C0B55C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0074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>
                <a:cs typeface="Calibri"/>
              </a:rPr>
              <a:t>Krok 1. Kolizje</a:t>
            </a:r>
          </a:p>
          <a:p>
            <a:pPr marL="0" indent="0">
              <a:buNone/>
            </a:pPr>
            <a:endParaRPr lang="pl-PL" dirty="0">
              <a:cs typeface="Calibri"/>
            </a:endParaRPr>
          </a:p>
          <a:p>
            <a:pPr marL="0" indent="0">
              <a:buNone/>
            </a:pPr>
            <a:r>
              <a:rPr lang="pl-PL" dirty="0">
                <a:cs typeface="Calibri"/>
              </a:rPr>
              <a:t>            10 -&gt; 5</a:t>
            </a:r>
            <a:endParaRPr lang="pl-PL" dirty="0"/>
          </a:p>
          <a:p>
            <a:pPr marL="0" indent="0">
              <a:buNone/>
            </a:pPr>
            <a:r>
              <a:rPr lang="pl-PL" dirty="0">
                <a:cs typeface="Calibri"/>
              </a:rPr>
              <a:t>            5 -&gt; 10</a:t>
            </a:r>
          </a:p>
          <a:p>
            <a:pPr marL="0" indent="0">
              <a:buNone/>
            </a:pPr>
            <a:endParaRPr lang="pl-PL" dirty="0">
              <a:cs typeface="Calibri"/>
            </a:endParaRPr>
          </a:p>
          <a:p>
            <a:pPr marL="0" indent="0">
              <a:buNone/>
            </a:pPr>
            <a:r>
              <a:rPr lang="pl-PL" dirty="0">
                <a:cs typeface="Calibri"/>
              </a:rPr>
              <a:t>            </a:t>
            </a:r>
          </a:p>
          <a:p>
            <a:endParaRPr lang="pl-PL" dirty="0">
              <a:cs typeface="Calibri"/>
            </a:endParaRPr>
          </a:p>
          <a:p>
            <a:endParaRPr lang="pl-PL" dirty="0">
              <a:cs typeface="Calibri"/>
            </a:endParaRPr>
          </a:p>
          <a:p>
            <a:endParaRPr lang="pl-PL" dirty="0">
              <a:cs typeface="Calibri"/>
            </a:endParaRPr>
          </a:p>
          <a:p>
            <a:endParaRPr lang="pl-PL" dirty="0">
              <a:cs typeface="Calibr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Pismo odręczne 3">
                <a:extLst>
                  <a:ext uri="{FF2B5EF4-FFF2-40B4-BE49-F238E27FC236}">
                    <a16:creationId xmlns:a16="http://schemas.microsoft.com/office/drawing/2014/main" id="{5739DE28-2AD9-4899-8D06-96EE5634B554}"/>
                  </a:ext>
                </a:extLst>
              </p14:cNvPr>
              <p14:cNvContentPartPr/>
              <p14:nvPr/>
            </p14:nvContentPartPr>
            <p14:xfrm flipV="1">
              <a:off x="1126488" y="2117787"/>
              <a:ext cx="2076128" cy="46555"/>
            </p14:xfrm>
          </p:contentPart>
        </mc:Choice>
        <mc:Fallback xmlns="">
          <p:pic>
            <p:nvPicPr>
              <p:cNvPr id="4" name="Pismo odręczne 3">
                <a:extLst>
                  <a:ext uri="{FF2B5EF4-FFF2-40B4-BE49-F238E27FC236}">
                    <a16:creationId xmlns:a16="http://schemas.microsoft.com/office/drawing/2014/main" id="{5739DE28-2AD9-4899-8D06-96EE5634B55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 flipV="1">
                <a:off x="1090519" y="2081698"/>
                <a:ext cx="2147706" cy="1183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Pismo odręczne 4">
                <a:extLst>
                  <a:ext uri="{FF2B5EF4-FFF2-40B4-BE49-F238E27FC236}">
                    <a16:creationId xmlns:a16="http://schemas.microsoft.com/office/drawing/2014/main" id="{E678C882-4857-4A7F-8A08-B6ABC9BA04E3}"/>
                  </a:ext>
                </a:extLst>
              </p14:cNvPr>
              <p14:cNvContentPartPr/>
              <p14:nvPr/>
            </p14:nvContentPartPr>
            <p14:xfrm>
              <a:off x="5364831" y="886668"/>
              <a:ext cx="1142999" cy="1057275"/>
            </p14:xfrm>
          </p:contentPart>
        </mc:Choice>
        <mc:Fallback xmlns="">
          <p:pic>
            <p:nvPicPr>
              <p:cNvPr id="5" name="Pismo odręczne 4">
                <a:extLst>
                  <a:ext uri="{FF2B5EF4-FFF2-40B4-BE49-F238E27FC236}">
                    <a16:creationId xmlns:a16="http://schemas.microsoft.com/office/drawing/2014/main" id="{E678C882-4857-4A7F-8A08-B6ABC9BA04E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46808" y="868687"/>
                <a:ext cx="1178684" cy="10928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5" name="Pismo odręczne 34">
                <a:extLst>
                  <a:ext uri="{FF2B5EF4-FFF2-40B4-BE49-F238E27FC236}">
                    <a16:creationId xmlns:a16="http://schemas.microsoft.com/office/drawing/2014/main" id="{34DD8FC3-A6F0-4CB2-9111-83871F4DC328}"/>
                  </a:ext>
                </a:extLst>
              </p14:cNvPr>
              <p14:cNvContentPartPr/>
              <p14:nvPr/>
            </p14:nvContentPartPr>
            <p14:xfrm>
              <a:off x="5790889" y="990055"/>
              <a:ext cx="219074" cy="790574"/>
            </p14:xfrm>
          </p:contentPart>
        </mc:Choice>
        <mc:Fallback xmlns="">
          <p:pic>
            <p:nvPicPr>
              <p:cNvPr id="35" name="Pismo odręczne 34">
                <a:extLst>
                  <a:ext uri="{FF2B5EF4-FFF2-40B4-BE49-F238E27FC236}">
                    <a16:creationId xmlns:a16="http://schemas.microsoft.com/office/drawing/2014/main" id="{34DD8FC3-A6F0-4CB2-9111-83871F4DC32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73078" y="972022"/>
                <a:ext cx="254340" cy="8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4" name="Pismo odręczne 63">
                <a:extLst>
                  <a:ext uri="{FF2B5EF4-FFF2-40B4-BE49-F238E27FC236}">
                    <a16:creationId xmlns:a16="http://schemas.microsoft.com/office/drawing/2014/main" id="{94C00A03-14D5-48C9-B671-566235EB4C72}"/>
                  </a:ext>
                </a:extLst>
              </p14:cNvPr>
              <p14:cNvContentPartPr/>
              <p14:nvPr/>
            </p14:nvContentPartPr>
            <p14:xfrm>
              <a:off x="5463984" y="1450856"/>
              <a:ext cx="981074" cy="28574"/>
            </p14:xfrm>
          </p:contentPart>
        </mc:Choice>
        <mc:Fallback xmlns="">
          <p:pic>
            <p:nvPicPr>
              <p:cNvPr id="64" name="Pismo odręczne 63">
                <a:extLst>
                  <a:ext uri="{FF2B5EF4-FFF2-40B4-BE49-F238E27FC236}">
                    <a16:creationId xmlns:a16="http://schemas.microsoft.com/office/drawing/2014/main" id="{94C00A03-14D5-48C9-B671-566235EB4C7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45963" y="1430446"/>
                <a:ext cx="1016756" cy="689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5" name="Pismo odręczne 64">
                <a:extLst>
                  <a:ext uri="{FF2B5EF4-FFF2-40B4-BE49-F238E27FC236}">
                    <a16:creationId xmlns:a16="http://schemas.microsoft.com/office/drawing/2014/main" id="{08293F94-C973-4508-A7DA-23D1FF75E4CA}"/>
                  </a:ext>
                </a:extLst>
              </p14:cNvPr>
              <p14:cNvContentPartPr/>
              <p14:nvPr/>
            </p14:nvContentPartPr>
            <p14:xfrm>
              <a:off x="8499529" y="858578"/>
              <a:ext cx="1362075" cy="1142999"/>
            </p14:xfrm>
          </p:contentPart>
        </mc:Choice>
        <mc:Fallback xmlns="">
          <p:pic>
            <p:nvPicPr>
              <p:cNvPr id="65" name="Pismo odręczne 64">
                <a:extLst>
                  <a:ext uri="{FF2B5EF4-FFF2-40B4-BE49-F238E27FC236}">
                    <a16:creationId xmlns:a16="http://schemas.microsoft.com/office/drawing/2014/main" id="{08293F94-C973-4508-A7DA-23D1FF75E4C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481560" y="840550"/>
                <a:ext cx="1397654" cy="11786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6" name="Pismo odręczne 65">
                <a:extLst>
                  <a:ext uri="{FF2B5EF4-FFF2-40B4-BE49-F238E27FC236}">
                    <a16:creationId xmlns:a16="http://schemas.microsoft.com/office/drawing/2014/main" id="{070CCAA3-353F-4E6D-B808-43B7B6F25720}"/>
                  </a:ext>
                </a:extLst>
              </p14:cNvPr>
              <p14:cNvContentPartPr/>
              <p14:nvPr/>
            </p14:nvContentPartPr>
            <p14:xfrm>
              <a:off x="9255274" y="934013"/>
              <a:ext cx="47624" cy="866775"/>
            </p14:xfrm>
          </p:contentPart>
        </mc:Choice>
        <mc:Fallback xmlns="">
          <p:pic>
            <p:nvPicPr>
              <p:cNvPr id="66" name="Pismo odręczne 65">
                <a:extLst>
                  <a:ext uri="{FF2B5EF4-FFF2-40B4-BE49-F238E27FC236}">
                    <a16:creationId xmlns:a16="http://schemas.microsoft.com/office/drawing/2014/main" id="{070CCAA3-353F-4E6D-B808-43B7B6F2572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35915" y="916067"/>
                <a:ext cx="85956" cy="9023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7" name="Pismo odręczne 66">
                <a:extLst>
                  <a:ext uri="{FF2B5EF4-FFF2-40B4-BE49-F238E27FC236}">
                    <a16:creationId xmlns:a16="http://schemas.microsoft.com/office/drawing/2014/main" id="{D5FD7AAC-B6E6-4C07-A5F4-23B4EFA89F2C}"/>
                  </a:ext>
                </a:extLst>
              </p14:cNvPr>
              <p14:cNvContentPartPr/>
              <p14:nvPr/>
            </p14:nvContentPartPr>
            <p14:xfrm>
              <a:off x="8602271" y="1418288"/>
              <a:ext cx="1276349" cy="85725"/>
            </p14:xfrm>
          </p:contentPart>
        </mc:Choice>
        <mc:Fallback xmlns="">
          <p:pic>
            <p:nvPicPr>
              <p:cNvPr id="67" name="Pismo odręczne 66">
                <a:extLst>
                  <a:ext uri="{FF2B5EF4-FFF2-40B4-BE49-F238E27FC236}">
                    <a16:creationId xmlns:a16="http://schemas.microsoft.com/office/drawing/2014/main" id="{D5FD7AAC-B6E6-4C07-A5F4-23B4EFA89F2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584254" y="1400354"/>
                <a:ext cx="1312023" cy="1212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8" name="Pismo odręczne 67">
                <a:extLst>
                  <a:ext uri="{FF2B5EF4-FFF2-40B4-BE49-F238E27FC236}">
                    <a16:creationId xmlns:a16="http://schemas.microsoft.com/office/drawing/2014/main" id="{DAC7E543-B610-4C94-A8EA-739511EF4D1E}"/>
                  </a:ext>
                </a:extLst>
              </p14:cNvPr>
              <p14:cNvContentPartPr/>
              <p14:nvPr/>
            </p14:nvContentPartPr>
            <p14:xfrm>
              <a:off x="5729940" y="3016243"/>
              <a:ext cx="1638300" cy="1276349"/>
            </p14:xfrm>
          </p:contentPart>
        </mc:Choice>
        <mc:Fallback xmlns="">
          <p:pic>
            <p:nvPicPr>
              <p:cNvPr id="68" name="Pismo odręczne 67">
                <a:extLst>
                  <a:ext uri="{FF2B5EF4-FFF2-40B4-BE49-F238E27FC236}">
                    <a16:creationId xmlns:a16="http://schemas.microsoft.com/office/drawing/2014/main" id="{DAC7E543-B610-4C94-A8EA-739511EF4D1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711976" y="2998286"/>
                <a:ext cx="1673868" cy="13119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9" name="Pismo odręczne 68">
                <a:extLst>
                  <a:ext uri="{FF2B5EF4-FFF2-40B4-BE49-F238E27FC236}">
                    <a16:creationId xmlns:a16="http://schemas.microsoft.com/office/drawing/2014/main" id="{31644D65-200C-41FE-A8B7-D84C92511E8D}"/>
                  </a:ext>
                </a:extLst>
              </p14:cNvPr>
              <p14:cNvContentPartPr/>
              <p14:nvPr/>
            </p14:nvContentPartPr>
            <p14:xfrm>
              <a:off x="6425364" y="3128947"/>
              <a:ext cx="95249" cy="952499"/>
            </p14:xfrm>
          </p:contentPart>
        </mc:Choice>
        <mc:Fallback xmlns="">
          <p:pic>
            <p:nvPicPr>
              <p:cNvPr id="69" name="Pismo odręczne 68">
                <a:extLst>
                  <a:ext uri="{FF2B5EF4-FFF2-40B4-BE49-F238E27FC236}">
                    <a16:creationId xmlns:a16="http://schemas.microsoft.com/office/drawing/2014/main" id="{31644D65-200C-41FE-A8B7-D84C92511E8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408233" y="3111016"/>
                <a:ext cx="129169" cy="9880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0" name="Pismo odręczne 69">
                <a:extLst>
                  <a:ext uri="{FF2B5EF4-FFF2-40B4-BE49-F238E27FC236}">
                    <a16:creationId xmlns:a16="http://schemas.microsoft.com/office/drawing/2014/main" id="{6190C573-60C3-4A8E-B37E-B7280E5C0179}"/>
                  </a:ext>
                </a:extLst>
              </p14:cNvPr>
              <p14:cNvContentPartPr/>
              <p14:nvPr/>
            </p14:nvContentPartPr>
            <p14:xfrm>
              <a:off x="5872838" y="3736907"/>
              <a:ext cx="1285874" cy="28574"/>
            </p14:xfrm>
          </p:contentPart>
        </mc:Choice>
        <mc:Fallback xmlns="">
          <p:pic>
            <p:nvPicPr>
              <p:cNvPr id="70" name="Pismo odręczne 69">
                <a:extLst>
                  <a:ext uri="{FF2B5EF4-FFF2-40B4-BE49-F238E27FC236}">
                    <a16:creationId xmlns:a16="http://schemas.microsoft.com/office/drawing/2014/main" id="{6190C573-60C3-4A8E-B37E-B7280E5C017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854894" y="3719484"/>
                <a:ext cx="1321403" cy="630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1" name="Pismo odręczne 70">
                <a:extLst>
                  <a:ext uri="{FF2B5EF4-FFF2-40B4-BE49-F238E27FC236}">
                    <a16:creationId xmlns:a16="http://schemas.microsoft.com/office/drawing/2014/main" id="{E2E997C5-E06C-471A-8F62-944579B3A833}"/>
                  </a:ext>
                </a:extLst>
              </p14:cNvPr>
              <p14:cNvContentPartPr/>
              <p14:nvPr/>
            </p14:nvContentPartPr>
            <p14:xfrm>
              <a:off x="8864155" y="2838677"/>
              <a:ext cx="1333499" cy="1314449"/>
            </p14:xfrm>
          </p:contentPart>
        </mc:Choice>
        <mc:Fallback xmlns="">
          <p:pic>
            <p:nvPicPr>
              <p:cNvPr id="71" name="Pismo odręczne 70">
                <a:extLst>
                  <a:ext uri="{FF2B5EF4-FFF2-40B4-BE49-F238E27FC236}">
                    <a16:creationId xmlns:a16="http://schemas.microsoft.com/office/drawing/2014/main" id="{E2E997C5-E06C-471A-8F62-944579B3A83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846198" y="2820636"/>
                <a:ext cx="1369054" cy="13501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2" name="Pismo odręczne 71">
                <a:extLst>
                  <a:ext uri="{FF2B5EF4-FFF2-40B4-BE49-F238E27FC236}">
                    <a16:creationId xmlns:a16="http://schemas.microsoft.com/office/drawing/2014/main" id="{0B198CA7-9490-4823-A437-7DBC4C3FC86B}"/>
                  </a:ext>
                </a:extLst>
              </p14:cNvPr>
              <p14:cNvContentPartPr/>
              <p14:nvPr/>
            </p14:nvContentPartPr>
            <p14:xfrm>
              <a:off x="9525665" y="2867423"/>
              <a:ext cx="76200" cy="1047749"/>
            </p14:xfrm>
          </p:contentPart>
        </mc:Choice>
        <mc:Fallback xmlns="">
          <p:pic>
            <p:nvPicPr>
              <p:cNvPr id="72" name="Pismo odręczne 71">
                <a:extLst>
                  <a:ext uri="{FF2B5EF4-FFF2-40B4-BE49-F238E27FC236}">
                    <a16:creationId xmlns:a16="http://schemas.microsoft.com/office/drawing/2014/main" id="{0B198CA7-9490-4823-A437-7DBC4C3FC86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507693" y="2849420"/>
                <a:ext cx="111784" cy="10833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3" name="Pismo odręczne 72">
                <a:extLst>
                  <a:ext uri="{FF2B5EF4-FFF2-40B4-BE49-F238E27FC236}">
                    <a16:creationId xmlns:a16="http://schemas.microsoft.com/office/drawing/2014/main" id="{C86E0B9F-3306-4F2E-96AC-80A48F9A7431}"/>
                  </a:ext>
                </a:extLst>
              </p14:cNvPr>
              <p14:cNvContentPartPr/>
              <p14:nvPr/>
            </p14:nvContentPartPr>
            <p14:xfrm>
              <a:off x="9058663" y="3507282"/>
              <a:ext cx="1171575" cy="66675"/>
            </p14:xfrm>
          </p:contentPart>
        </mc:Choice>
        <mc:Fallback xmlns="">
          <p:pic>
            <p:nvPicPr>
              <p:cNvPr id="73" name="Pismo odręczne 72">
                <a:extLst>
                  <a:ext uri="{FF2B5EF4-FFF2-40B4-BE49-F238E27FC236}">
                    <a16:creationId xmlns:a16="http://schemas.microsoft.com/office/drawing/2014/main" id="{C86E0B9F-3306-4F2E-96AC-80A48F9A743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040689" y="3490186"/>
                <a:ext cx="1207164" cy="1005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9" name="Pismo odręczne 78">
                <a:extLst>
                  <a:ext uri="{FF2B5EF4-FFF2-40B4-BE49-F238E27FC236}">
                    <a16:creationId xmlns:a16="http://schemas.microsoft.com/office/drawing/2014/main" id="{3140C112-B654-4ACD-B924-C27A35A8B225}"/>
                  </a:ext>
                </a:extLst>
              </p14:cNvPr>
              <p14:cNvContentPartPr/>
              <p14:nvPr/>
            </p14:nvContentPartPr>
            <p14:xfrm>
              <a:off x="5413753" y="1413554"/>
              <a:ext cx="133350" cy="114300"/>
            </p14:xfrm>
          </p:contentPart>
        </mc:Choice>
        <mc:Fallback xmlns="">
          <p:pic>
            <p:nvPicPr>
              <p:cNvPr id="79" name="Pismo odręczne 78">
                <a:extLst>
                  <a:ext uri="{FF2B5EF4-FFF2-40B4-BE49-F238E27FC236}">
                    <a16:creationId xmlns:a16="http://schemas.microsoft.com/office/drawing/2014/main" id="{3140C112-B654-4ACD-B924-C27A35A8B22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395436" y="1396236"/>
                <a:ext cx="169618" cy="1485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0" name="Pismo odręczne 79">
                <a:extLst>
                  <a:ext uri="{FF2B5EF4-FFF2-40B4-BE49-F238E27FC236}">
                    <a16:creationId xmlns:a16="http://schemas.microsoft.com/office/drawing/2014/main" id="{529AF374-4BDE-4BB6-90FA-3665496DD07D}"/>
                  </a:ext>
                </a:extLst>
              </p14:cNvPr>
              <p14:cNvContentPartPr/>
              <p14:nvPr/>
            </p14:nvContentPartPr>
            <p14:xfrm>
              <a:off x="6314254" y="1429041"/>
              <a:ext cx="133350" cy="123825"/>
            </p14:xfrm>
          </p:contentPart>
        </mc:Choice>
        <mc:Fallback xmlns="">
          <p:pic>
            <p:nvPicPr>
              <p:cNvPr id="80" name="Pismo odręczne 79">
                <a:extLst>
                  <a:ext uri="{FF2B5EF4-FFF2-40B4-BE49-F238E27FC236}">
                    <a16:creationId xmlns:a16="http://schemas.microsoft.com/office/drawing/2014/main" id="{529AF374-4BDE-4BB6-90FA-3665496DD07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296185" y="1410991"/>
                <a:ext cx="169127" cy="1595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1" name="Pismo odręczne 80">
                <a:extLst>
                  <a:ext uri="{FF2B5EF4-FFF2-40B4-BE49-F238E27FC236}">
                    <a16:creationId xmlns:a16="http://schemas.microsoft.com/office/drawing/2014/main" id="{30F07254-F82D-4B6D-B3C9-A4258DCB4B7E}"/>
                  </a:ext>
                </a:extLst>
              </p14:cNvPr>
              <p14:cNvContentPartPr/>
              <p14:nvPr/>
            </p14:nvContentPartPr>
            <p14:xfrm>
              <a:off x="9177811" y="962034"/>
              <a:ext cx="161924" cy="133350"/>
            </p14:xfrm>
          </p:contentPart>
        </mc:Choice>
        <mc:Fallback xmlns="">
          <p:pic>
            <p:nvPicPr>
              <p:cNvPr id="81" name="Pismo odręczne 80">
                <a:extLst>
                  <a:ext uri="{FF2B5EF4-FFF2-40B4-BE49-F238E27FC236}">
                    <a16:creationId xmlns:a16="http://schemas.microsoft.com/office/drawing/2014/main" id="{30F07254-F82D-4B6D-B3C9-A4258DCB4B7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159899" y="943767"/>
                <a:ext cx="197390" cy="1695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82" name="Pismo odręczne 81">
                <a:extLst>
                  <a:ext uri="{FF2B5EF4-FFF2-40B4-BE49-F238E27FC236}">
                    <a16:creationId xmlns:a16="http://schemas.microsoft.com/office/drawing/2014/main" id="{13162046-6C0B-48F5-AD91-4330C6F960FD}"/>
                  </a:ext>
                </a:extLst>
              </p14:cNvPr>
              <p14:cNvContentPartPr/>
              <p14:nvPr/>
            </p14:nvContentPartPr>
            <p14:xfrm>
              <a:off x="9239306" y="1761043"/>
              <a:ext cx="104774" cy="114300"/>
            </p14:xfrm>
          </p:contentPart>
        </mc:Choice>
        <mc:Fallback xmlns="">
          <p:pic>
            <p:nvPicPr>
              <p:cNvPr id="82" name="Pismo odręczne 81">
                <a:extLst>
                  <a:ext uri="{FF2B5EF4-FFF2-40B4-BE49-F238E27FC236}">
                    <a16:creationId xmlns:a16="http://schemas.microsoft.com/office/drawing/2014/main" id="{13162046-6C0B-48F5-AD91-4330C6F960F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221902" y="1742367"/>
                <a:ext cx="139235" cy="1512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83" name="Pismo odręczne 82">
                <a:extLst>
                  <a:ext uri="{FF2B5EF4-FFF2-40B4-BE49-F238E27FC236}">
                    <a16:creationId xmlns:a16="http://schemas.microsoft.com/office/drawing/2014/main" id="{DDF09197-5141-4555-AC96-BFA06E6ADA7C}"/>
                  </a:ext>
                </a:extLst>
              </p14:cNvPr>
              <p14:cNvContentPartPr/>
              <p14:nvPr/>
            </p14:nvContentPartPr>
            <p14:xfrm>
              <a:off x="6358642" y="3176389"/>
              <a:ext cx="133350" cy="133350"/>
            </p14:xfrm>
          </p:contentPart>
        </mc:Choice>
        <mc:Fallback xmlns="">
          <p:pic>
            <p:nvPicPr>
              <p:cNvPr id="83" name="Pismo odręczne 82">
                <a:extLst>
                  <a:ext uri="{FF2B5EF4-FFF2-40B4-BE49-F238E27FC236}">
                    <a16:creationId xmlns:a16="http://schemas.microsoft.com/office/drawing/2014/main" id="{DDF09197-5141-4555-AC96-BFA06E6ADA7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341142" y="3158609"/>
                <a:ext cx="168000" cy="1685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4" name="Pismo odręczne 83">
                <a:extLst>
                  <a:ext uri="{FF2B5EF4-FFF2-40B4-BE49-F238E27FC236}">
                    <a16:creationId xmlns:a16="http://schemas.microsoft.com/office/drawing/2014/main" id="{665F9590-705A-454A-8E72-945CECA23D28}"/>
                  </a:ext>
                </a:extLst>
              </p14:cNvPr>
              <p14:cNvContentPartPr/>
              <p14:nvPr/>
            </p14:nvContentPartPr>
            <p14:xfrm>
              <a:off x="6444880" y="4093580"/>
              <a:ext cx="142874" cy="133350"/>
            </p14:xfrm>
          </p:contentPart>
        </mc:Choice>
        <mc:Fallback xmlns="">
          <p:pic>
            <p:nvPicPr>
              <p:cNvPr id="84" name="Pismo odręczne 83">
                <a:extLst>
                  <a:ext uri="{FF2B5EF4-FFF2-40B4-BE49-F238E27FC236}">
                    <a16:creationId xmlns:a16="http://schemas.microsoft.com/office/drawing/2014/main" id="{665F9590-705A-454A-8E72-945CECA23D2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426610" y="4075008"/>
                <a:ext cx="179049" cy="1701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85" name="Pismo odręczne 84">
                <a:extLst>
                  <a:ext uri="{FF2B5EF4-FFF2-40B4-BE49-F238E27FC236}">
                    <a16:creationId xmlns:a16="http://schemas.microsoft.com/office/drawing/2014/main" id="{1FC9B9AF-290D-451C-8165-8B9881E2D5EE}"/>
                  </a:ext>
                </a:extLst>
              </p14:cNvPr>
              <p14:cNvContentPartPr/>
              <p14:nvPr/>
            </p14:nvContentPartPr>
            <p14:xfrm>
              <a:off x="9024766" y="3511024"/>
              <a:ext cx="142874" cy="123825"/>
            </p14:xfrm>
          </p:contentPart>
        </mc:Choice>
        <mc:Fallback xmlns="">
          <p:pic>
            <p:nvPicPr>
              <p:cNvPr id="85" name="Pismo odręczne 84">
                <a:extLst>
                  <a:ext uri="{FF2B5EF4-FFF2-40B4-BE49-F238E27FC236}">
                    <a16:creationId xmlns:a16="http://schemas.microsoft.com/office/drawing/2014/main" id="{1FC9B9AF-290D-451C-8165-8B9881E2D5E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006259" y="3493284"/>
                <a:ext cx="179518" cy="1589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86" name="Pismo odręczne 85">
                <a:extLst>
                  <a:ext uri="{FF2B5EF4-FFF2-40B4-BE49-F238E27FC236}">
                    <a16:creationId xmlns:a16="http://schemas.microsoft.com/office/drawing/2014/main" id="{3029CCCD-0E42-4A16-B8AF-41C48C4A07B1}"/>
                  </a:ext>
                </a:extLst>
              </p14:cNvPr>
              <p14:cNvContentPartPr/>
              <p14:nvPr/>
            </p14:nvContentPartPr>
            <p14:xfrm>
              <a:off x="9984982" y="3455852"/>
              <a:ext cx="152399" cy="133350"/>
            </p14:xfrm>
          </p:contentPart>
        </mc:Choice>
        <mc:Fallback xmlns="">
          <p:pic>
            <p:nvPicPr>
              <p:cNvPr id="86" name="Pismo odręczne 85">
                <a:extLst>
                  <a:ext uri="{FF2B5EF4-FFF2-40B4-BE49-F238E27FC236}">
                    <a16:creationId xmlns:a16="http://schemas.microsoft.com/office/drawing/2014/main" id="{3029CCCD-0E42-4A16-B8AF-41C48C4A07B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966532" y="3437684"/>
                <a:ext cx="188930" cy="1693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87" name="Pismo odręczne 86">
                <a:extLst>
                  <a:ext uri="{FF2B5EF4-FFF2-40B4-BE49-F238E27FC236}">
                    <a16:creationId xmlns:a16="http://schemas.microsoft.com/office/drawing/2014/main" id="{614D65B5-A2CA-4F41-ACE4-BD2DB42D96FF}"/>
                  </a:ext>
                </a:extLst>
              </p14:cNvPr>
              <p14:cNvContentPartPr/>
              <p14:nvPr/>
            </p14:nvContentPartPr>
            <p14:xfrm>
              <a:off x="5581169" y="1475742"/>
              <a:ext cx="247649" cy="19049"/>
            </p14:xfrm>
          </p:contentPart>
        </mc:Choice>
        <mc:Fallback xmlns="">
          <p:pic>
            <p:nvPicPr>
              <p:cNvPr id="87" name="Pismo odręczne 86">
                <a:extLst>
                  <a:ext uri="{FF2B5EF4-FFF2-40B4-BE49-F238E27FC236}">
                    <a16:creationId xmlns:a16="http://schemas.microsoft.com/office/drawing/2014/main" id="{614D65B5-A2CA-4F41-ACE4-BD2DB42D96F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544963" y="1441107"/>
                <a:ext cx="319699" cy="879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88" name="Pismo odręczne 87">
                <a:extLst>
                  <a:ext uri="{FF2B5EF4-FFF2-40B4-BE49-F238E27FC236}">
                    <a16:creationId xmlns:a16="http://schemas.microsoft.com/office/drawing/2014/main" id="{F4304B88-41E6-48ED-A58C-EB458AE78639}"/>
                  </a:ext>
                </a:extLst>
              </p14:cNvPr>
              <p14:cNvContentPartPr/>
              <p14:nvPr/>
            </p14:nvContentPartPr>
            <p14:xfrm>
              <a:off x="5809569" y="1419702"/>
              <a:ext cx="104774" cy="161924"/>
            </p14:xfrm>
          </p:contentPart>
        </mc:Choice>
        <mc:Fallback xmlns="">
          <p:pic>
            <p:nvPicPr>
              <p:cNvPr id="88" name="Pismo odręczne 87">
                <a:extLst>
                  <a:ext uri="{FF2B5EF4-FFF2-40B4-BE49-F238E27FC236}">
                    <a16:creationId xmlns:a16="http://schemas.microsoft.com/office/drawing/2014/main" id="{F4304B88-41E6-48ED-A58C-EB458AE7863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773564" y="1383639"/>
                <a:ext cx="176424" cy="2336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9" name="Pismo odręczne 88">
                <a:extLst>
                  <a:ext uri="{FF2B5EF4-FFF2-40B4-BE49-F238E27FC236}">
                    <a16:creationId xmlns:a16="http://schemas.microsoft.com/office/drawing/2014/main" id="{9A1E9915-8BBB-46B9-960A-805A103953FF}"/>
                  </a:ext>
                </a:extLst>
              </p14:cNvPr>
              <p14:cNvContentPartPr/>
              <p14:nvPr/>
            </p14:nvContentPartPr>
            <p14:xfrm>
              <a:off x="5993543" y="1447722"/>
              <a:ext cx="247649" cy="9524"/>
            </p14:xfrm>
          </p:contentPart>
        </mc:Choice>
        <mc:Fallback xmlns="">
          <p:pic>
            <p:nvPicPr>
              <p:cNvPr id="89" name="Pismo odręczne 88">
                <a:extLst>
                  <a:ext uri="{FF2B5EF4-FFF2-40B4-BE49-F238E27FC236}">
                    <a16:creationId xmlns:a16="http://schemas.microsoft.com/office/drawing/2014/main" id="{9A1E9915-8BBB-46B9-960A-805A103953F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957284" y="1421981"/>
                <a:ext cx="319804" cy="607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90" name="Pismo odręczne 89">
                <a:extLst>
                  <a:ext uri="{FF2B5EF4-FFF2-40B4-BE49-F238E27FC236}">
                    <a16:creationId xmlns:a16="http://schemas.microsoft.com/office/drawing/2014/main" id="{34D307E8-C646-4B61-89E9-62A99895BE15}"/>
                  </a:ext>
                </a:extLst>
              </p14:cNvPr>
              <p14:cNvContentPartPr/>
              <p14:nvPr/>
            </p14:nvContentPartPr>
            <p14:xfrm>
              <a:off x="5918249" y="1354321"/>
              <a:ext cx="228599" cy="257174"/>
            </p14:xfrm>
          </p:contentPart>
        </mc:Choice>
        <mc:Fallback xmlns="">
          <p:pic>
            <p:nvPicPr>
              <p:cNvPr id="90" name="Pismo odręczne 89">
                <a:extLst>
                  <a:ext uri="{FF2B5EF4-FFF2-40B4-BE49-F238E27FC236}">
                    <a16:creationId xmlns:a16="http://schemas.microsoft.com/office/drawing/2014/main" id="{34D307E8-C646-4B61-89E9-62A99895BE1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882135" y="1318849"/>
                <a:ext cx="300465" cy="3277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91" name="Pismo odręczne 90">
                <a:extLst>
                  <a:ext uri="{FF2B5EF4-FFF2-40B4-BE49-F238E27FC236}">
                    <a16:creationId xmlns:a16="http://schemas.microsoft.com/office/drawing/2014/main" id="{DB4D3B11-3D59-453D-B0DF-744ADF658944}"/>
                  </a:ext>
                </a:extLst>
              </p14:cNvPr>
              <p14:cNvContentPartPr/>
              <p14:nvPr/>
            </p14:nvContentPartPr>
            <p14:xfrm>
              <a:off x="9218395" y="1464290"/>
              <a:ext cx="47624" cy="228599"/>
            </p14:xfrm>
          </p:contentPart>
        </mc:Choice>
        <mc:Fallback xmlns="">
          <p:pic>
            <p:nvPicPr>
              <p:cNvPr id="91" name="Pismo odręczne 90">
                <a:extLst>
                  <a:ext uri="{FF2B5EF4-FFF2-40B4-BE49-F238E27FC236}">
                    <a16:creationId xmlns:a16="http://schemas.microsoft.com/office/drawing/2014/main" id="{DB4D3B11-3D59-453D-B0DF-744ADF65894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9182316" y="1428347"/>
                <a:ext cx="119421" cy="3001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92" name="Pismo odręczne 91">
                <a:extLst>
                  <a:ext uri="{FF2B5EF4-FFF2-40B4-BE49-F238E27FC236}">
                    <a16:creationId xmlns:a16="http://schemas.microsoft.com/office/drawing/2014/main" id="{32D38E73-F7E1-48F0-803D-FADFD203E6F3}"/>
                  </a:ext>
                </a:extLst>
              </p14:cNvPr>
              <p14:cNvContentPartPr/>
              <p14:nvPr/>
            </p14:nvContentPartPr>
            <p14:xfrm>
              <a:off x="9321462" y="1447722"/>
              <a:ext cx="85725" cy="114300"/>
            </p14:xfrm>
          </p:contentPart>
        </mc:Choice>
        <mc:Fallback xmlns="">
          <p:pic>
            <p:nvPicPr>
              <p:cNvPr id="92" name="Pismo odręczne 91">
                <a:extLst>
                  <a:ext uri="{FF2B5EF4-FFF2-40B4-BE49-F238E27FC236}">
                    <a16:creationId xmlns:a16="http://schemas.microsoft.com/office/drawing/2014/main" id="{32D38E73-F7E1-48F0-803D-FADFD203E6F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284190" y="1411551"/>
                <a:ext cx="159896" cy="1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93" name="Pismo odręczne 92">
                <a:extLst>
                  <a:ext uri="{FF2B5EF4-FFF2-40B4-BE49-F238E27FC236}">
                    <a16:creationId xmlns:a16="http://schemas.microsoft.com/office/drawing/2014/main" id="{444A5207-EFFE-48DF-B381-2658D9B8EB7B}"/>
                  </a:ext>
                </a:extLst>
              </p14:cNvPr>
              <p14:cNvContentPartPr/>
              <p14:nvPr/>
            </p14:nvContentPartPr>
            <p14:xfrm>
              <a:off x="9040735" y="1447722"/>
              <a:ext cx="228599" cy="152399"/>
            </p14:xfrm>
          </p:contentPart>
        </mc:Choice>
        <mc:Fallback xmlns="">
          <p:pic>
            <p:nvPicPr>
              <p:cNvPr id="93" name="Pismo odręczne 92">
                <a:extLst>
                  <a:ext uri="{FF2B5EF4-FFF2-40B4-BE49-F238E27FC236}">
                    <a16:creationId xmlns:a16="http://schemas.microsoft.com/office/drawing/2014/main" id="{444A5207-EFFE-48DF-B381-2658D9B8EB7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9004159" y="1412031"/>
                <a:ext cx="301385" cy="2234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94" name="Pismo odręczne 93">
                <a:extLst>
                  <a:ext uri="{FF2B5EF4-FFF2-40B4-BE49-F238E27FC236}">
                    <a16:creationId xmlns:a16="http://schemas.microsoft.com/office/drawing/2014/main" id="{45D5D3CC-D6A4-49D8-8554-AA96DCD659D0}"/>
                  </a:ext>
                </a:extLst>
              </p14:cNvPr>
              <p14:cNvContentPartPr/>
              <p14:nvPr/>
            </p14:nvContentPartPr>
            <p14:xfrm>
              <a:off x="9229785" y="1102137"/>
              <a:ext cx="28574" cy="200024"/>
            </p14:xfrm>
          </p:contentPart>
        </mc:Choice>
        <mc:Fallback xmlns="">
          <p:pic>
            <p:nvPicPr>
              <p:cNvPr id="94" name="Pismo odręczne 93">
                <a:extLst>
                  <a:ext uri="{FF2B5EF4-FFF2-40B4-BE49-F238E27FC236}">
                    <a16:creationId xmlns:a16="http://schemas.microsoft.com/office/drawing/2014/main" id="{45D5D3CC-D6A4-49D8-8554-AA96DCD659D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9191171" y="1066418"/>
                <a:ext cx="105415" cy="2711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95" name="Pismo odręczne 94">
                <a:extLst>
                  <a:ext uri="{FF2B5EF4-FFF2-40B4-BE49-F238E27FC236}">
                    <a16:creationId xmlns:a16="http://schemas.microsoft.com/office/drawing/2014/main" id="{5B7F3F3F-59D4-421C-BD8B-90FFA0D71D55}"/>
                  </a:ext>
                </a:extLst>
              </p14:cNvPr>
              <p14:cNvContentPartPr/>
              <p14:nvPr/>
            </p14:nvContentPartPr>
            <p14:xfrm>
              <a:off x="9106639" y="1203137"/>
              <a:ext cx="304800" cy="171449"/>
            </p14:xfrm>
          </p:contentPart>
        </mc:Choice>
        <mc:Fallback xmlns="">
          <p:pic>
            <p:nvPicPr>
              <p:cNvPr id="95" name="Pismo odręczne 94">
                <a:extLst>
                  <a:ext uri="{FF2B5EF4-FFF2-40B4-BE49-F238E27FC236}">
                    <a16:creationId xmlns:a16="http://schemas.microsoft.com/office/drawing/2014/main" id="{5B7F3F3F-59D4-421C-BD8B-90FFA0D71D5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070396" y="1166966"/>
                <a:ext cx="376923" cy="243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96" name="Pismo odręczne 95">
                <a:extLst>
                  <a:ext uri="{FF2B5EF4-FFF2-40B4-BE49-F238E27FC236}">
                    <a16:creationId xmlns:a16="http://schemas.microsoft.com/office/drawing/2014/main" id="{390837B6-C9D7-47B9-802D-FD74EDF53B3D}"/>
                  </a:ext>
                </a:extLst>
              </p14:cNvPr>
              <p14:cNvContentPartPr/>
              <p14:nvPr/>
            </p14:nvContentPartPr>
            <p14:xfrm>
              <a:off x="6491188" y="3353111"/>
              <a:ext cx="47624" cy="266700"/>
            </p14:xfrm>
          </p:contentPart>
        </mc:Choice>
        <mc:Fallback xmlns="">
          <p:pic>
            <p:nvPicPr>
              <p:cNvPr id="96" name="Pismo odręczne 95">
                <a:extLst>
                  <a:ext uri="{FF2B5EF4-FFF2-40B4-BE49-F238E27FC236}">
                    <a16:creationId xmlns:a16="http://schemas.microsoft.com/office/drawing/2014/main" id="{390837B6-C9D7-47B9-802D-FD74EDF53B3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454834" y="3316677"/>
                <a:ext cx="119969" cy="3392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97" name="Pismo odręczne 96">
                <a:extLst>
                  <a:ext uri="{FF2B5EF4-FFF2-40B4-BE49-F238E27FC236}">
                    <a16:creationId xmlns:a16="http://schemas.microsoft.com/office/drawing/2014/main" id="{A8774716-0AFC-4F77-8332-45452BF87388}"/>
                  </a:ext>
                </a:extLst>
              </p14:cNvPr>
              <p14:cNvContentPartPr/>
              <p14:nvPr/>
            </p14:nvContentPartPr>
            <p14:xfrm>
              <a:off x="6341956" y="3498652"/>
              <a:ext cx="314325" cy="161924"/>
            </p14:xfrm>
          </p:contentPart>
        </mc:Choice>
        <mc:Fallback xmlns="">
          <p:pic>
            <p:nvPicPr>
              <p:cNvPr id="97" name="Pismo odręczne 96">
                <a:extLst>
                  <a:ext uri="{FF2B5EF4-FFF2-40B4-BE49-F238E27FC236}">
                    <a16:creationId xmlns:a16="http://schemas.microsoft.com/office/drawing/2014/main" id="{A8774716-0AFC-4F77-8332-45452BF8738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306278" y="3462986"/>
                <a:ext cx="385325" cy="2328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98" name="Pismo odręczne 97">
                <a:extLst>
                  <a:ext uri="{FF2B5EF4-FFF2-40B4-BE49-F238E27FC236}">
                    <a16:creationId xmlns:a16="http://schemas.microsoft.com/office/drawing/2014/main" id="{5A77F94F-3DD5-4855-8B90-F1EDC8242D74}"/>
                  </a:ext>
                </a:extLst>
              </p14:cNvPr>
              <p14:cNvContentPartPr/>
              <p14:nvPr/>
            </p14:nvContentPartPr>
            <p14:xfrm>
              <a:off x="6509672" y="3838798"/>
              <a:ext cx="19049" cy="190499"/>
            </p14:xfrm>
          </p:contentPart>
        </mc:Choice>
        <mc:Fallback xmlns="">
          <p:pic>
            <p:nvPicPr>
              <p:cNvPr id="98" name="Pismo odręczne 97">
                <a:extLst>
                  <a:ext uri="{FF2B5EF4-FFF2-40B4-BE49-F238E27FC236}">
                    <a16:creationId xmlns:a16="http://schemas.microsoft.com/office/drawing/2014/main" id="{5A77F94F-3DD5-4855-8B90-F1EDC8242D7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464317" y="3802855"/>
                <a:ext cx="109305" cy="262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99" name="Pismo odręczne 98">
                <a:extLst>
                  <a:ext uri="{FF2B5EF4-FFF2-40B4-BE49-F238E27FC236}">
                    <a16:creationId xmlns:a16="http://schemas.microsoft.com/office/drawing/2014/main" id="{64741CC6-D8A8-4465-A154-981B9465222D}"/>
                  </a:ext>
                </a:extLst>
              </p14:cNvPr>
              <p14:cNvContentPartPr/>
              <p14:nvPr/>
            </p14:nvContentPartPr>
            <p14:xfrm>
              <a:off x="6556779" y="3782757"/>
              <a:ext cx="85725" cy="114300"/>
            </p14:xfrm>
          </p:contentPart>
        </mc:Choice>
        <mc:Fallback xmlns="">
          <p:pic>
            <p:nvPicPr>
              <p:cNvPr id="99" name="Pismo odręczne 98">
                <a:extLst>
                  <a:ext uri="{FF2B5EF4-FFF2-40B4-BE49-F238E27FC236}">
                    <a16:creationId xmlns:a16="http://schemas.microsoft.com/office/drawing/2014/main" id="{64741CC6-D8A8-4465-A154-981B9465222D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521355" y="3746005"/>
                <a:ext cx="156218" cy="1874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00" name="Pismo odręczne 99">
                <a:extLst>
                  <a:ext uri="{FF2B5EF4-FFF2-40B4-BE49-F238E27FC236}">
                    <a16:creationId xmlns:a16="http://schemas.microsoft.com/office/drawing/2014/main" id="{CDFC902A-7F24-4500-929D-D828E4D5EFEC}"/>
                  </a:ext>
                </a:extLst>
              </p14:cNvPr>
              <p14:cNvContentPartPr/>
              <p14:nvPr/>
            </p14:nvContentPartPr>
            <p14:xfrm>
              <a:off x="6317534" y="3792098"/>
              <a:ext cx="133350" cy="228599"/>
            </p14:xfrm>
          </p:contentPart>
        </mc:Choice>
        <mc:Fallback xmlns="">
          <p:pic>
            <p:nvPicPr>
              <p:cNvPr id="100" name="Pismo odręczne 99">
                <a:extLst>
                  <a:ext uri="{FF2B5EF4-FFF2-40B4-BE49-F238E27FC236}">
                    <a16:creationId xmlns:a16="http://schemas.microsoft.com/office/drawing/2014/main" id="{CDFC902A-7F24-4500-929D-D828E4D5EFE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282442" y="3755984"/>
                <a:ext cx="203183" cy="3004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01" name="Pismo odręczne 100">
                <a:extLst>
                  <a:ext uri="{FF2B5EF4-FFF2-40B4-BE49-F238E27FC236}">
                    <a16:creationId xmlns:a16="http://schemas.microsoft.com/office/drawing/2014/main" id="{6FC3F0A7-EFF0-40ED-B54C-0F986A2F13CE}"/>
                  </a:ext>
                </a:extLst>
              </p14:cNvPr>
              <p14:cNvContentPartPr/>
              <p14:nvPr/>
            </p14:nvContentPartPr>
            <p14:xfrm>
              <a:off x="9172019" y="3539851"/>
              <a:ext cx="352425" cy="28574"/>
            </p14:xfrm>
          </p:contentPart>
        </mc:Choice>
        <mc:Fallback xmlns="">
          <p:pic>
            <p:nvPicPr>
              <p:cNvPr id="101" name="Pismo odręczne 100">
                <a:extLst>
                  <a:ext uri="{FF2B5EF4-FFF2-40B4-BE49-F238E27FC236}">
                    <a16:creationId xmlns:a16="http://schemas.microsoft.com/office/drawing/2014/main" id="{6FC3F0A7-EFF0-40ED-B54C-0F986A2F13CE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9136492" y="3503681"/>
                <a:ext cx="423123" cy="1005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02" name="Pismo odręczne 101">
                <a:extLst>
                  <a:ext uri="{FF2B5EF4-FFF2-40B4-BE49-F238E27FC236}">
                    <a16:creationId xmlns:a16="http://schemas.microsoft.com/office/drawing/2014/main" id="{A51BF108-60C9-4ABA-A32A-96FCBB5957D5}"/>
                  </a:ext>
                </a:extLst>
              </p14:cNvPr>
              <p14:cNvContentPartPr/>
              <p14:nvPr/>
            </p14:nvContentPartPr>
            <p14:xfrm>
              <a:off x="9400488" y="3427832"/>
              <a:ext cx="209549" cy="219074"/>
            </p14:xfrm>
          </p:contentPart>
        </mc:Choice>
        <mc:Fallback xmlns="">
          <p:pic>
            <p:nvPicPr>
              <p:cNvPr id="102" name="Pismo odręczne 101">
                <a:extLst>
                  <a:ext uri="{FF2B5EF4-FFF2-40B4-BE49-F238E27FC236}">
                    <a16:creationId xmlns:a16="http://schemas.microsoft.com/office/drawing/2014/main" id="{A51BF108-60C9-4ABA-A32A-96FCBB5957D5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9364729" y="3391977"/>
                <a:ext cx="280710" cy="2904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03" name="Pismo odręczne 102">
                <a:extLst>
                  <a:ext uri="{FF2B5EF4-FFF2-40B4-BE49-F238E27FC236}">
                    <a16:creationId xmlns:a16="http://schemas.microsoft.com/office/drawing/2014/main" id="{60791825-F714-4BF3-98A3-44D71734EF87}"/>
                  </a:ext>
                </a:extLst>
              </p14:cNvPr>
              <p14:cNvContentPartPr/>
              <p14:nvPr/>
            </p14:nvContentPartPr>
            <p14:xfrm>
              <a:off x="9645808" y="3465192"/>
              <a:ext cx="276225" cy="85725"/>
            </p14:xfrm>
          </p:contentPart>
        </mc:Choice>
        <mc:Fallback xmlns="">
          <p:pic>
            <p:nvPicPr>
              <p:cNvPr id="103" name="Pismo odręczne 102">
                <a:extLst>
                  <a:ext uri="{FF2B5EF4-FFF2-40B4-BE49-F238E27FC236}">
                    <a16:creationId xmlns:a16="http://schemas.microsoft.com/office/drawing/2014/main" id="{60791825-F714-4BF3-98A3-44D71734EF8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9609510" y="3429324"/>
                <a:ext cx="348457" cy="1571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04" name="Pismo odręczne 103">
                <a:extLst>
                  <a:ext uri="{FF2B5EF4-FFF2-40B4-BE49-F238E27FC236}">
                    <a16:creationId xmlns:a16="http://schemas.microsoft.com/office/drawing/2014/main" id="{3BC39936-F449-4DFB-8EB3-EA2283BC6223}"/>
                  </a:ext>
                </a:extLst>
              </p14:cNvPr>
              <p14:cNvContentPartPr/>
              <p14:nvPr/>
            </p14:nvContentPartPr>
            <p14:xfrm>
              <a:off x="9586173" y="3371791"/>
              <a:ext cx="295275" cy="285749"/>
            </p14:xfrm>
          </p:contentPart>
        </mc:Choice>
        <mc:Fallback xmlns="">
          <p:pic>
            <p:nvPicPr>
              <p:cNvPr id="104" name="Pismo odręczne 103">
                <a:extLst>
                  <a:ext uri="{FF2B5EF4-FFF2-40B4-BE49-F238E27FC236}">
                    <a16:creationId xmlns:a16="http://schemas.microsoft.com/office/drawing/2014/main" id="{3BC39936-F449-4DFB-8EB3-EA2283BC6223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9550164" y="3336117"/>
                <a:ext cx="366933" cy="3567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05" name="Pismo odręczne 104">
                <a:extLst>
                  <a:ext uri="{FF2B5EF4-FFF2-40B4-BE49-F238E27FC236}">
                    <a16:creationId xmlns:a16="http://schemas.microsoft.com/office/drawing/2014/main" id="{7B80E374-91ED-4979-A64C-F544BC69FF83}"/>
                  </a:ext>
                </a:extLst>
              </p14:cNvPr>
              <p14:cNvContentPartPr/>
              <p14:nvPr/>
            </p14:nvContentPartPr>
            <p14:xfrm>
              <a:off x="3876158" y="1924701"/>
              <a:ext cx="1171575" cy="885824"/>
            </p14:xfrm>
          </p:contentPart>
        </mc:Choice>
        <mc:Fallback xmlns="">
          <p:pic>
            <p:nvPicPr>
              <p:cNvPr id="105" name="Pismo odręczne 104">
                <a:extLst>
                  <a:ext uri="{FF2B5EF4-FFF2-40B4-BE49-F238E27FC236}">
                    <a16:creationId xmlns:a16="http://schemas.microsoft.com/office/drawing/2014/main" id="{7B80E374-91ED-4979-A64C-F544BC69FF8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858095" y="1906726"/>
                <a:ext cx="1207340" cy="9214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06" name="Pismo odręczne 105">
                <a:extLst>
                  <a:ext uri="{FF2B5EF4-FFF2-40B4-BE49-F238E27FC236}">
                    <a16:creationId xmlns:a16="http://schemas.microsoft.com/office/drawing/2014/main" id="{5F94E649-AF07-41F8-B5B6-858BC24262BC}"/>
                  </a:ext>
                </a:extLst>
              </p14:cNvPr>
              <p14:cNvContentPartPr/>
              <p14:nvPr/>
            </p14:nvContentPartPr>
            <p14:xfrm>
              <a:off x="5043677" y="1786975"/>
              <a:ext cx="152399" cy="190499"/>
            </p14:xfrm>
          </p:contentPart>
        </mc:Choice>
        <mc:Fallback xmlns="">
          <p:pic>
            <p:nvPicPr>
              <p:cNvPr id="106" name="Pismo odręczne 105">
                <a:extLst>
                  <a:ext uri="{FF2B5EF4-FFF2-40B4-BE49-F238E27FC236}">
                    <a16:creationId xmlns:a16="http://schemas.microsoft.com/office/drawing/2014/main" id="{5F94E649-AF07-41F8-B5B6-858BC24262B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025491" y="1768658"/>
                <a:ext cx="188407" cy="2267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07" name="Pismo odręczne 106">
                <a:extLst>
                  <a:ext uri="{FF2B5EF4-FFF2-40B4-BE49-F238E27FC236}">
                    <a16:creationId xmlns:a16="http://schemas.microsoft.com/office/drawing/2014/main" id="{A49FE105-42C3-4DF3-A942-73EF9A8BFFAB}"/>
                  </a:ext>
                </a:extLst>
              </p14:cNvPr>
              <p14:cNvContentPartPr/>
              <p14:nvPr/>
            </p14:nvContentPartPr>
            <p14:xfrm>
              <a:off x="4062962" y="3465192"/>
              <a:ext cx="1219199" cy="276225"/>
            </p14:xfrm>
          </p:contentPart>
        </mc:Choice>
        <mc:Fallback xmlns="">
          <p:pic>
            <p:nvPicPr>
              <p:cNvPr id="107" name="Pismo odręczne 106">
                <a:extLst>
                  <a:ext uri="{FF2B5EF4-FFF2-40B4-BE49-F238E27FC236}">
                    <a16:creationId xmlns:a16="http://schemas.microsoft.com/office/drawing/2014/main" id="{A49FE105-42C3-4DF3-A942-73EF9A8BFFAB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044921" y="3447091"/>
                <a:ext cx="1254920" cy="3120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08" name="Pismo odręczne 107">
                <a:extLst>
                  <a:ext uri="{FF2B5EF4-FFF2-40B4-BE49-F238E27FC236}">
                    <a16:creationId xmlns:a16="http://schemas.microsoft.com/office/drawing/2014/main" id="{27376801-B38A-4346-8590-4153C2477BC3}"/>
                  </a:ext>
                </a:extLst>
              </p14:cNvPr>
              <p14:cNvContentPartPr/>
              <p14:nvPr/>
            </p14:nvContentPartPr>
            <p14:xfrm>
              <a:off x="5258500" y="3614635"/>
              <a:ext cx="295275" cy="257174"/>
            </p14:xfrm>
          </p:contentPart>
        </mc:Choice>
        <mc:Fallback xmlns="">
          <p:pic>
            <p:nvPicPr>
              <p:cNvPr id="108" name="Pismo odręczne 107">
                <a:extLst>
                  <a:ext uri="{FF2B5EF4-FFF2-40B4-BE49-F238E27FC236}">
                    <a16:creationId xmlns:a16="http://schemas.microsoft.com/office/drawing/2014/main" id="{27376801-B38A-4346-8590-4153C2477BC3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240561" y="3596701"/>
                <a:ext cx="330794" cy="2926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" name="Pismo odręczne 5">
                <a:extLst>
                  <a:ext uri="{FF2B5EF4-FFF2-40B4-BE49-F238E27FC236}">
                    <a16:creationId xmlns:a16="http://schemas.microsoft.com/office/drawing/2014/main" id="{0AB9748D-4404-484C-AE90-0905F9CF01AE}"/>
                  </a:ext>
                </a:extLst>
              </p14:cNvPr>
              <p14:cNvContentPartPr/>
              <p14:nvPr/>
            </p14:nvContentPartPr>
            <p14:xfrm>
              <a:off x="10671105" y="344054"/>
              <a:ext cx="142874" cy="85725"/>
            </p14:xfrm>
          </p:contentPart>
        </mc:Choice>
        <mc:Fallback xmlns="">
          <p:pic>
            <p:nvPicPr>
              <p:cNvPr id="6" name="Pismo odręczne 5">
                <a:extLst>
                  <a:ext uri="{FF2B5EF4-FFF2-40B4-BE49-F238E27FC236}">
                    <a16:creationId xmlns:a16="http://schemas.microsoft.com/office/drawing/2014/main" id="{0AB9748D-4404-484C-AE90-0905F9CF01AE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0653335" y="325737"/>
                <a:ext cx="178059" cy="1219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7" name="Pismo odręczne 6">
                <a:extLst>
                  <a:ext uri="{FF2B5EF4-FFF2-40B4-BE49-F238E27FC236}">
                    <a16:creationId xmlns:a16="http://schemas.microsoft.com/office/drawing/2014/main" id="{526ED8D3-1DCB-4A79-A415-81A396D28BCD}"/>
                  </a:ext>
                </a:extLst>
              </p14:cNvPr>
              <p14:cNvContentPartPr/>
              <p14:nvPr/>
            </p14:nvContentPartPr>
            <p14:xfrm>
              <a:off x="10843906" y="300320"/>
              <a:ext cx="95249" cy="47624"/>
            </p14:xfrm>
          </p:contentPart>
        </mc:Choice>
        <mc:Fallback xmlns="">
          <p:pic>
            <p:nvPicPr>
              <p:cNvPr id="7" name="Pismo odręczne 6">
                <a:extLst>
                  <a:ext uri="{FF2B5EF4-FFF2-40B4-BE49-F238E27FC236}">
                    <a16:creationId xmlns:a16="http://schemas.microsoft.com/office/drawing/2014/main" id="{526ED8D3-1DCB-4A79-A415-81A396D28BCD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0825798" y="281570"/>
                <a:ext cx="131103" cy="847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8" name="Pismo odręczne 7">
                <a:extLst>
                  <a:ext uri="{FF2B5EF4-FFF2-40B4-BE49-F238E27FC236}">
                    <a16:creationId xmlns:a16="http://schemas.microsoft.com/office/drawing/2014/main" id="{60F105C8-FA10-47DC-B2B9-CFFC2BE336FB}"/>
                  </a:ext>
                </a:extLst>
              </p14:cNvPr>
              <p14:cNvContentPartPr/>
              <p14:nvPr/>
            </p14:nvContentPartPr>
            <p14:xfrm>
              <a:off x="10927967" y="242843"/>
              <a:ext cx="133350" cy="66675"/>
            </p14:xfrm>
          </p:contentPart>
        </mc:Choice>
        <mc:Fallback xmlns="">
          <p:pic>
            <p:nvPicPr>
              <p:cNvPr id="8" name="Pismo odręczne 7">
                <a:extLst>
                  <a:ext uri="{FF2B5EF4-FFF2-40B4-BE49-F238E27FC236}">
                    <a16:creationId xmlns:a16="http://schemas.microsoft.com/office/drawing/2014/main" id="{60F105C8-FA10-47DC-B2B9-CFFC2BE336FB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0909599" y="223684"/>
                <a:ext cx="169718" cy="104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" name="Pismo odręczne 8">
                <a:extLst>
                  <a:ext uri="{FF2B5EF4-FFF2-40B4-BE49-F238E27FC236}">
                    <a16:creationId xmlns:a16="http://schemas.microsoft.com/office/drawing/2014/main" id="{0477140E-EA3E-4E76-81E7-C0D4AF3DB216}"/>
                  </a:ext>
                </a:extLst>
              </p14:cNvPr>
              <p14:cNvContentPartPr/>
              <p14:nvPr/>
            </p14:nvContentPartPr>
            <p14:xfrm>
              <a:off x="10781231" y="485686"/>
              <a:ext cx="152399" cy="123825"/>
            </p14:xfrm>
          </p:contentPart>
        </mc:Choice>
        <mc:Fallback xmlns="">
          <p:pic>
            <p:nvPicPr>
              <p:cNvPr id="9" name="Pismo odręczne 8">
                <a:extLst>
                  <a:ext uri="{FF2B5EF4-FFF2-40B4-BE49-F238E27FC236}">
                    <a16:creationId xmlns:a16="http://schemas.microsoft.com/office/drawing/2014/main" id="{0477140E-EA3E-4E76-81E7-C0D4AF3DB216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0762781" y="467636"/>
                <a:ext cx="188930" cy="1595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0" name="Pismo odręczne 9">
                <a:extLst>
                  <a:ext uri="{FF2B5EF4-FFF2-40B4-BE49-F238E27FC236}">
                    <a16:creationId xmlns:a16="http://schemas.microsoft.com/office/drawing/2014/main" id="{FDB67F01-5A02-448D-946A-B4C19EDCB71B}"/>
                  </a:ext>
                </a:extLst>
              </p14:cNvPr>
              <p14:cNvContentPartPr/>
              <p14:nvPr/>
            </p14:nvContentPartPr>
            <p14:xfrm>
              <a:off x="10937307" y="588429"/>
              <a:ext cx="133350" cy="104774"/>
            </p14:xfrm>
          </p:contentPart>
        </mc:Choice>
        <mc:Fallback xmlns="">
          <p:pic>
            <p:nvPicPr>
              <p:cNvPr id="10" name="Pismo odręczne 9">
                <a:extLst>
                  <a:ext uri="{FF2B5EF4-FFF2-40B4-BE49-F238E27FC236}">
                    <a16:creationId xmlns:a16="http://schemas.microsoft.com/office/drawing/2014/main" id="{FDB67F01-5A02-448D-946A-B4C19EDCB71B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0918786" y="570849"/>
                <a:ext cx="170021" cy="1395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1" name="Pismo odręczne 10">
                <a:extLst>
                  <a:ext uri="{FF2B5EF4-FFF2-40B4-BE49-F238E27FC236}">
                    <a16:creationId xmlns:a16="http://schemas.microsoft.com/office/drawing/2014/main" id="{C3461115-DFAC-4F3E-AB0C-258BBFFE0D99}"/>
                  </a:ext>
                </a:extLst>
              </p14:cNvPr>
              <p14:cNvContentPartPr/>
              <p14:nvPr/>
            </p14:nvContentPartPr>
            <p14:xfrm>
              <a:off x="11000865" y="653810"/>
              <a:ext cx="114300" cy="95249"/>
            </p14:xfrm>
          </p:contentPart>
        </mc:Choice>
        <mc:Fallback xmlns="">
          <p:pic>
            <p:nvPicPr>
              <p:cNvPr id="11" name="Pismo odręczne 10">
                <a:extLst>
                  <a:ext uri="{FF2B5EF4-FFF2-40B4-BE49-F238E27FC236}">
                    <a16:creationId xmlns:a16="http://schemas.microsoft.com/office/drawing/2014/main" id="{C3461115-DFAC-4F3E-AB0C-258BBFFE0D99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0983280" y="635633"/>
                <a:ext cx="149118" cy="13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2" name="Pismo odręczne 11">
                <a:extLst>
                  <a:ext uri="{FF2B5EF4-FFF2-40B4-BE49-F238E27FC236}">
                    <a16:creationId xmlns:a16="http://schemas.microsoft.com/office/drawing/2014/main" id="{7843D82E-6C89-48AB-A448-90C147CC3E20}"/>
                  </a:ext>
                </a:extLst>
              </p14:cNvPr>
              <p14:cNvContentPartPr/>
              <p14:nvPr/>
            </p14:nvContentPartPr>
            <p14:xfrm>
              <a:off x="10532331" y="588327"/>
              <a:ext cx="171449" cy="114300"/>
            </p14:xfrm>
          </p:contentPart>
        </mc:Choice>
        <mc:Fallback xmlns="">
          <p:pic>
            <p:nvPicPr>
              <p:cNvPr id="12" name="Pismo odręczne 11">
                <a:extLst>
                  <a:ext uri="{FF2B5EF4-FFF2-40B4-BE49-F238E27FC236}">
                    <a16:creationId xmlns:a16="http://schemas.microsoft.com/office/drawing/2014/main" id="{7843D82E-6C89-48AB-A448-90C147CC3E20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0514836" y="569951"/>
                <a:ext cx="206089" cy="1506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3" name="Pismo odręczne 12">
                <a:extLst>
                  <a:ext uri="{FF2B5EF4-FFF2-40B4-BE49-F238E27FC236}">
                    <a16:creationId xmlns:a16="http://schemas.microsoft.com/office/drawing/2014/main" id="{4F61D4A4-8E74-4C46-BB62-83834F47E201}"/>
                  </a:ext>
                </a:extLst>
              </p14:cNvPr>
              <p14:cNvContentPartPr/>
              <p14:nvPr/>
            </p14:nvContentPartPr>
            <p14:xfrm>
              <a:off x="10404612" y="681830"/>
              <a:ext cx="171449" cy="95249"/>
            </p14:xfrm>
          </p:contentPart>
        </mc:Choice>
        <mc:Fallback xmlns="">
          <p:pic>
            <p:nvPicPr>
              <p:cNvPr id="13" name="Pismo odręczne 12">
                <a:extLst>
                  <a:ext uri="{FF2B5EF4-FFF2-40B4-BE49-F238E27FC236}">
                    <a16:creationId xmlns:a16="http://schemas.microsoft.com/office/drawing/2014/main" id="{4F61D4A4-8E74-4C46-BB62-83834F47E201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0386295" y="664449"/>
                <a:ext cx="207717" cy="1296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4" name="Pismo odręczne 13">
                <a:extLst>
                  <a:ext uri="{FF2B5EF4-FFF2-40B4-BE49-F238E27FC236}">
                    <a16:creationId xmlns:a16="http://schemas.microsoft.com/office/drawing/2014/main" id="{43182658-3E3F-4A1A-BD87-092E8B009943}"/>
                  </a:ext>
                </a:extLst>
              </p14:cNvPr>
              <p14:cNvContentPartPr/>
              <p14:nvPr/>
            </p14:nvContentPartPr>
            <p14:xfrm>
              <a:off x="10367161" y="691170"/>
              <a:ext cx="114300" cy="133350"/>
            </p14:xfrm>
          </p:contentPart>
        </mc:Choice>
        <mc:Fallback xmlns="">
          <p:pic>
            <p:nvPicPr>
              <p:cNvPr id="14" name="Pismo odręczne 13">
                <a:extLst>
                  <a:ext uri="{FF2B5EF4-FFF2-40B4-BE49-F238E27FC236}">
                    <a16:creationId xmlns:a16="http://schemas.microsoft.com/office/drawing/2014/main" id="{43182658-3E3F-4A1A-BD87-092E8B009943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0348960" y="672751"/>
                <a:ext cx="150337" cy="1698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5" name="Pismo odręczne 14">
                <a:extLst>
                  <a:ext uri="{FF2B5EF4-FFF2-40B4-BE49-F238E27FC236}">
                    <a16:creationId xmlns:a16="http://schemas.microsoft.com/office/drawing/2014/main" id="{294A268F-9891-4D34-B09C-E6B41D5A3BA1}"/>
                  </a:ext>
                </a:extLst>
              </p14:cNvPr>
              <p14:cNvContentPartPr/>
              <p14:nvPr/>
            </p14:nvContentPartPr>
            <p14:xfrm>
              <a:off x="11272821" y="344484"/>
              <a:ext cx="171449" cy="219074"/>
            </p14:xfrm>
          </p:contentPart>
        </mc:Choice>
        <mc:Fallback xmlns="">
          <p:pic>
            <p:nvPicPr>
              <p:cNvPr id="15" name="Pismo odręczne 14">
                <a:extLst>
                  <a:ext uri="{FF2B5EF4-FFF2-40B4-BE49-F238E27FC236}">
                    <a16:creationId xmlns:a16="http://schemas.microsoft.com/office/drawing/2014/main" id="{294A268F-9891-4D34-B09C-E6B41D5A3BA1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1255109" y="326197"/>
                <a:ext cx="206518" cy="2552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6" name="Pismo odręczne 15">
                <a:extLst>
                  <a:ext uri="{FF2B5EF4-FFF2-40B4-BE49-F238E27FC236}">
                    <a16:creationId xmlns:a16="http://schemas.microsoft.com/office/drawing/2014/main" id="{D608666B-1956-45AA-A5D8-BA3EB12589AB}"/>
                  </a:ext>
                </a:extLst>
              </p14:cNvPr>
              <p14:cNvContentPartPr/>
              <p14:nvPr/>
            </p14:nvContentPartPr>
            <p14:xfrm>
              <a:off x="11535653" y="410966"/>
              <a:ext cx="114300" cy="209549"/>
            </p14:xfrm>
          </p:contentPart>
        </mc:Choice>
        <mc:Fallback xmlns="">
          <p:pic>
            <p:nvPicPr>
              <p:cNvPr id="16" name="Pismo odręczne 15">
                <a:extLst>
                  <a:ext uri="{FF2B5EF4-FFF2-40B4-BE49-F238E27FC236}">
                    <a16:creationId xmlns:a16="http://schemas.microsoft.com/office/drawing/2014/main" id="{D608666B-1956-45AA-A5D8-BA3EB12589AB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1518122" y="393297"/>
                <a:ext cx="149011" cy="2445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7" name="Pismo odręczne 16">
                <a:extLst>
                  <a:ext uri="{FF2B5EF4-FFF2-40B4-BE49-F238E27FC236}">
                    <a16:creationId xmlns:a16="http://schemas.microsoft.com/office/drawing/2014/main" id="{D60A8738-FCBA-4A41-89F3-A25CF2948D11}"/>
                  </a:ext>
                </a:extLst>
              </p14:cNvPr>
              <p14:cNvContentPartPr/>
              <p14:nvPr/>
            </p14:nvContentPartPr>
            <p14:xfrm>
              <a:off x="11488376" y="301712"/>
              <a:ext cx="200024" cy="47624"/>
            </p14:xfrm>
          </p:contentPart>
        </mc:Choice>
        <mc:Fallback xmlns="">
          <p:pic>
            <p:nvPicPr>
              <p:cNvPr id="17" name="Pismo odręczne 16">
                <a:extLst>
                  <a:ext uri="{FF2B5EF4-FFF2-40B4-BE49-F238E27FC236}">
                    <a16:creationId xmlns:a16="http://schemas.microsoft.com/office/drawing/2014/main" id="{D60A8738-FCBA-4A41-89F3-A25CF2948D11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1470768" y="282353"/>
                <a:ext cx="234887" cy="85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8" name="Pismo odręczne 17">
                <a:extLst>
                  <a:ext uri="{FF2B5EF4-FFF2-40B4-BE49-F238E27FC236}">
                    <a16:creationId xmlns:a16="http://schemas.microsoft.com/office/drawing/2014/main" id="{00CA681C-6BAC-4A89-90CF-37E92DFA3C0D}"/>
                  </a:ext>
                </a:extLst>
              </p14:cNvPr>
              <p14:cNvContentPartPr/>
              <p14:nvPr/>
            </p14:nvContentPartPr>
            <p14:xfrm>
              <a:off x="11596564" y="513708"/>
              <a:ext cx="200024" cy="333374"/>
            </p14:xfrm>
          </p:contentPart>
        </mc:Choice>
        <mc:Fallback xmlns="">
          <p:pic>
            <p:nvPicPr>
              <p:cNvPr id="18" name="Pismo odręczne 17">
                <a:extLst>
                  <a:ext uri="{FF2B5EF4-FFF2-40B4-BE49-F238E27FC236}">
                    <a16:creationId xmlns:a16="http://schemas.microsoft.com/office/drawing/2014/main" id="{00CA681C-6BAC-4A89-90CF-37E92DFA3C0D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1578705" y="495471"/>
                <a:ext cx="235385" cy="3694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9" name="Pismo odręczne 18">
                <a:extLst>
                  <a:ext uri="{FF2B5EF4-FFF2-40B4-BE49-F238E27FC236}">
                    <a16:creationId xmlns:a16="http://schemas.microsoft.com/office/drawing/2014/main" id="{B9ECDB7E-5B67-4448-8928-00ADE22DDEFC}"/>
                  </a:ext>
                </a:extLst>
              </p14:cNvPr>
              <p14:cNvContentPartPr/>
              <p14:nvPr/>
            </p14:nvContentPartPr>
            <p14:xfrm>
              <a:off x="11912272" y="513887"/>
              <a:ext cx="209549" cy="114300"/>
            </p14:xfrm>
          </p:contentPart>
        </mc:Choice>
        <mc:Fallback xmlns="">
          <p:pic>
            <p:nvPicPr>
              <p:cNvPr id="19" name="Pismo odręczne 18">
                <a:extLst>
                  <a:ext uri="{FF2B5EF4-FFF2-40B4-BE49-F238E27FC236}">
                    <a16:creationId xmlns:a16="http://schemas.microsoft.com/office/drawing/2014/main" id="{B9ECDB7E-5B67-4448-8928-00ADE22DDEFC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1894239" y="496410"/>
                <a:ext cx="245255" cy="14890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39823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9BD6D6-4AF2-4B50-9A3E-266144207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cs typeface="Calibri Light"/>
              </a:rPr>
              <a:t>HPP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B9C7AAC-34BE-447F-82C7-C0B7FD355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>
                <a:cs typeface="Calibri"/>
              </a:rPr>
              <a:t>Kolizja</a:t>
            </a:r>
          </a:p>
          <a:p>
            <a:r>
              <a:rPr lang="pl-PL" dirty="0">
                <a:cs typeface="Calibri"/>
              </a:rPr>
              <a:t>Przesunięcie w kierunku kolejnej komórki (wektor prędkości)</a:t>
            </a:r>
          </a:p>
          <a:p>
            <a:r>
              <a:rPr lang="pl-PL" dirty="0">
                <a:cs typeface="Calibri"/>
              </a:rPr>
              <a:t>Odbicie od sztywnych ścian (odbicie prędkości)</a:t>
            </a:r>
          </a:p>
          <a:p>
            <a:endParaRPr lang="pl-PL" dirty="0">
              <a:cs typeface="Calibr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Pismo odręczne 4">
                <a:extLst>
                  <a:ext uri="{FF2B5EF4-FFF2-40B4-BE49-F238E27FC236}">
                    <a16:creationId xmlns:a16="http://schemas.microsoft.com/office/drawing/2014/main" id="{07F9C23A-6EAD-4F04-AF6A-CA3CCA8BE850}"/>
                  </a:ext>
                </a:extLst>
              </p14:cNvPr>
              <p14:cNvContentPartPr/>
              <p14:nvPr/>
            </p14:nvContentPartPr>
            <p14:xfrm>
              <a:off x="10671105" y="344054"/>
              <a:ext cx="142874" cy="85725"/>
            </p14:xfrm>
          </p:contentPart>
        </mc:Choice>
        <mc:Fallback xmlns="">
          <p:pic>
            <p:nvPicPr>
              <p:cNvPr id="5" name="Pismo odręczne 4">
                <a:extLst>
                  <a:ext uri="{FF2B5EF4-FFF2-40B4-BE49-F238E27FC236}">
                    <a16:creationId xmlns:a16="http://schemas.microsoft.com/office/drawing/2014/main" id="{07F9C23A-6EAD-4F04-AF6A-CA3CCA8BE85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53335" y="325737"/>
                <a:ext cx="178059" cy="1219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Pismo odręczne 6">
                <a:extLst>
                  <a:ext uri="{FF2B5EF4-FFF2-40B4-BE49-F238E27FC236}">
                    <a16:creationId xmlns:a16="http://schemas.microsoft.com/office/drawing/2014/main" id="{BDBB73A3-900C-41AF-B41E-8F8AC66B0624}"/>
                  </a:ext>
                </a:extLst>
              </p14:cNvPr>
              <p14:cNvContentPartPr/>
              <p14:nvPr/>
            </p14:nvContentPartPr>
            <p14:xfrm>
              <a:off x="10843906" y="300320"/>
              <a:ext cx="95249" cy="47624"/>
            </p14:xfrm>
          </p:contentPart>
        </mc:Choice>
        <mc:Fallback xmlns="">
          <p:pic>
            <p:nvPicPr>
              <p:cNvPr id="7" name="Pismo odręczne 6">
                <a:extLst>
                  <a:ext uri="{FF2B5EF4-FFF2-40B4-BE49-F238E27FC236}">
                    <a16:creationId xmlns:a16="http://schemas.microsoft.com/office/drawing/2014/main" id="{BDBB73A3-900C-41AF-B41E-8F8AC66B062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825798" y="281570"/>
                <a:ext cx="131103" cy="847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Pismo odręczne 8">
                <a:extLst>
                  <a:ext uri="{FF2B5EF4-FFF2-40B4-BE49-F238E27FC236}">
                    <a16:creationId xmlns:a16="http://schemas.microsoft.com/office/drawing/2014/main" id="{99009373-D2E1-482D-AA15-DA509FE7F63C}"/>
                  </a:ext>
                </a:extLst>
              </p14:cNvPr>
              <p14:cNvContentPartPr/>
              <p14:nvPr/>
            </p14:nvContentPartPr>
            <p14:xfrm>
              <a:off x="10927967" y="242843"/>
              <a:ext cx="133350" cy="66675"/>
            </p14:xfrm>
          </p:contentPart>
        </mc:Choice>
        <mc:Fallback xmlns="">
          <p:pic>
            <p:nvPicPr>
              <p:cNvPr id="9" name="Pismo odręczne 8">
                <a:extLst>
                  <a:ext uri="{FF2B5EF4-FFF2-40B4-BE49-F238E27FC236}">
                    <a16:creationId xmlns:a16="http://schemas.microsoft.com/office/drawing/2014/main" id="{99009373-D2E1-482D-AA15-DA509FE7F63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909599" y="223684"/>
                <a:ext cx="169718" cy="104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Pismo odręczne 10">
                <a:extLst>
                  <a:ext uri="{FF2B5EF4-FFF2-40B4-BE49-F238E27FC236}">
                    <a16:creationId xmlns:a16="http://schemas.microsoft.com/office/drawing/2014/main" id="{E6BF7E72-F11F-4907-B83A-39C0E95E2CBF}"/>
                  </a:ext>
                </a:extLst>
              </p14:cNvPr>
              <p14:cNvContentPartPr/>
              <p14:nvPr/>
            </p14:nvContentPartPr>
            <p14:xfrm>
              <a:off x="10781231" y="485686"/>
              <a:ext cx="152399" cy="123825"/>
            </p14:xfrm>
          </p:contentPart>
        </mc:Choice>
        <mc:Fallback xmlns="">
          <p:pic>
            <p:nvPicPr>
              <p:cNvPr id="11" name="Pismo odręczne 10">
                <a:extLst>
                  <a:ext uri="{FF2B5EF4-FFF2-40B4-BE49-F238E27FC236}">
                    <a16:creationId xmlns:a16="http://schemas.microsoft.com/office/drawing/2014/main" id="{E6BF7E72-F11F-4907-B83A-39C0E95E2CB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762781" y="467636"/>
                <a:ext cx="188930" cy="1595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Pismo odręczne 12">
                <a:extLst>
                  <a:ext uri="{FF2B5EF4-FFF2-40B4-BE49-F238E27FC236}">
                    <a16:creationId xmlns:a16="http://schemas.microsoft.com/office/drawing/2014/main" id="{F1E8DF88-D7CB-4B64-A273-A7C0B82C2CEE}"/>
                  </a:ext>
                </a:extLst>
              </p14:cNvPr>
              <p14:cNvContentPartPr/>
              <p14:nvPr/>
            </p14:nvContentPartPr>
            <p14:xfrm>
              <a:off x="10937307" y="588429"/>
              <a:ext cx="133350" cy="104774"/>
            </p14:xfrm>
          </p:contentPart>
        </mc:Choice>
        <mc:Fallback xmlns="">
          <p:pic>
            <p:nvPicPr>
              <p:cNvPr id="13" name="Pismo odręczne 12">
                <a:extLst>
                  <a:ext uri="{FF2B5EF4-FFF2-40B4-BE49-F238E27FC236}">
                    <a16:creationId xmlns:a16="http://schemas.microsoft.com/office/drawing/2014/main" id="{F1E8DF88-D7CB-4B64-A273-A7C0B82C2CE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918786" y="570849"/>
                <a:ext cx="170021" cy="1395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Pismo odręczne 14">
                <a:extLst>
                  <a:ext uri="{FF2B5EF4-FFF2-40B4-BE49-F238E27FC236}">
                    <a16:creationId xmlns:a16="http://schemas.microsoft.com/office/drawing/2014/main" id="{D8A0AB04-2BBC-45FB-811D-E8B671ADE325}"/>
                  </a:ext>
                </a:extLst>
              </p14:cNvPr>
              <p14:cNvContentPartPr/>
              <p14:nvPr/>
            </p14:nvContentPartPr>
            <p14:xfrm>
              <a:off x="11000865" y="653810"/>
              <a:ext cx="114300" cy="95249"/>
            </p14:xfrm>
          </p:contentPart>
        </mc:Choice>
        <mc:Fallback xmlns="">
          <p:pic>
            <p:nvPicPr>
              <p:cNvPr id="15" name="Pismo odręczne 14">
                <a:extLst>
                  <a:ext uri="{FF2B5EF4-FFF2-40B4-BE49-F238E27FC236}">
                    <a16:creationId xmlns:a16="http://schemas.microsoft.com/office/drawing/2014/main" id="{D8A0AB04-2BBC-45FB-811D-E8B671ADE32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983280" y="635633"/>
                <a:ext cx="149118" cy="13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Pismo odręczne 16">
                <a:extLst>
                  <a:ext uri="{FF2B5EF4-FFF2-40B4-BE49-F238E27FC236}">
                    <a16:creationId xmlns:a16="http://schemas.microsoft.com/office/drawing/2014/main" id="{B6FA22A3-E991-4C27-AD4E-FE092BB9090D}"/>
                  </a:ext>
                </a:extLst>
              </p14:cNvPr>
              <p14:cNvContentPartPr/>
              <p14:nvPr/>
            </p14:nvContentPartPr>
            <p14:xfrm>
              <a:off x="10532331" y="588327"/>
              <a:ext cx="171449" cy="114300"/>
            </p14:xfrm>
          </p:contentPart>
        </mc:Choice>
        <mc:Fallback xmlns="">
          <p:pic>
            <p:nvPicPr>
              <p:cNvPr id="17" name="Pismo odręczne 16">
                <a:extLst>
                  <a:ext uri="{FF2B5EF4-FFF2-40B4-BE49-F238E27FC236}">
                    <a16:creationId xmlns:a16="http://schemas.microsoft.com/office/drawing/2014/main" id="{B6FA22A3-E991-4C27-AD4E-FE092BB9090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514836" y="569951"/>
                <a:ext cx="206089" cy="1506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Pismo odręczne 18">
                <a:extLst>
                  <a:ext uri="{FF2B5EF4-FFF2-40B4-BE49-F238E27FC236}">
                    <a16:creationId xmlns:a16="http://schemas.microsoft.com/office/drawing/2014/main" id="{4D494F95-0F9B-43BC-B723-70026C1DD4DA}"/>
                  </a:ext>
                </a:extLst>
              </p14:cNvPr>
              <p14:cNvContentPartPr/>
              <p14:nvPr/>
            </p14:nvContentPartPr>
            <p14:xfrm>
              <a:off x="10404612" y="681830"/>
              <a:ext cx="171449" cy="95249"/>
            </p14:xfrm>
          </p:contentPart>
        </mc:Choice>
        <mc:Fallback xmlns="">
          <p:pic>
            <p:nvPicPr>
              <p:cNvPr id="19" name="Pismo odręczne 18">
                <a:extLst>
                  <a:ext uri="{FF2B5EF4-FFF2-40B4-BE49-F238E27FC236}">
                    <a16:creationId xmlns:a16="http://schemas.microsoft.com/office/drawing/2014/main" id="{4D494F95-0F9B-43BC-B723-70026C1DD4D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386295" y="664449"/>
                <a:ext cx="207717" cy="1296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" name="Pismo odręczne 20">
                <a:extLst>
                  <a:ext uri="{FF2B5EF4-FFF2-40B4-BE49-F238E27FC236}">
                    <a16:creationId xmlns:a16="http://schemas.microsoft.com/office/drawing/2014/main" id="{9966FEE0-2D38-4D36-BFFF-AB329567B2B2}"/>
                  </a:ext>
                </a:extLst>
              </p14:cNvPr>
              <p14:cNvContentPartPr/>
              <p14:nvPr/>
            </p14:nvContentPartPr>
            <p14:xfrm>
              <a:off x="10367161" y="691170"/>
              <a:ext cx="114300" cy="133350"/>
            </p14:xfrm>
          </p:contentPart>
        </mc:Choice>
        <mc:Fallback xmlns="">
          <p:pic>
            <p:nvPicPr>
              <p:cNvPr id="21" name="Pismo odręczne 20">
                <a:extLst>
                  <a:ext uri="{FF2B5EF4-FFF2-40B4-BE49-F238E27FC236}">
                    <a16:creationId xmlns:a16="http://schemas.microsoft.com/office/drawing/2014/main" id="{9966FEE0-2D38-4D36-BFFF-AB329567B2B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348960" y="672751"/>
                <a:ext cx="150337" cy="1698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" name="Pismo odręczne 22">
                <a:extLst>
                  <a:ext uri="{FF2B5EF4-FFF2-40B4-BE49-F238E27FC236}">
                    <a16:creationId xmlns:a16="http://schemas.microsoft.com/office/drawing/2014/main" id="{6FFB2CBA-5F2E-434A-AB28-12A8AA4B861C}"/>
                  </a:ext>
                </a:extLst>
              </p14:cNvPr>
              <p14:cNvContentPartPr/>
              <p14:nvPr/>
            </p14:nvContentPartPr>
            <p14:xfrm>
              <a:off x="11272821" y="344484"/>
              <a:ext cx="171449" cy="219074"/>
            </p14:xfrm>
          </p:contentPart>
        </mc:Choice>
        <mc:Fallback xmlns="">
          <p:pic>
            <p:nvPicPr>
              <p:cNvPr id="23" name="Pismo odręczne 22">
                <a:extLst>
                  <a:ext uri="{FF2B5EF4-FFF2-40B4-BE49-F238E27FC236}">
                    <a16:creationId xmlns:a16="http://schemas.microsoft.com/office/drawing/2014/main" id="{6FFB2CBA-5F2E-434A-AB28-12A8AA4B861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255109" y="326197"/>
                <a:ext cx="206518" cy="2552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5" name="Pismo odręczne 24">
                <a:extLst>
                  <a:ext uri="{FF2B5EF4-FFF2-40B4-BE49-F238E27FC236}">
                    <a16:creationId xmlns:a16="http://schemas.microsoft.com/office/drawing/2014/main" id="{A224753F-58B9-4C83-8F94-CC7A62DC0D71}"/>
                  </a:ext>
                </a:extLst>
              </p14:cNvPr>
              <p14:cNvContentPartPr/>
              <p14:nvPr/>
            </p14:nvContentPartPr>
            <p14:xfrm>
              <a:off x="11535653" y="410966"/>
              <a:ext cx="114300" cy="209549"/>
            </p14:xfrm>
          </p:contentPart>
        </mc:Choice>
        <mc:Fallback xmlns="">
          <p:pic>
            <p:nvPicPr>
              <p:cNvPr id="25" name="Pismo odręczne 24">
                <a:extLst>
                  <a:ext uri="{FF2B5EF4-FFF2-40B4-BE49-F238E27FC236}">
                    <a16:creationId xmlns:a16="http://schemas.microsoft.com/office/drawing/2014/main" id="{A224753F-58B9-4C83-8F94-CC7A62DC0D7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518122" y="393297"/>
                <a:ext cx="149011" cy="2445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7" name="Pismo odręczne 26">
                <a:extLst>
                  <a:ext uri="{FF2B5EF4-FFF2-40B4-BE49-F238E27FC236}">
                    <a16:creationId xmlns:a16="http://schemas.microsoft.com/office/drawing/2014/main" id="{61E7E924-5C7D-4C29-8BF5-A808F4A936B3}"/>
                  </a:ext>
                </a:extLst>
              </p14:cNvPr>
              <p14:cNvContentPartPr/>
              <p14:nvPr/>
            </p14:nvContentPartPr>
            <p14:xfrm>
              <a:off x="11488376" y="301712"/>
              <a:ext cx="200024" cy="47624"/>
            </p14:xfrm>
          </p:contentPart>
        </mc:Choice>
        <mc:Fallback xmlns="">
          <p:pic>
            <p:nvPicPr>
              <p:cNvPr id="27" name="Pismo odręczne 26">
                <a:extLst>
                  <a:ext uri="{FF2B5EF4-FFF2-40B4-BE49-F238E27FC236}">
                    <a16:creationId xmlns:a16="http://schemas.microsoft.com/office/drawing/2014/main" id="{61E7E924-5C7D-4C29-8BF5-A808F4A936B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470768" y="282353"/>
                <a:ext cx="234887" cy="85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9" name="Pismo odręczne 28">
                <a:extLst>
                  <a:ext uri="{FF2B5EF4-FFF2-40B4-BE49-F238E27FC236}">
                    <a16:creationId xmlns:a16="http://schemas.microsoft.com/office/drawing/2014/main" id="{66D380EF-AC47-4585-B098-647B428A1083}"/>
                  </a:ext>
                </a:extLst>
              </p14:cNvPr>
              <p14:cNvContentPartPr/>
              <p14:nvPr/>
            </p14:nvContentPartPr>
            <p14:xfrm>
              <a:off x="11596564" y="513708"/>
              <a:ext cx="200024" cy="333374"/>
            </p14:xfrm>
          </p:contentPart>
        </mc:Choice>
        <mc:Fallback xmlns="">
          <p:pic>
            <p:nvPicPr>
              <p:cNvPr id="29" name="Pismo odręczne 28">
                <a:extLst>
                  <a:ext uri="{FF2B5EF4-FFF2-40B4-BE49-F238E27FC236}">
                    <a16:creationId xmlns:a16="http://schemas.microsoft.com/office/drawing/2014/main" id="{66D380EF-AC47-4585-B098-647B428A108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1578705" y="495471"/>
                <a:ext cx="235385" cy="3694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1" name="Pismo odręczne 30">
                <a:extLst>
                  <a:ext uri="{FF2B5EF4-FFF2-40B4-BE49-F238E27FC236}">
                    <a16:creationId xmlns:a16="http://schemas.microsoft.com/office/drawing/2014/main" id="{C60857E2-EC0D-450C-8F27-52593FE636BC}"/>
                  </a:ext>
                </a:extLst>
              </p14:cNvPr>
              <p14:cNvContentPartPr/>
              <p14:nvPr/>
            </p14:nvContentPartPr>
            <p14:xfrm>
              <a:off x="11912272" y="513887"/>
              <a:ext cx="209549" cy="114300"/>
            </p14:xfrm>
          </p:contentPart>
        </mc:Choice>
        <mc:Fallback xmlns="">
          <p:pic>
            <p:nvPicPr>
              <p:cNvPr id="31" name="Pismo odręczne 30">
                <a:extLst>
                  <a:ext uri="{FF2B5EF4-FFF2-40B4-BE49-F238E27FC236}">
                    <a16:creationId xmlns:a16="http://schemas.microsoft.com/office/drawing/2014/main" id="{C60857E2-EC0D-450C-8F27-52593FE636B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1894239" y="496410"/>
                <a:ext cx="245255" cy="14890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05006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9BD6D6-4AF2-4B50-9A3E-266144207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cs typeface="Calibri Light"/>
              </a:rPr>
              <a:t>HPP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B9C7AAC-34BE-447F-82C7-C0B7FD355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>
                <a:cs typeface="Calibri"/>
              </a:rPr>
              <a:t>Kolizja</a:t>
            </a:r>
          </a:p>
          <a:p>
            <a:endParaRPr lang="pl-PL" dirty="0">
              <a:cs typeface="Calibri"/>
            </a:endParaRPr>
          </a:p>
          <a:p>
            <a:pPr marL="0" indent="0">
              <a:buNone/>
            </a:pPr>
            <a:r>
              <a:rPr lang="pl-PL" dirty="0">
                <a:ea typeface="+mn-lt"/>
                <a:cs typeface="+mn-lt"/>
              </a:rPr>
              <a:t>    </a:t>
            </a:r>
            <a:r>
              <a:rPr lang="pl-PL" dirty="0" err="1">
                <a:solidFill>
                  <a:schemeClr val="accent3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if</a:t>
            </a:r>
            <a:r>
              <a:rPr lang="pl-PL" dirty="0">
                <a:ea typeface="+mn-lt"/>
                <a:cs typeface="+mn-lt"/>
              </a:rPr>
              <a:t>( B(</a:t>
            </a:r>
            <a:r>
              <a:rPr lang="pl-PL" dirty="0" err="1">
                <a:ea typeface="+mn-lt"/>
                <a:cs typeface="+mn-lt"/>
              </a:rPr>
              <a:t>i,j</a:t>
            </a:r>
            <a:r>
              <a:rPr lang="pl-PL" dirty="0">
                <a:ea typeface="+mn-lt"/>
                <a:cs typeface="+mn-lt"/>
              </a:rPr>
              <a:t>) == 10 ) B(</a:t>
            </a:r>
            <a:r>
              <a:rPr lang="pl-PL" dirty="0" err="1">
                <a:ea typeface="+mn-lt"/>
                <a:cs typeface="+mn-lt"/>
              </a:rPr>
              <a:t>i,j</a:t>
            </a:r>
            <a:r>
              <a:rPr lang="pl-PL" dirty="0">
                <a:ea typeface="+mn-lt"/>
                <a:cs typeface="+mn-lt"/>
              </a:rPr>
              <a:t>) = 5;            </a:t>
            </a:r>
            <a:r>
              <a:rPr lang="pl-PL" dirty="0">
                <a:solidFill>
                  <a:schemeClr val="accent3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// 1010 -&gt; 0101</a:t>
            </a:r>
            <a:endParaRPr lang="pl-PL" dirty="0">
              <a:solidFill>
                <a:schemeClr val="accent3">
                  <a:lumMod val="60000"/>
                  <a:lumOff val="40000"/>
                </a:schemeClr>
              </a:solidFill>
              <a:cs typeface="Calibri"/>
            </a:endParaRPr>
          </a:p>
          <a:p>
            <a:pPr marL="0" indent="0">
              <a:buNone/>
            </a:pPr>
            <a:r>
              <a:rPr lang="pl-PL" dirty="0">
                <a:ea typeface="+mn-lt"/>
                <a:cs typeface="+mn-lt"/>
              </a:rPr>
              <a:t>        </a:t>
            </a:r>
            <a:r>
              <a:rPr lang="pl-PL" dirty="0" err="1">
                <a:solidFill>
                  <a:schemeClr val="accent3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else</a:t>
            </a:r>
            <a:endParaRPr lang="pl-PL" dirty="0">
              <a:solidFill>
                <a:schemeClr val="accent3">
                  <a:lumMod val="60000"/>
                  <a:lumOff val="40000"/>
                </a:schemeClr>
              </a:solidFill>
              <a:cs typeface="Calibri" panose="020F0502020204030204"/>
            </a:endParaRPr>
          </a:p>
          <a:p>
            <a:pPr marL="0" indent="0">
              <a:buNone/>
            </a:pPr>
            <a:r>
              <a:rPr lang="pl-PL" dirty="0">
                <a:ea typeface="+mn-lt"/>
                <a:cs typeface="+mn-lt"/>
              </a:rPr>
              <a:t> </a:t>
            </a:r>
            <a:r>
              <a:rPr lang="pl-PL" dirty="0">
                <a:solidFill>
                  <a:srgbClr val="FFFFFF"/>
                </a:solidFill>
                <a:ea typeface="+mn-lt"/>
                <a:cs typeface="+mn-lt"/>
              </a:rPr>
              <a:t>   </a:t>
            </a:r>
            <a:r>
              <a:rPr lang="pl-PL" dirty="0" err="1">
                <a:solidFill>
                  <a:schemeClr val="accent3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if</a:t>
            </a:r>
            <a:r>
              <a:rPr lang="pl-PL" dirty="0">
                <a:ea typeface="+mn-lt"/>
                <a:cs typeface="+mn-lt"/>
              </a:rPr>
              <a:t>( B[</a:t>
            </a:r>
            <a:r>
              <a:rPr lang="pl-PL" dirty="0" err="1">
                <a:ea typeface="+mn-lt"/>
                <a:cs typeface="+mn-lt"/>
              </a:rPr>
              <a:t>idx</a:t>
            </a:r>
            <a:r>
              <a:rPr lang="pl-PL" dirty="0">
                <a:ea typeface="+mn-lt"/>
                <a:cs typeface="+mn-lt"/>
              </a:rPr>
              <a:t>] == 5 ) B(</a:t>
            </a:r>
            <a:r>
              <a:rPr lang="pl-PL" dirty="0" err="1">
                <a:ea typeface="+mn-lt"/>
                <a:cs typeface="+mn-lt"/>
              </a:rPr>
              <a:t>i,j</a:t>
            </a:r>
            <a:r>
              <a:rPr lang="pl-PL" dirty="0">
                <a:ea typeface="+mn-lt"/>
                <a:cs typeface="+mn-lt"/>
              </a:rPr>
              <a:t>) =10;            </a:t>
            </a:r>
            <a:r>
              <a:rPr lang="pl-PL" dirty="0">
                <a:solidFill>
                  <a:schemeClr val="accent3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// 1010 &lt;- 0101</a:t>
            </a:r>
            <a:endParaRPr lang="pl-PL" dirty="0">
              <a:solidFill>
                <a:schemeClr val="accent3">
                  <a:lumMod val="60000"/>
                  <a:lumOff val="40000"/>
                </a:schemeClr>
              </a:solidFill>
              <a:cs typeface="Calibri"/>
            </a:endParaRPr>
          </a:p>
          <a:p>
            <a:endParaRPr lang="pl-PL" dirty="0">
              <a:cs typeface="Calibri"/>
            </a:endParaRPr>
          </a:p>
          <a:p>
            <a:r>
              <a:rPr lang="pl-PL" dirty="0">
                <a:cs typeface="Calibri"/>
              </a:rPr>
              <a:t>Przesunięcie w kierunku kolejnej komórki (wektor prędkości)</a:t>
            </a:r>
          </a:p>
          <a:p>
            <a:r>
              <a:rPr lang="pl-PL" dirty="0">
                <a:cs typeface="Calibri"/>
              </a:rPr>
              <a:t>Odbicie od sztywnych ścian (odbicie prędkości)</a:t>
            </a:r>
          </a:p>
          <a:p>
            <a:endParaRPr lang="pl-PL" dirty="0">
              <a:cs typeface="Calibr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Pismo odręczne 4">
                <a:extLst>
                  <a:ext uri="{FF2B5EF4-FFF2-40B4-BE49-F238E27FC236}">
                    <a16:creationId xmlns:a16="http://schemas.microsoft.com/office/drawing/2014/main" id="{C389C089-7E6C-43E1-84B9-DCDF91760DFA}"/>
                  </a:ext>
                </a:extLst>
              </p14:cNvPr>
              <p14:cNvContentPartPr/>
              <p14:nvPr/>
            </p14:nvContentPartPr>
            <p14:xfrm>
              <a:off x="10671105" y="344054"/>
              <a:ext cx="142874" cy="85725"/>
            </p14:xfrm>
          </p:contentPart>
        </mc:Choice>
        <mc:Fallback xmlns="">
          <p:pic>
            <p:nvPicPr>
              <p:cNvPr id="5" name="Pismo odręczne 4">
                <a:extLst>
                  <a:ext uri="{FF2B5EF4-FFF2-40B4-BE49-F238E27FC236}">
                    <a16:creationId xmlns:a16="http://schemas.microsoft.com/office/drawing/2014/main" id="{C389C089-7E6C-43E1-84B9-DCDF91760DF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53335" y="325737"/>
                <a:ext cx="178059" cy="1219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Pismo odręczne 6">
                <a:extLst>
                  <a:ext uri="{FF2B5EF4-FFF2-40B4-BE49-F238E27FC236}">
                    <a16:creationId xmlns:a16="http://schemas.microsoft.com/office/drawing/2014/main" id="{26D84522-FD73-42A5-A1D7-99CC2BE4A4D1}"/>
                  </a:ext>
                </a:extLst>
              </p14:cNvPr>
              <p14:cNvContentPartPr/>
              <p14:nvPr/>
            </p14:nvContentPartPr>
            <p14:xfrm>
              <a:off x="10843906" y="300320"/>
              <a:ext cx="95249" cy="47624"/>
            </p14:xfrm>
          </p:contentPart>
        </mc:Choice>
        <mc:Fallback xmlns="">
          <p:pic>
            <p:nvPicPr>
              <p:cNvPr id="7" name="Pismo odręczne 6">
                <a:extLst>
                  <a:ext uri="{FF2B5EF4-FFF2-40B4-BE49-F238E27FC236}">
                    <a16:creationId xmlns:a16="http://schemas.microsoft.com/office/drawing/2014/main" id="{26D84522-FD73-42A5-A1D7-99CC2BE4A4D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825798" y="281570"/>
                <a:ext cx="131103" cy="847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Pismo odręczne 8">
                <a:extLst>
                  <a:ext uri="{FF2B5EF4-FFF2-40B4-BE49-F238E27FC236}">
                    <a16:creationId xmlns:a16="http://schemas.microsoft.com/office/drawing/2014/main" id="{5A95DEE4-DA74-42FC-A2E8-1D9E0A768DFA}"/>
                  </a:ext>
                </a:extLst>
              </p14:cNvPr>
              <p14:cNvContentPartPr/>
              <p14:nvPr/>
            </p14:nvContentPartPr>
            <p14:xfrm>
              <a:off x="10927967" y="242843"/>
              <a:ext cx="133350" cy="66675"/>
            </p14:xfrm>
          </p:contentPart>
        </mc:Choice>
        <mc:Fallback xmlns="">
          <p:pic>
            <p:nvPicPr>
              <p:cNvPr id="9" name="Pismo odręczne 8">
                <a:extLst>
                  <a:ext uri="{FF2B5EF4-FFF2-40B4-BE49-F238E27FC236}">
                    <a16:creationId xmlns:a16="http://schemas.microsoft.com/office/drawing/2014/main" id="{5A95DEE4-DA74-42FC-A2E8-1D9E0A768DF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909599" y="223684"/>
                <a:ext cx="169718" cy="104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Pismo odręczne 10">
                <a:extLst>
                  <a:ext uri="{FF2B5EF4-FFF2-40B4-BE49-F238E27FC236}">
                    <a16:creationId xmlns:a16="http://schemas.microsoft.com/office/drawing/2014/main" id="{EDDC7312-540D-4C32-95CA-BB50872A39F3}"/>
                  </a:ext>
                </a:extLst>
              </p14:cNvPr>
              <p14:cNvContentPartPr/>
              <p14:nvPr/>
            </p14:nvContentPartPr>
            <p14:xfrm>
              <a:off x="10781231" y="485686"/>
              <a:ext cx="152399" cy="123825"/>
            </p14:xfrm>
          </p:contentPart>
        </mc:Choice>
        <mc:Fallback xmlns="">
          <p:pic>
            <p:nvPicPr>
              <p:cNvPr id="11" name="Pismo odręczne 10">
                <a:extLst>
                  <a:ext uri="{FF2B5EF4-FFF2-40B4-BE49-F238E27FC236}">
                    <a16:creationId xmlns:a16="http://schemas.microsoft.com/office/drawing/2014/main" id="{EDDC7312-540D-4C32-95CA-BB50872A39F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762781" y="467636"/>
                <a:ext cx="188930" cy="1595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Pismo odręczne 12">
                <a:extLst>
                  <a:ext uri="{FF2B5EF4-FFF2-40B4-BE49-F238E27FC236}">
                    <a16:creationId xmlns:a16="http://schemas.microsoft.com/office/drawing/2014/main" id="{7624CE02-CE33-4E77-ADC9-74E58EF4E2BD}"/>
                  </a:ext>
                </a:extLst>
              </p14:cNvPr>
              <p14:cNvContentPartPr/>
              <p14:nvPr/>
            </p14:nvContentPartPr>
            <p14:xfrm>
              <a:off x="10937307" y="588429"/>
              <a:ext cx="133350" cy="104774"/>
            </p14:xfrm>
          </p:contentPart>
        </mc:Choice>
        <mc:Fallback xmlns="">
          <p:pic>
            <p:nvPicPr>
              <p:cNvPr id="13" name="Pismo odręczne 12">
                <a:extLst>
                  <a:ext uri="{FF2B5EF4-FFF2-40B4-BE49-F238E27FC236}">
                    <a16:creationId xmlns:a16="http://schemas.microsoft.com/office/drawing/2014/main" id="{7624CE02-CE33-4E77-ADC9-74E58EF4E2B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918786" y="570849"/>
                <a:ext cx="170021" cy="1395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Pismo odręczne 14">
                <a:extLst>
                  <a:ext uri="{FF2B5EF4-FFF2-40B4-BE49-F238E27FC236}">
                    <a16:creationId xmlns:a16="http://schemas.microsoft.com/office/drawing/2014/main" id="{A9C97312-53B6-4A49-AD0F-466C6915B381}"/>
                  </a:ext>
                </a:extLst>
              </p14:cNvPr>
              <p14:cNvContentPartPr/>
              <p14:nvPr/>
            </p14:nvContentPartPr>
            <p14:xfrm>
              <a:off x="11000865" y="653810"/>
              <a:ext cx="114300" cy="95249"/>
            </p14:xfrm>
          </p:contentPart>
        </mc:Choice>
        <mc:Fallback xmlns="">
          <p:pic>
            <p:nvPicPr>
              <p:cNvPr id="15" name="Pismo odręczne 14">
                <a:extLst>
                  <a:ext uri="{FF2B5EF4-FFF2-40B4-BE49-F238E27FC236}">
                    <a16:creationId xmlns:a16="http://schemas.microsoft.com/office/drawing/2014/main" id="{A9C97312-53B6-4A49-AD0F-466C6915B38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983280" y="635633"/>
                <a:ext cx="149118" cy="13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Pismo odręczne 16">
                <a:extLst>
                  <a:ext uri="{FF2B5EF4-FFF2-40B4-BE49-F238E27FC236}">
                    <a16:creationId xmlns:a16="http://schemas.microsoft.com/office/drawing/2014/main" id="{9D196214-5009-441D-A4CA-5081DBA3D1A0}"/>
                  </a:ext>
                </a:extLst>
              </p14:cNvPr>
              <p14:cNvContentPartPr/>
              <p14:nvPr/>
            </p14:nvContentPartPr>
            <p14:xfrm>
              <a:off x="10532331" y="588327"/>
              <a:ext cx="171449" cy="114300"/>
            </p14:xfrm>
          </p:contentPart>
        </mc:Choice>
        <mc:Fallback xmlns="">
          <p:pic>
            <p:nvPicPr>
              <p:cNvPr id="17" name="Pismo odręczne 16">
                <a:extLst>
                  <a:ext uri="{FF2B5EF4-FFF2-40B4-BE49-F238E27FC236}">
                    <a16:creationId xmlns:a16="http://schemas.microsoft.com/office/drawing/2014/main" id="{9D196214-5009-441D-A4CA-5081DBA3D1A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514836" y="569951"/>
                <a:ext cx="206089" cy="1506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Pismo odręczne 18">
                <a:extLst>
                  <a:ext uri="{FF2B5EF4-FFF2-40B4-BE49-F238E27FC236}">
                    <a16:creationId xmlns:a16="http://schemas.microsoft.com/office/drawing/2014/main" id="{9DF6E2B3-3C5D-4C00-BF1A-D1C6B48C7B20}"/>
                  </a:ext>
                </a:extLst>
              </p14:cNvPr>
              <p14:cNvContentPartPr/>
              <p14:nvPr/>
            </p14:nvContentPartPr>
            <p14:xfrm>
              <a:off x="10404612" y="681830"/>
              <a:ext cx="171449" cy="95249"/>
            </p14:xfrm>
          </p:contentPart>
        </mc:Choice>
        <mc:Fallback xmlns="">
          <p:pic>
            <p:nvPicPr>
              <p:cNvPr id="19" name="Pismo odręczne 18">
                <a:extLst>
                  <a:ext uri="{FF2B5EF4-FFF2-40B4-BE49-F238E27FC236}">
                    <a16:creationId xmlns:a16="http://schemas.microsoft.com/office/drawing/2014/main" id="{9DF6E2B3-3C5D-4C00-BF1A-D1C6B48C7B2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386295" y="664449"/>
                <a:ext cx="207717" cy="1296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" name="Pismo odręczne 20">
                <a:extLst>
                  <a:ext uri="{FF2B5EF4-FFF2-40B4-BE49-F238E27FC236}">
                    <a16:creationId xmlns:a16="http://schemas.microsoft.com/office/drawing/2014/main" id="{94CDD6BA-7298-441A-AA3F-74B292CED68C}"/>
                  </a:ext>
                </a:extLst>
              </p14:cNvPr>
              <p14:cNvContentPartPr/>
              <p14:nvPr/>
            </p14:nvContentPartPr>
            <p14:xfrm>
              <a:off x="10367161" y="691170"/>
              <a:ext cx="114300" cy="133350"/>
            </p14:xfrm>
          </p:contentPart>
        </mc:Choice>
        <mc:Fallback xmlns="">
          <p:pic>
            <p:nvPicPr>
              <p:cNvPr id="21" name="Pismo odręczne 20">
                <a:extLst>
                  <a:ext uri="{FF2B5EF4-FFF2-40B4-BE49-F238E27FC236}">
                    <a16:creationId xmlns:a16="http://schemas.microsoft.com/office/drawing/2014/main" id="{94CDD6BA-7298-441A-AA3F-74B292CED68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348960" y="672751"/>
                <a:ext cx="150337" cy="1698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" name="Pismo odręczne 22">
                <a:extLst>
                  <a:ext uri="{FF2B5EF4-FFF2-40B4-BE49-F238E27FC236}">
                    <a16:creationId xmlns:a16="http://schemas.microsoft.com/office/drawing/2014/main" id="{E67EA3F9-FAE7-4500-9E71-7A35F0B67CB0}"/>
                  </a:ext>
                </a:extLst>
              </p14:cNvPr>
              <p14:cNvContentPartPr/>
              <p14:nvPr/>
            </p14:nvContentPartPr>
            <p14:xfrm>
              <a:off x="11272821" y="344484"/>
              <a:ext cx="171449" cy="219074"/>
            </p14:xfrm>
          </p:contentPart>
        </mc:Choice>
        <mc:Fallback xmlns="">
          <p:pic>
            <p:nvPicPr>
              <p:cNvPr id="23" name="Pismo odręczne 22">
                <a:extLst>
                  <a:ext uri="{FF2B5EF4-FFF2-40B4-BE49-F238E27FC236}">
                    <a16:creationId xmlns:a16="http://schemas.microsoft.com/office/drawing/2014/main" id="{E67EA3F9-FAE7-4500-9E71-7A35F0B67CB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255109" y="326197"/>
                <a:ext cx="206518" cy="2552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5" name="Pismo odręczne 24">
                <a:extLst>
                  <a:ext uri="{FF2B5EF4-FFF2-40B4-BE49-F238E27FC236}">
                    <a16:creationId xmlns:a16="http://schemas.microsoft.com/office/drawing/2014/main" id="{BF82440A-E9B1-4F54-B6A4-DC33C1209EA2}"/>
                  </a:ext>
                </a:extLst>
              </p14:cNvPr>
              <p14:cNvContentPartPr/>
              <p14:nvPr/>
            </p14:nvContentPartPr>
            <p14:xfrm>
              <a:off x="11535653" y="410966"/>
              <a:ext cx="114300" cy="209549"/>
            </p14:xfrm>
          </p:contentPart>
        </mc:Choice>
        <mc:Fallback xmlns="">
          <p:pic>
            <p:nvPicPr>
              <p:cNvPr id="25" name="Pismo odręczne 24">
                <a:extLst>
                  <a:ext uri="{FF2B5EF4-FFF2-40B4-BE49-F238E27FC236}">
                    <a16:creationId xmlns:a16="http://schemas.microsoft.com/office/drawing/2014/main" id="{BF82440A-E9B1-4F54-B6A4-DC33C1209EA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518122" y="393297"/>
                <a:ext cx="149011" cy="2445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7" name="Pismo odręczne 26">
                <a:extLst>
                  <a:ext uri="{FF2B5EF4-FFF2-40B4-BE49-F238E27FC236}">
                    <a16:creationId xmlns:a16="http://schemas.microsoft.com/office/drawing/2014/main" id="{CDD8C55E-6F16-4AE6-9C89-B029181A9838}"/>
                  </a:ext>
                </a:extLst>
              </p14:cNvPr>
              <p14:cNvContentPartPr/>
              <p14:nvPr/>
            </p14:nvContentPartPr>
            <p14:xfrm>
              <a:off x="11488376" y="301712"/>
              <a:ext cx="200024" cy="47624"/>
            </p14:xfrm>
          </p:contentPart>
        </mc:Choice>
        <mc:Fallback xmlns="">
          <p:pic>
            <p:nvPicPr>
              <p:cNvPr id="27" name="Pismo odręczne 26">
                <a:extLst>
                  <a:ext uri="{FF2B5EF4-FFF2-40B4-BE49-F238E27FC236}">
                    <a16:creationId xmlns:a16="http://schemas.microsoft.com/office/drawing/2014/main" id="{CDD8C55E-6F16-4AE6-9C89-B029181A983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470768" y="282353"/>
                <a:ext cx="234887" cy="85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9" name="Pismo odręczne 28">
                <a:extLst>
                  <a:ext uri="{FF2B5EF4-FFF2-40B4-BE49-F238E27FC236}">
                    <a16:creationId xmlns:a16="http://schemas.microsoft.com/office/drawing/2014/main" id="{525ACD6F-B67F-4466-9CE2-70FCE5A16D73}"/>
                  </a:ext>
                </a:extLst>
              </p14:cNvPr>
              <p14:cNvContentPartPr/>
              <p14:nvPr/>
            </p14:nvContentPartPr>
            <p14:xfrm>
              <a:off x="11596564" y="513708"/>
              <a:ext cx="200024" cy="333374"/>
            </p14:xfrm>
          </p:contentPart>
        </mc:Choice>
        <mc:Fallback xmlns="">
          <p:pic>
            <p:nvPicPr>
              <p:cNvPr id="29" name="Pismo odręczne 28">
                <a:extLst>
                  <a:ext uri="{FF2B5EF4-FFF2-40B4-BE49-F238E27FC236}">
                    <a16:creationId xmlns:a16="http://schemas.microsoft.com/office/drawing/2014/main" id="{525ACD6F-B67F-4466-9CE2-70FCE5A16D7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1578705" y="495471"/>
                <a:ext cx="235385" cy="3694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1" name="Pismo odręczne 30">
                <a:extLst>
                  <a:ext uri="{FF2B5EF4-FFF2-40B4-BE49-F238E27FC236}">
                    <a16:creationId xmlns:a16="http://schemas.microsoft.com/office/drawing/2014/main" id="{9D74999C-B237-40DA-A58D-47BA396134BC}"/>
                  </a:ext>
                </a:extLst>
              </p14:cNvPr>
              <p14:cNvContentPartPr/>
              <p14:nvPr/>
            </p14:nvContentPartPr>
            <p14:xfrm>
              <a:off x="11912272" y="513887"/>
              <a:ext cx="209549" cy="114300"/>
            </p14:xfrm>
          </p:contentPart>
        </mc:Choice>
        <mc:Fallback xmlns="">
          <p:pic>
            <p:nvPicPr>
              <p:cNvPr id="31" name="Pismo odręczne 30">
                <a:extLst>
                  <a:ext uri="{FF2B5EF4-FFF2-40B4-BE49-F238E27FC236}">
                    <a16:creationId xmlns:a16="http://schemas.microsoft.com/office/drawing/2014/main" id="{9D74999C-B237-40DA-A58D-47BA396134B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1894239" y="496410"/>
                <a:ext cx="245255" cy="14890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87908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F69DFC-80ED-4652-9843-BF623BF64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cs typeface="Calibri Light"/>
              </a:rPr>
              <a:t>HPP - kod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CA81A52-7D9D-4807-8771-C0B643021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>
                <a:cs typeface="Calibri"/>
              </a:rPr>
              <a:t>Przesunięcie:</a:t>
            </a:r>
            <a:br>
              <a:rPr lang="pl-PL" dirty="0">
                <a:cs typeface="Calibri"/>
              </a:rPr>
            </a:br>
            <a:endParaRPr lang="pl-PL" dirty="0">
              <a:cs typeface="Calibri"/>
            </a:endParaRPr>
          </a:p>
          <a:p>
            <a:pPr marL="0" indent="0">
              <a:buNone/>
            </a:pPr>
            <a:r>
              <a:rPr lang="pl-PL" dirty="0">
                <a:ea typeface="+mn-lt"/>
                <a:cs typeface="+mn-lt"/>
              </a:rPr>
              <a:t>    B(i, j) |= ( A[ </a:t>
            </a:r>
            <a:r>
              <a:rPr lang="pl-PL" dirty="0" err="1">
                <a:ea typeface="+mn-lt"/>
                <a:cs typeface="+mn-lt"/>
              </a:rPr>
              <a:t>left</a:t>
            </a:r>
            <a:r>
              <a:rPr lang="pl-PL" dirty="0">
                <a:ea typeface="+mn-lt"/>
                <a:cs typeface="+mn-lt"/>
              </a:rPr>
              <a:t> ] &amp; 1);</a:t>
            </a:r>
            <a:endParaRPr lang="pl-PL" dirty="0">
              <a:cs typeface="Calibri"/>
            </a:endParaRPr>
          </a:p>
          <a:p>
            <a:pPr marL="0" indent="0">
              <a:buNone/>
            </a:pPr>
            <a:r>
              <a:rPr lang="pl-PL" dirty="0">
                <a:ea typeface="+mn-lt"/>
                <a:cs typeface="+mn-lt"/>
              </a:rPr>
              <a:t>    B(i, j) |= ( A[ </a:t>
            </a:r>
            <a:r>
              <a:rPr lang="pl-PL" dirty="0" err="1">
                <a:ea typeface="+mn-lt"/>
                <a:cs typeface="+mn-lt"/>
              </a:rPr>
              <a:t>up</a:t>
            </a:r>
            <a:r>
              <a:rPr lang="pl-PL" dirty="0">
                <a:ea typeface="+mn-lt"/>
                <a:cs typeface="+mn-lt"/>
              </a:rPr>
              <a:t> ] &amp; 2);</a:t>
            </a:r>
            <a:endParaRPr lang="pl-PL" dirty="0">
              <a:cs typeface="Calibri" panose="020F0502020204030204"/>
            </a:endParaRPr>
          </a:p>
          <a:p>
            <a:pPr marL="0" indent="0">
              <a:buNone/>
            </a:pPr>
            <a:r>
              <a:rPr lang="pl-PL" dirty="0">
                <a:ea typeface="+mn-lt"/>
                <a:cs typeface="+mn-lt"/>
              </a:rPr>
              <a:t>    B(i, j) |= ( A[ </a:t>
            </a:r>
            <a:r>
              <a:rPr lang="pl-PL" dirty="0" err="1">
                <a:ea typeface="+mn-lt"/>
                <a:cs typeface="+mn-lt"/>
              </a:rPr>
              <a:t>right</a:t>
            </a:r>
            <a:r>
              <a:rPr lang="pl-PL" dirty="0">
                <a:ea typeface="+mn-lt"/>
                <a:cs typeface="+mn-lt"/>
              </a:rPr>
              <a:t> ] &amp; 4);</a:t>
            </a:r>
            <a:endParaRPr lang="pl-PL" dirty="0">
              <a:cs typeface="Calibri" panose="020F0502020204030204"/>
            </a:endParaRPr>
          </a:p>
          <a:p>
            <a:pPr marL="0" indent="0">
              <a:buNone/>
            </a:pPr>
            <a:r>
              <a:rPr lang="pl-PL" dirty="0">
                <a:ea typeface="+mn-lt"/>
                <a:cs typeface="+mn-lt"/>
              </a:rPr>
              <a:t>    B(i, j) |= ( A[ down ] &amp; 8);</a:t>
            </a:r>
            <a:endParaRPr lang="pl-PL" dirty="0">
              <a:cs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Pismo odręczne 3">
                <a:extLst>
                  <a:ext uri="{FF2B5EF4-FFF2-40B4-BE49-F238E27FC236}">
                    <a16:creationId xmlns:a16="http://schemas.microsoft.com/office/drawing/2014/main" id="{4803D599-9CEE-4903-84A2-C28573D8F9AE}"/>
                  </a:ext>
                </a:extLst>
              </p14:cNvPr>
              <p14:cNvContentPartPr/>
              <p14:nvPr/>
            </p14:nvContentPartPr>
            <p14:xfrm>
              <a:off x="7722693" y="2165174"/>
              <a:ext cx="904874" cy="847725"/>
            </p14:xfrm>
          </p:contentPart>
        </mc:Choice>
        <mc:Fallback xmlns="">
          <p:pic>
            <p:nvPicPr>
              <p:cNvPr id="4" name="Pismo odręczne 3">
                <a:extLst>
                  <a:ext uri="{FF2B5EF4-FFF2-40B4-BE49-F238E27FC236}">
                    <a16:creationId xmlns:a16="http://schemas.microsoft.com/office/drawing/2014/main" id="{4803D599-9CEE-4903-84A2-C28573D8F9A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04610" y="2147498"/>
                <a:ext cx="940678" cy="8834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Pismo odręczne 4">
                <a:extLst>
                  <a:ext uri="{FF2B5EF4-FFF2-40B4-BE49-F238E27FC236}">
                    <a16:creationId xmlns:a16="http://schemas.microsoft.com/office/drawing/2014/main" id="{C8410925-ED1F-46C2-BE6C-F4CE9165EA27}"/>
                  </a:ext>
                </a:extLst>
              </p14:cNvPr>
              <p14:cNvContentPartPr/>
              <p14:nvPr/>
            </p14:nvContentPartPr>
            <p14:xfrm>
              <a:off x="7741599" y="1304472"/>
              <a:ext cx="952500" cy="914400"/>
            </p14:xfrm>
          </p:contentPart>
        </mc:Choice>
        <mc:Fallback xmlns="">
          <p:pic>
            <p:nvPicPr>
              <p:cNvPr id="5" name="Pismo odręczne 4">
                <a:extLst>
                  <a:ext uri="{FF2B5EF4-FFF2-40B4-BE49-F238E27FC236}">
                    <a16:creationId xmlns:a16="http://schemas.microsoft.com/office/drawing/2014/main" id="{C8410925-ED1F-46C2-BE6C-F4CE9165EA2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23920" y="1286769"/>
                <a:ext cx="988219" cy="9501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Pismo odręczne 5">
                <a:extLst>
                  <a:ext uri="{FF2B5EF4-FFF2-40B4-BE49-F238E27FC236}">
                    <a16:creationId xmlns:a16="http://schemas.microsoft.com/office/drawing/2014/main" id="{0D9D87F8-B70C-46C4-ADC7-7E55E93C24D1}"/>
                  </a:ext>
                </a:extLst>
              </p14:cNvPr>
              <p14:cNvContentPartPr/>
              <p14:nvPr/>
            </p14:nvContentPartPr>
            <p14:xfrm>
              <a:off x="6649039" y="2155087"/>
              <a:ext cx="2038350" cy="1781175"/>
            </p14:xfrm>
          </p:contentPart>
        </mc:Choice>
        <mc:Fallback xmlns="">
          <p:pic>
            <p:nvPicPr>
              <p:cNvPr id="6" name="Pismo odręczne 5">
                <a:extLst>
                  <a:ext uri="{FF2B5EF4-FFF2-40B4-BE49-F238E27FC236}">
                    <a16:creationId xmlns:a16="http://schemas.microsoft.com/office/drawing/2014/main" id="{0D9D87F8-B70C-46C4-ADC7-7E55E93C24D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31067" y="2137073"/>
                <a:ext cx="2073934" cy="18168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Pismo odręczne 6">
                <a:extLst>
                  <a:ext uri="{FF2B5EF4-FFF2-40B4-BE49-F238E27FC236}">
                    <a16:creationId xmlns:a16="http://schemas.microsoft.com/office/drawing/2014/main" id="{51C039AD-8EAC-4B30-BF8C-F50EDE3A1F55}"/>
                  </a:ext>
                </a:extLst>
              </p14:cNvPr>
              <p14:cNvContentPartPr/>
              <p14:nvPr/>
            </p14:nvContentPartPr>
            <p14:xfrm>
              <a:off x="8583604" y="2242010"/>
              <a:ext cx="962025" cy="847725"/>
            </p14:xfrm>
          </p:contentPart>
        </mc:Choice>
        <mc:Fallback xmlns="">
          <p:pic>
            <p:nvPicPr>
              <p:cNvPr id="7" name="Pismo odręczne 6">
                <a:extLst>
                  <a:ext uri="{FF2B5EF4-FFF2-40B4-BE49-F238E27FC236}">
                    <a16:creationId xmlns:a16="http://schemas.microsoft.com/office/drawing/2014/main" id="{51C039AD-8EAC-4B30-BF8C-F50EDE3A1F5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566047" y="2224110"/>
                <a:ext cx="997496" cy="8831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Pismo odręczne 8">
                <a:extLst>
                  <a:ext uri="{FF2B5EF4-FFF2-40B4-BE49-F238E27FC236}">
                    <a16:creationId xmlns:a16="http://schemas.microsoft.com/office/drawing/2014/main" id="{AB9E8AF5-7258-4A10-A2E9-AAC8722A47F9}"/>
                  </a:ext>
                </a:extLst>
              </p14:cNvPr>
              <p14:cNvContentPartPr/>
              <p14:nvPr/>
            </p14:nvContentPartPr>
            <p14:xfrm>
              <a:off x="6794539" y="2513149"/>
              <a:ext cx="133350" cy="104775"/>
            </p14:xfrm>
          </p:contentPart>
        </mc:Choice>
        <mc:Fallback xmlns="">
          <p:pic>
            <p:nvPicPr>
              <p:cNvPr id="9" name="Pismo odręczne 8">
                <a:extLst>
                  <a:ext uri="{FF2B5EF4-FFF2-40B4-BE49-F238E27FC236}">
                    <a16:creationId xmlns:a16="http://schemas.microsoft.com/office/drawing/2014/main" id="{AB9E8AF5-7258-4A10-A2E9-AAC8722A47F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76069" y="2494767"/>
                <a:ext cx="169920" cy="1411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Pismo odręczne 9">
                <a:extLst>
                  <a:ext uri="{FF2B5EF4-FFF2-40B4-BE49-F238E27FC236}">
                    <a16:creationId xmlns:a16="http://schemas.microsoft.com/office/drawing/2014/main" id="{A4490E49-342B-4DF8-9B28-7B16ABB469FE}"/>
                  </a:ext>
                </a:extLst>
              </p14:cNvPr>
              <p14:cNvContentPartPr/>
              <p14:nvPr/>
            </p14:nvContentPartPr>
            <p14:xfrm>
              <a:off x="7773142" y="2561479"/>
              <a:ext cx="123825" cy="95250"/>
            </p14:xfrm>
          </p:contentPart>
        </mc:Choice>
        <mc:Fallback xmlns="">
          <p:pic>
            <p:nvPicPr>
              <p:cNvPr id="10" name="Pismo odręczne 9">
                <a:extLst>
                  <a:ext uri="{FF2B5EF4-FFF2-40B4-BE49-F238E27FC236}">
                    <a16:creationId xmlns:a16="http://schemas.microsoft.com/office/drawing/2014/main" id="{A4490E49-342B-4DF8-9B28-7B16ABB469F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755144" y="2544630"/>
                <a:ext cx="159461" cy="1292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Pismo odręczne 10">
                <a:extLst>
                  <a:ext uri="{FF2B5EF4-FFF2-40B4-BE49-F238E27FC236}">
                    <a16:creationId xmlns:a16="http://schemas.microsoft.com/office/drawing/2014/main" id="{148BEE8D-6065-495B-B869-460D674C6261}"/>
                  </a:ext>
                </a:extLst>
              </p14:cNvPr>
              <p14:cNvContentPartPr/>
              <p14:nvPr/>
            </p14:nvContentPartPr>
            <p14:xfrm>
              <a:off x="7046485" y="2580811"/>
              <a:ext cx="504825" cy="57150"/>
            </p14:xfrm>
          </p:contentPart>
        </mc:Choice>
        <mc:Fallback xmlns="">
          <p:pic>
            <p:nvPicPr>
              <p:cNvPr id="11" name="Pismo odręczne 10">
                <a:extLst>
                  <a:ext uri="{FF2B5EF4-FFF2-40B4-BE49-F238E27FC236}">
                    <a16:creationId xmlns:a16="http://schemas.microsoft.com/office/drawing/2014/main" id="{148BEE8D-6065-495B-B869-460D674C626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028468" y="2561761"/>
                <a:ext cx="540498" cy="956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Pismo odręczne 11">
                <a:extLst>
                  <a:ext uri="{FF2B5EF4-FFF2-40B4-BE49-F238E27FC236}">
                    <a16:creationId xmlns:a16="http://schemas.microsoft.com/office/drawing/2014/main" id="{79B457B8-E127-4B5B-9A2D-B82975CCBCF8}"/>
                  </a:ext>
                </a:extLst>
              </p14:cNvPr>
              <p14:cNvContentPartPr/>
              <p14:nvPr/>
            </p14:nvContentPartPr>
            <p14:xfrm>
              <a:off x="7500786" y="2580811"/>
              <a:ext cx="190500" cy="114300"/>
            </p14:xfrm>
          </p:contentPart>
        </mc:Choice>
        <mc:Fallback xmlns="">
          <p:pic>
            <p:nvPicPr>
              <p:cNvPr id="12" name="Pismo odręczne 11">
                <a:extLst>
                  <a:ext uri="{FF2B5EF4-FFF2-40B4-BE49-F238E27FC236}">
                    <a16:creationId xmlns:a16="http://schemas.microsoft.com/office/drawing/2014/main" id="{79B457B8-E127-4B5B-9A2D-B82975CCBCF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83403" y="2562686"/>
                <a:ext cx="225620" cy="1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Pismo odręczne 12">
                <a:extLst>
                  <a:ext uri="{FF2B5EF4-FFF2-40B4-BE49-F238E27FC236}">
                    <a16:creationId xmlns:a16="http://schemas.microsoft.com/office/drawing/2014/main" id="{C8A9B01F-D918-4C8D-ACB7-78C3B0958D64}"/>
                  </a:ext>
                </a:extLst>
              </p14:cNvPr>
              <p14:cNvContentPartPr/>
              <p14:nvPr/>
            </p14:nvContentPartPr>
            <p14:xfrm>
              <a:off x="7974418" y="2619475"/>
              <a:ext cx="466725" cy="28575"/>
            </p14:xfrm>
          </p:contentPart>
        </mc:Choice>
        <mc:Fallback xmlns="">
          <p:pic>
            <p:nvPicPr>
              <p:cNvPr id="13" name="Pismo odręczne 12">
                <a:extLst>
                  <a:ext uri="{FF2B5EF4-FFF2-40B4-BE49-F238E27FC236}">
                    <a16:creationId xmlns:a16="http://schemas.microsoft.com/office/drawing/2014/main" id="{C8A9B01F-D918-4C8D-ACB7-78C3B0958D6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956314" y="2602261"/>
                <a:ext cx="502571" cy="626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Pismo odręczne 13">
                <a:extLst>
                  <a:ext uri="{FF2B5EF4-FFF2-40B4-BE49-F238E27FC236}">
                    <a16:creationId xmlns:a16="http://schemas.microsoft.com/office/drawing/2014/main" id="{18C012C8-E8A6-4DC4-8F6B-2CD346457661}"/>
                  </a:ext>
                </a:extLst>
              </p14:cNvPr>
              <p14:cNvContentPartPr/>
              <p14:nvPr/>
            </p14:nvContentPartPr>
            <p14:xfrm>
              <a:off x="8378252" y="2590477"/>
              <a:ext cx="152400" cy="114300"/>
            </p14:xfrm>
          </p:contentPart>
        </mc:Choice>
        <mc:Fallback xmlns="">
          <p:pic>
            <p:nvPicPr>
              <p:cNvPr id="14" name="Pismo odręczne 13">
                <a:extLst>
                  <a:ext uri="{FF2B5EF4-FFF2-40B4-BE49-F238E27FC236}">
                    <a16:creationId xmlns:a16="http://schemas.microsoft.com/office/drawing/2014/main" id="{18C012C8-E8A6-4DC4-8F6B-2CD34645766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360448" y="2573137"/>
                <a:ext cx="187651" cy="1493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Pismo odręczne 14">
                <a:extLst>
                  <a:ext uri="{FF2B5EF4-FFF2-40B4-BE49-F238E27FC236}">
                    <a16:creationId xmlns:a16="http://schemas.microsoft.com/office/drawing/2014/main" id="{63920B83-C06C-4038-AB71-47B2D268DA63}"/>
                  </a:ext>
                </a:extLst>
              </p14:cNvPr>
              <p14:cNvContentPartPr/>
              <p14:nvPr/>
            </p14:nvContentPartPr>
            <p14:xfrm>
              <a:off x="7351753" y="2304213"/>
              <a:ext cx="581024" cy="200025"/>
            </p14:xfrm>
          </p:contentPart>
        </mc:Choice>
        <mc:Fallback xmlns="">
          <p:pic>
            <p:nvPicPr>
              <p:cNvPr id="15" name="Pismo odręczne 14">
                <a:extLst>
                  <a:ext uri="{FF2B5EF4-FFF2-40B4-BE49-F238E27FC236}">
                    <a16:creationId xmlns:a16="http://schemas.microsoft.com/office/drawing/2014/main" id="{63920B83-C06C-4038-AB71-47B2D268DA6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334200" y="2286605"/>
                <a:ext cx="616487" cy="2348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Pismo odręczne 15">
                <a:extLst>
                  <a:ext uri="{FF2B5EF4-FFF2-40B4-BE49-F238E27FC236}">
                    <a16:creationId xmlns:a16="http://schemas.microsoft.com/office/drawing/2014/main" id="{85E02489-F2C1-4025-B955-5DE33EB57B6E}"/>
                  </a:ext>
                </a:extLst>
              </p14:cNvPr>
              <p14:cNvContentPartPr/>
              <p14:nvPr/>
            </p14:nvContentPartPr>
            <p14:xfrm>
              <a:off x="6157182" y="2474486"/>
              <a:ext cx="209550" cy="381000"/>
            </p14:xfrm>
          </p:contentPart>
        </mc:Choice>
        <mc:Fallback xmlns="">
          <p:pic>
            <p:nvPicPr>
              <p:cNvPr id="16" name="Pismo odręczne 15">
                <a:extLst>
                  <a:ext uri="{FF2B5EF4-FFF2-40B4-BE49-F238E27FC236}">
                    <a16:creationId xmlns:a16="http://schemas.microsoft.com/office/drawing/2014/main" id="{85E02489-F2C1-4025-B955-5DE33EB57B6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139600" y="2456343"/>
                <a:ext cx="245073" cy="4169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Pismo odręczne 16">
                <a:extLst>
                  <a:ext uri="{FF2B5EF4-FFF2-40B4-BE49-F238E27FC236}">
                    <a16:creationId xmlns:a16="http://schemas.microsoft.com/office/drawing/2014/main" id="{443AFA62-6EAD-4AEE-A37D-19BC809F934D}"/>
                  </a:ext>
                </a:extLst>
              </p14:cNvPr>
              <p14:cNvContentPartPr/>
              <p14:nvPr/>
            </p14:nvContentPartPr>
            <p14:xfrm>
              <a:off x="6331205" y="2648473"/>
              <a:ext cx="114300" cy="38100"/>
            </p14:xfrm>
          </p:contentPart>
        </mc:Choice>
        <mc:Fallback xmlns="">
          <p:pic>
            <p:nvPicPr>
              <p:cNvPr id="17" name="Pismo odręczne 16">
                <a:extLst>
                  <a:ext uri="{FF2B5EF4-FFF2-40B4-BE49-F238E27FC236}">
                    <a16:creationId xmlns:a16="http://schemas.microsoft.com/office/drawing/2014/main" id="{443AFA62-6EAD-4AEE-A37D-19BC809F934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312589" y="2630693"/>
                <a:ext cx="151159" cy="740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" name="Pismo odręczne 17">
                <a:extLst>
                  <a:ext uri="{FF2B5EF4-FFF2-40B4-BE49-F238E27FC236}">
                    <a16:creationId xmlns:a16="http://schemas.microsoft.com/office/drawing/2014/main" id="{6D410F68-31D9-4B5A-94FA-20EF3B582F3E}"/>
                  </a:ext>
                </a:extLst>
              </p14:cNvPr>
              <p14:cNvContentPartPr/>
              <p14:nvPr/>
            </p14:nvContentPartPr>
            <p14:xfrm>
              <a:off x="6485859" y="2542148"/>
              <a:ext cx="47625" cy="180974"/>
            </p14:xfrm>
          </p:contentPart>
        </mc:Choice>
        <mc:Fallback xmlns="">
          <p:pic>
            <p:nvPicPr>
              <p:cNvPr id="18" name="Pismo odręczne 17">
                <a:extLst>
                  <a:ext uri="{FF2B5EF4-FFF2-40B4-BE49-F238E27FC236}">
                    <a16:creationId xmlns:a16="http://schemas.microsoft.com/office/drawing/2014/main" id="{6D410F68-31D9-4B5A-94FA-20EF3B582F3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466499" y="2524692"/>
                <a:ext cx="85957" cy="2162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Pismo odręczne 18">
                <a:extLst>
                  <a:ext uri="{FF2B5EF4-FFF2-40B4-BE49-F238E27FC236}">
                    <a16:creationId xmlns:a16="http://schemas.microsoft.com/office/drawing/2014/main" id="{2B0ED02E-6591-40F6-9D45-3F71665E87AD}"/>
                  </a:ext>
                </a:extLst>
              </p14:cNvPr>
              <p14:cNvContentPartPr/>
              <p14:nvPr/>
            </p14:nvContentPartPr>
            <p14:xfrm>
              <a:off x="6476194" y="2669800"/>
              <a:ext cx="95250" cy="19050"/>
            </p14:xfrm>
          </p:contentPart>
        </mc:Choice>
        <mc:Fallback xmlns="">
          <p:pic>
            <p:nvPicPr>
              <p:cNvPr id="19" name="Pismo odręczne 18">
                <a:extLst>
                  <a:ext uri="{FF2B5EF4-FFF2-40B4-BE49-F238E27FC236}">
                    <a16:creationId xmlns:a16="http://schemas.microsoft.com/office/drawing/2014/main" id="{2B0ED02E-6591-40F6-9D45-3F71665E87A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458154" y="2650361"/>
                <a:ext cx="130969" cy="575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0" name="Pismo odręczne 19">
                <a:extLst>
                  <a:ext uri="{FF2B5EF4-FFF2-40B4-BE49-F238E27FC236}">
                    <a16:creationId xmlns:a16="http://schemas.microsoft.com/office/drawing/2014/main" id="{A505EF6E-A6EF-4DEC-B289-3A2BA368273C}"/>
                  </a:ext>
                </a:extLst>
              </p14:cNvPr>
              <p14:cNvContentPartPr/>
              <p14:nvPr/>
            </p14:nvContentPartPr>
            <p14:xfrm>
              <a:off x="8131592" y="952578"/>
              <a:ext cx="409575" cy="257175"/>
            </p14:xfrm>
          </p:contentPart>
        </mc:Choice>
        <mc:Fallback xmlns="">
          <p:pic>
            <p:nvPicPr>
              <p:cNvPr id="20" name="Pismo odręczne 19">
                <a:extLst>
                  <a:ext uri="{FF2B5EF4-FFF2-40B4-BE49-F238E27FC236}">
                    <a16:creationId xmlns:a16="http://schemas.microsoft.com/office/drawing/2014/main" id="{A505EF6E-A6EF-4DEC-B289-3A2BA368273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113753" y="934879"/>
                <a:ext cx="444895" cy="2929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1" name="Pismo odręczne 20">
                <a:extLst>
                  <a:ext uri="{FF2B5EF4-FFF2-40B4-BE49-F238E27FC236}">
                    <a16:creationId xmlns:a16="http://schemas.microsoft.com/office/drawing/2014/main" id="{90646E1D-6633-4650-98C0-C197B1958155}"/>
                  </a:ext>
                </a:extLst>
              </p14:cNvPr>
              <p14:cNvContentPartPr/>
              <p14:nvPr/>
            </p14:nvContentPartPr>
            <p14:xfrm>
              <a:off x="9810951" y="2674309"/>
              <a:ext cx="266700" cy="114300"/>
            </p14:xfrm>
          </p:contentPart>
        </mc:Choice>
        <mc:Fallback xmlns="">
          <p:pic>
            <p:nvPicPr>
              <p:cNvPr id="21" name="Pismo odręczne 20">
                <a:extLst>
                  <a:ext uri="{FF2B5EF4-FFF2-40B4-BE49-F238E27FC236}">
                    <a16:creationId xmlns:a16="http://schemas.microsoft.com/office/drawing/2014/main" id="{90646E1D-6633-4650-98C0-C197B195815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792709" y="2655693"/>
                <a:ext cx="302819" cy="1511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2" name="Pismo odręczne 21">
                <a:extLst>
                  <a:ext uri="{FF2B5EF4-FFF2-40B4-BE49-F238E27FC236}">
                    <a16:creationId xmlns:a16="http://schemas.microsoft.com/office/drawing/2014/main" id="{83CD5785-3688-44DF-B74C-A68F1A3A5C68}"/>
                  </a:ext>
                </a:extLst>
              </p14:cNvPr>
              <p14:cNvContentPartPr/>
              <p14:nvPr/>
            </p14:nvContentPartPr>
            <p14:xfrm>
              <a:off x="10097092" y="2493818"/>
              <a:ext cx="38100" cy="19050"/>
            </p14:xfrm>
          </p:contentPart>
        </mc:Choice>
        <mc:Fallback xmlns="">
          <p:pic>
            <p:nvPicPr>
              <p:cNvPr id="22" name="Pismo odręczne 21">
                <a:extLst>
                  <a:ext uri="{FF2B5EF4-FFF2-40B4-BE49-F238E27FC236}">
                    <a16:creationId xmlns:a16="http://schemas.microsoft.com/office/drawing/2014/main" id="{83CD5785-3688-44DF-B74C-A68F1A3A5C6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0081084" y="2477943"/>
                <a:ext cx="69797" cy="504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3" name="Pismo odręczne 22">
                <a:extLst>
                  <a:ext uri="{FF2B5EF4-FFF2-40B4-BE49-F238E27FC236}">
                    <a16:creationId xmlns:a16="http://schemas.microsoft.com/office/drawing/2014/main" id="{A192DA49-014F-456E-B5F1-21D79D9DC53E}"/>
                  </a:ext>
                </a:extLst>
              </p14:cNvPr>
              <p14:cNvContentPartPr/>
              <p14:nvPr/>
            </p14:nvContentPartPr>
            <p14:xfrm>
              <a:off x="10170005" y="2490952"/>
              <a:ext cx="628650" cy="495300"/>
            </p14:xfrm>
          </p:contentPart>
        </mc:Choice>
        <mc:Fallback xmlns="">
          <p:pic>
            <p:nvPicPr>
              <p:cNvPr id="23" name="Pismo odręczne 22">
                <a:extLst>
                  <a:ext uri="{FF2B5EF4-FFF2-40B4-BE49-F238E27FC236}">
                    <a16:creationId xmlns:a16="http://schemas.microsoft.com/office/drawing/2014/main" id="{A192DA49-014F-456E-B5F1-21D79D9DC53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0152302" y="2473224"/>
                <a:ext cx="664418" cy="5311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4" name="Pismo odręczne 23">
                <a:extLst>
                  <a:ext uri="{FF2B5EF4-FFF2-40B4-BE49-F238E27FC236}">
                    <a16:creationId xmlns:a16="http://schemas.microsoft.com/office/drawing/2014/main" id="{D16F0AF8-B209-4FD0-B769-726ACB56DA11}"/>
                  </a:ext>
                </a:extLst>
              </p14:cNvPr>
              <p14:cNvContentPartPr/>
              <p14:nvPr/>
            </p14:nvContentPartPr>
            <p14:xfrm>
              <a:off x="10671221" y="2609500"/>
              <a:ext cx="209550" cy="38100"/>
            </p14:xfrm>
          </p:contentPart>
        </mc:Choice>
        <mc:Fallback xmlns="">
          <p:pic>
            <p:nvPicPr>
              <p:cNvPr id="24" name="Pismo odręczne 23">
                <a:extLst>
                  <a:ext uri="{FF2B5EF4-FFF2-40B4-BE49-F238E27FC236}">
                    <a16:creationId xmlns:a16="http://schemas.microsoft.com/office/drawing/2014/main" id="{D16F0AF8-B209-4FD0-B769-726ACB56DA1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0653518" y="2592023"/>
                <a:ext cx="245318" cy="727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5" name="Pismo odręczne 24">
                <a:extLst>
                  <a:ext uri="{FF2B5EF4-FFF2-40B4-BE49-F238E27FC236}">
                    <a16:creationId xmlns:a16="http://schemas.microsoft.com/office/drawing/2014/main" id="{69AF982A-9AC8-49D3-A5F8-F312C48B8726}"/>
                  </a:ext>
                </a:extLst>
              </p14:cNvPr>
              <p14:cNvContentPartPr/>
              <p14:nvPr/>
            </p14:nvContentPartPr>
            <p14:xfrm>
              <a:off x="8003873" y="4175695"/>
              <a:ext cx="133350" cy="123825"/>
            </p14:xfrm>
          </p:contentPart>
        </mc:Choice>
        <mc:Fallback xmlns="">
          <p:pic>
            <p:nvPicPr>
              <p:cNvPr id="25" name="Pismo odręczne 24">
                <a:extLst>
                  <a:ext uri="{FF2B5EF4-FFF2-40B4-BE49-F238E27FC236}">
                    <a16:creationId xmlns:a16="http://schemas.microsoft.com/office/drawing/2014/main" id="{69AF982A-9AC8-49D3-A5F8-F312C48B872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986213" y="4158006"/>
                <a:ext cx="169030" cy="1588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6" name="Pismo odręczne 25">
                <a:extLst>
                  <a:ext uri="{FF2B5EF4-FFF2-40B4-BE49-F238E27FC236}">
                    <a16:creationId xmlns:a16="http://schemas.microsoft.com/office/drawing/2014/main" id="{E958B12A-DE95-4132-8328-CB8DCE797017}"/>
                  </a:ext>
                </a:extLst>
              </p14:cNvPr>
              <p14:cNvContentPartPr/>
              <p14:nvPr/>
            </p14:nvContentPartPr>
            <p14:xfrm>
              <a:off x="8158071" y="4088701"/>
              <a:ext cx="228600" cy="209550"/>
            </p14:xfrm>
          </p:contentPart>
        </mc:Choice>
        <mc:Fallback xmlns="">
          <p:pic>
            <p:nvPicPr>
              <p:cNvPr id="26" name="Pismo odręczne 25">
                <a:extLst>
                  <a:ext uri="{FF2B5EF4-FFF2-40B4-BE49-F238E27FC236}">
                    <a16:creationId xmlns:a16="http://schemas.microsoft.com/office/drawing/2014/main" id="{E958B12A-DE95-4132-8328-CB8DCE79701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140704" y="4071003"/>
                <a:ext cx="263687" cy="2445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7" name="Pismo odręczne 26">
                <a:extLst>
                  <a:ext uri="{FF2B5EF4-FFF2-40B4-BE49-F238E27FC236}">
                    <a16:creationId xmlns:a16="http://schemas.microsoft.com/office/drawing/2014/main" id="{8B7E6863-34A7-486F-AEE1-6BC3628A54C5}"/>
                  </a:ext>
                </a:extLst>
              </p14:cNvPr>
              <p14:cNvContentPartPr/>
              <p14:nvPr/>
            </p14:nvContentPartPr>
            <p14:xfrm>
              <a:off x="8467382" y="4202895"/>
              <a:ext cx="123825" cy="95250"/>
            </p14:xfrm>
          </p:contentPart>
        </mc:Choice>
        <mc:Fallback xmlns="">
          <p:pic>
            <p:nvPicPr>
              <p:cNvPr id="27" name="Pismo odręczne 26">
                <a:extLst>
                  <a:ext uri="{FF2B5EF4-FFF2-40B4-BE49-F238E27FC236}">
                    <a16:creationId xmlns:a16="http://schemas.microsoft.com/office/drawing/2014/main" id="{8B7E6863-34A7-486F-AEE1-6BC3628A54C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449172" y="4185985"/>
                <a:ext cx="159880" cy="1294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8" name="Pismo odręczne 27">
                <a:extLst>
                  <a:ext uri="{FF2B5EF4-FFF2-40B4-BE49-F238E27FC236}">
                    <a16:creationId xmlns:a16="http://schemas.microsoft.com/office/drawing/2014/main" id="{687ADA82-1D42-47C2-B8CD-FFF8937256E3}"/>
                  </a:ext>
                </a:extLst>
              </p14:cNvPr>
              <p14:cNvContentPartPr/>
              <p14:nvPr/>
            </p14:nvContentPartPr>
            <p14:xfrm>
              <a:off x="8689699" y="4204217"/>
              <a:ext cx="285750" cy="66675"/>
            </p14:xfrm>
          </p:contentPart>
        </mc:Choice>
        <mc:Fallback xmlns="">
          <p:pic>
            <p:nvPicPr>
              <p:cNvPr id="28" name="Pismo odręczne 27">
                <a:extLst>
                  <a:ext uri="{FF2B5EF4-FFF2-40B4-BE49-F238E27FC236}">
                    <a16:creationId xmlns:a16="http://schemas.microsoft.com/office/drawing/2014/main" id="{687ADA82-1D42-47C2-B8CD-FFF8937256E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672175" y="4186389"/>
                <a:ext cx="321156" cy="1019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9" name="Pismo odręczne 28">
                <a:extLst>
                  <a:ext uri="{FF2B5EF4-FFF2-40B4-BE49-F238E27FC236}">
                    <a16:creationId xmlns:a16="http://schemas.microsoft.com/office/drawing/2014/main" id="{15F0AD55-9B0B-4BBF-B881-576557C714A3}"/>
                  </a:ext>
                </a:extLst>
              </p14:cNvPr>
              <p14:cNvContentPartPr/>
              <p14:nvPr/>
            </p14:nvContentPartPr>
            <p14:xfrm>
              <a:off x="3182610" y="2280344"/>
              <a:ext cx="2609850" cy="390525"/>
            </p14:xfrm>
          </p:contentPart>
        </mc:Choice>
        <mc:Fallback xmlns="">
          <p:pic>
            <p:nvPicPr>
              <p:cNvPr id="29" name="Pismo odręczne 28">
                <a:extLst>
                  <a:ext uri="{FF2B5EF4-FFF2-40B4-BE49-F238E27FC236}">
                    <a16:creationId xmlns:a16="http://schemas.microsoft.com/office/drawing/2014/main" id="{15F0AD55-9B0B-4BBF-B881-576557C714A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164995" y="2262214"/>
                <a:ext cx="2645439" cy="4264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0" name="Pismo odręczne 29">
                <a:extLst>
                  <a:ext uri="{FF2B5EF4-FFF2-40B4-BE49-F238E27FC236}">
                    <a16:creationId xmlns:a16="http://schemas.microsoft.com/office/drawing/2014/main" id="{F6A59894-9D03-4009-A498-EE2B1CAD842C}"/>
                  </a:ext>
                </a:extLst>
              </p14:cNvPr>
              <p14:cNvContentPartPr/>
              <p14:nvPr/>
            </p14:nvContentPartPr>
            <p14:xfrm>
              <a:off x="5664253" y="2387492"/>
              <a:ext cx="342900" cy="238125"/>
            </p14:xfrm>
          </p:contentPart>
        </mc:Choice>
        <mc:Fallback xmlns="">
          <p:pic>
            <p:nvPicPr>
              <p:cNvPr id="30" name="Pismo odręczne 29">
                <a:extLst>
                  <a:ext uri="{FF2B5EF4-FFF2-40B4-BE49-F238E27FC236}">
                    <a16:creationId xmlns:a16="http://schemas.microsoft.com/office/drawing/2014/main" id="{F6A59894-9D03-4009-A498-EE2B1CAD842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646769" y="2369231"/>
                <a:ext cx="378225" cy="2742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1" name="Pismo odręczne 30">
                <a:extLst>
                  <a:ext uri="{FF2B5EF4-FFF2-40B4-BE49-F238E27FC236}">
                    <a16:creationId xmlns:a16="http://schemas.microsoft.com/office/drawing/2014/main" id="{9E995982-A45D-4A45-ADED-A61266F50D58}"/>
                  </a:ext>
                </a:extLst>
              </p14:cNvPr>
              <p14:cNvContentPartPr/>
              <p14:nvPr/>
            </p14:nvContentPartPr>
            <p14:xfrm>
              <a:off x="6447196" y="5669465"/>
              <a:ext cx="171450" cy="209550"/>
            </p14:xfrm>
          </p:contentPart>
        </mc:Choice>
        <mc:Fallback xmlns="">
          <p:pic>
            <p:nvPicPr>
              <p:cNvPr id="31" name="Pismo odręczne 30">
                <a:extLst>
                  <a:ext uri="{FF2B5EF4-FFF2-40B4-BE49-F238E27FC236}">
                    <a16:creationId xmlns:a16="http://schemas.microsoft.com/office/drawing/2014/main" id="{9E995982-A45D-4A45-ADED-A61266F50D5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429838" y="5651973"/>
                <a:ext cx="206519" cy="2448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2" name="Pismo odręczne 31">
                <a:extLst>
                  <a:ext uri="{FF2B5EF4-FFF2-40B4-BE49-F238E27FC236}">
                    <a16:creationId xmlns:a16="http://schemas.microsoft.com/office/drawing/2014/main" id="{4D541B46-9ED9-4C32-B936-E631144CB2E7}"/>
                  </a:ext>
                </a:extLst>
              </p14:cNvPr>
              <p14:cNvContentPartPr/>
              <p14:nvPr/>
            </p14:nvContentPartPr>
            <p14:xfrm>
              <a:off x="7504500" y="4991809"/>
              <a:ext cx="161925" cy="200025"/>
            </p14:xfrm>
          </p:contentPart>
        </mc:Choice>
        <mc:Fallback xmlns="">
          <p:pic>
            <p:nvPicPr>
              <p:cNvPr id="32" name="Pismo odręczne 31">
                <a:extLst>
                  <a:ext uri="{FF2B5EF4-FFF2-40B4-BE49-F238E27FC236}">
                    <a16:creationId xmlns:a16="http://schemas.microsoft.com/office/drawing/2014/main" id="{4D541B46-9ED9-4C32-B936-E631144CB2E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486907" y="4974108"/>
                <a:ext cx="197470" cy="235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3" name="Pismo odręczne 32">
                <a:extLst>
                  <a:ext uri="{FF2B5EF4-FFF2-40B4-BE49-F238E27FC236}">
                    <a16:creationId xmlns:a16="http://schemas.microsoft.com/office/drawing/2014/main" id="{3886370A-2ECB-462A-9A99-58B15558EB85}"/>
                  </a:ext>
                </a:extLst>
              </p14:cNvPr>
              <p14:cNvContentPartPr/>
              <p14:nvPr/>
            </p14:nvContentPartPr>
            <p14:xfrm>
              <a:off x="8582952" y="5548261"/>
              <a:ext cx="114300" cy="238125"/>
            </p14:xfrm>
          </p:contentPart>
        </mc:Choice>
        <mc:Fallback xmlns="">
          <p:pic>
            <p:nvPicPr>
              <p:cNvPr id="33" name="Pismo odręczne 32">
                <a:extLst>
                  <a:ext uri="{FF2B5EF4-FFF2-40B4-BE49-F238E27FC236}">
                    <a16:creationId xmlns:a16="http://schemas.microsoft.com/office/drawing/2014/main" id="{3886370A-2ECB-462A-9A99-58B15558EB85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565824" y="5530111"/>
                <a:ext cx="148905" cy="2740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4" name="Pismo odręczne 33">
                <a:extLst>
                  <a:ext uri="{FF2B5EF4-FFF2-40B4-BE49-F238E27FC236}">
                    <a16:creationId xmlns:a16="http://schemas.microsoft.com/office/drawing/2014/main" id="{06135793-F106-4884-9E15-42C2F673E3DC}"/>
                  </a:ext>
                </a:extLst>
              </p14:cNvPr>
              <p14:cNvContentPartPr/>
              <p14:nvPr/>
            </p14:nvContentPartPr>
            <p14:xfrm>
              <a:off x="7518260" y="6157558"/>
              <a:ext cx="219075" cy="390525"/>
            </p14:xfrm>
          </p:contentPart>
        </mc:Choice>
        <mc:Fallback xmlns="">
          <p:pic>
            <p:nvPicPr>
              <p:cNvPr id="34" name="Pismo odręczne 33">
                <a:extLst>
                  <a:ext uri="{FF2B5EF4-FFF2-40B4-BE49-F238E27FC236}">
                    <a16:creationId xmlns:a16="http://schemas.microsoft.com/office/drawing/2014/main" id="{06135793-F106-4884-9E15-42C2F673E3DC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500004" y="6139595"/>
                <a:ext cx="255222" cy="4260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5" name="Pismo odręczne 34">
                <a:extLst>
                  <a:ext uri="{FF2B5EF4-FFF2-40B4-BE49-F238E27FC236}">
                    <a16:creationId xmlns:a16="http://schemas.microsoft.com/office/drawing/2014/main" id="{E91C75B9-F15C-4FCD-B90F-94225909FABC}"/>
                  </a:ext>
                </a:extLst>
              </p14:cNvPr>
              <p14:cNvContentPartPr/>
              <p14:nvPr/>
            </p14:nvContentPartPr>
            <p14:xfrm>
              <a:off x="6889645" y="5731671"/>
              <a:ext cx="342900" cy="19050"/>
            </p14:xfrm>
          </p:contentPart>
        </mc:Choice>
        <mc:Fallback xmlns="">
          <p:pic>
            <p:nvPicPr>
              <p:cNvPr id="35" name="Pismo odręczne 34">
                <a:extLst>
                  <a:ext uri="{FF2B5EF4-FFF2-40B4-BE49-F238E27FC236}">
                    <a16:creationId xmlns:a16="http://schemas.microsoft.com/office/drawing/2014/main" id="{E91C75B9-F15C-4FCD-B90F-94225909FABC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872233" y="5714353"/>
                <a:ext cx="378078" cy="533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6" name="Pismo odręczne 35">
                <a:extLst>
                  <a:ext uri="{FF2B5EF4-FFF2-40B4-BE49-F238E27FC236}">
                    <a16:creationId xmlns:a16="http://schemas.microsoft.com/office/drawing/2014/main" id="{9FBB8418-8BED-4781-9D6F-EECACE07A7EC}"/>
                  </a:ext>
                </a:extLst>
              </p14:cNvPr>
              <p14:cNvContentPartPr/>
              <p14:nvPr/>
            </p14:nvContentPartPr>
            <p14:xfrm>
              <a:off x="7259137" y="5635255"/>
              <a:ext cx="114300" cy="133350"/>
            </p14:xfrm>
          </p:contentPart>
        </mc:Choice>
        <mc:Fallback xmlns="">
          <p:pic>
            <p:nvPicPr>
              <p:cNvPr id="36" name="Pismo odręczne 35">
                <a:extLst>
                  <a:ext uri="{FF2B5EF4-FFF2-40B4-BE49-F238E27FC236}">
                    <a16:creationId xmlns:a16="http://schemas.microsoft.com/office/drawing/2014/main" id="{9FBB8418-8BED-4781-9D6F-EECACE07A7EC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241278" y="5617755"/>
                <a:ext cx="149662" cy="16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7" name="Pismo odręczne 36">
                <a:extLst>
                  <a:ext uri="{FF2B5EF4-FFF2-40B4-BE49-F238E27FC236}">
                    <a16:creationId xmlns:a16="http://schemas.microsoft.com/office/drawing/2014/main" id="{65A84EEC-CBBE-4A7B-B4EC-505D77356D90}"/>
                  </a:ext>
                </a:extLst>
              </p14:cNvPr>
              <p14:cNvContentPartPr/>
              <p14:nvPr/>
            </p14:nvContentPartPr>
            <p14:xfrm>
              <a:off x="7685444" y="5451602"/>
              <a:ext cx="19050" cy="200025"/>
            </p14:xfrm>
          </p:contentPart>
        </mc:Choice>
        <mc:Fallback xmlns="">
          <p:pic>
            <p:nvPicPr>
              <p:cNvPr id="37" name="Pismo odręczne 36">
                <a:extLst>
                  <a:ext uri="{FF2B5EF4-FFF2-40B4-BE49-F238E27FC236}">
                    <a16:creationId xmlns:a16="http://schemas.microsoft.com/office/drawing/2014/main" id="{65A84EEC-CBBE-4A7B-B4EC-505D77356D9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667472" y="5434131"/>
                <a:ext cx="54634" cy="2353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8" name="Pismo odręczne 37">
                <a:extLst>
                  <a:ext uri="{FF2B5EF4-FFF2-40B4-BE49-F238E27FC236}">
                    <a16:creationId xmlns:a16="http://schemas.microsoft.com/office/drawing/2014/main" id="{3CA2CF59-2010-4FB7-A31E-414052AA3C1D}"/>
                  </a:ext>
                </a:extLst>
              </p14:cNvPr>
              <p14:cNvContentPartPr/>
              <p14:nvPr/>
            </p14:nvContentPartPr>
            <p14:xfrm>
              <a:off x="7549116" y="5557928"/>
              <a:ext cx="190500" cy="171450"/>
            </p14:xfrm>
          </p:contentPart>
        </mc:Choice>
        <mc:Fallback xmlns="">
          <p:pic>
            <p:nvPicPr>
              <p:cNvPr id="38" name="Pismo odręczne 37">
                <a:extLst>
                  <a:ext uri="{FF2B5EF4-FFF2-40B4-BE49-F238E27FC236}">
                    <a16:creationId xmlns:a16="http://schemas.microsoft.com/office/drawing/2014/main" id="{3CA2CF59-2010-4FB7-A31E-414052AA3C1D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531130" y="5540389"/>
                <a:ext cx="226838" cy="2068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9" name="Pismo odręczne 38">
                <a:extLst>
                  <a:ext uri="{FF2B5EF4-FFF2-40B4-BE49-F238E27FC236}">
                    <a16:creationId xmlns:a16="http://schemas.microsoft.com/office/drawing/2014/main" id="{D2E142A4-CD8A-432B-B40E-EBB8038AF916}"/>
                  </a:ext>
                </a:extLst>
              </p14:cNvPr>
              <p14:cNvContentPartPr/>
              <p14:nvPr/>
            </p14:nvContentPartPr>
            <p14:xfrm>
              <a:off x="7927122" y="5712583"/>
              <a:ext cx="266700" cy="38100"/>
            </p14:xfrm>
          </p:contentPart>
        </mc:Choice>
        <mc:Fallback xmlns="">
          <p:pic>
            <p:nvPicPr>
              <p:cNvPr id="39" name="Pismo odręczne 38">
                <a:extLst>
                  <a:ext uri="{FF2B5EF4-FFF2-40B4-BE49-F238E27FC236}">
                    <a16:creationId xmlns:a16="http://schemas.microsoft.com/office/drawing/2014/main" id="{D2E142A4-CD8A-432B-B40E-EBB8038AF916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909698" y="5695421"/>
                <a:ext cx="301904" cy="720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0" name="Pismo odręczne 39">
                <a:extLst>
                  <a:ext uri="{FF2B5EF4-FFF2-40B4-BE49-F238E27FC236}">
                    <a16:creationId xmlns:a16="http://schemas.microsoft.com/office/drawing/2014/main" id="{032735B4-C3BC-4CDE-AFAB-949FC314167E}"/>
                  </a:ext>
                </a:extLst>
              </p14:cNvPr>
              <p14:cNvContentPartPr/>
              <p14:nvPr/>
            </p14:nvContentPartPr>
            <p14:xfrm>
              <a:off x="7858058" y="5664253"/>
              <a:ext cx="152400" cy="142875"/>
            </p14:xfrm>
          </p:contentPart>
        </mc:Choice>
        <mc:Fallback xmlns="">
          <p:pic>
            <p:nvPicPr>
              <p:cNvPr id="40" name="Pismo odręczne 39">
                <a:extLst>
                  <a:ext uri="{FF2B5EF4-FFF2-40B4-BE49-F238E27FC236}">
                    <a16:creationId xmlns:a16="http://schemas.microsoft.com/office/drawing/2014/main" id="{032735B4-C3BC-4CDE-AFAB-949FC314167E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840772" y="5646794"/>
                <a:ext cx="187325" cy="1781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1" name="Pismo odręczne 40">
                <a:extLst>
                  <a:ext uri="{FF2B5EF4-FFF2-40B4-BE49-F238E27FC236}">
                    <a16:creationId xmlns:a16="http://schemas.microsoft.com/office/drawing/2014/main" id="{D5240196-8723-4F70-AA6C-E1FC44C0DC8A}"/>
                  </a:ext>
                </a:extLst>
              </p14:cNvPr>
              <p14:cNvContentPartPr/>
              <p14:nvPr/>
            </p14:nvContentPartPr>
            <p14:xfrm>
              <a:off x="7567392" y="5838241"/>
              <a:ext cx="38100" cy="171450"/>
            </p14:xfrm>
          </p:contentPart>
        </mc:Choice>
        <mc:Fallback xmlns="">
          <p:pic>
            <p:nvPicPr>
              <p:cNvPr id="41" name="Pismo odręczne 40">
                <a:extLst>
                  <a:ext uri="{FF2B5EF4-FFF2-40B4-BE49-F238E27FC236}">
                    <a16:creationId xmlns:a16="http://schemas.microsoft.com/office/drawing/2014/main" id="{D5240196-8723-4F70-AA6C-E1FC44C0DC8A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550573" y="5820404"/>
                <a:ext cx="72081" cy="2074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2" name="Pismo odręczne 41">
                <a:extLst>
                  <a:ext uri="{FF2B5EF4-FFF2-40B4-BE49-F238E27FC236}">
                    <a16:creationId xmlns:a16="http://schemas.microsoft.com/office/drawing/2014/main" id="{76877140-3FBF-4EA5-9530-E4E9CA26EAD5}"/>
                  </a:ext>
                </a:extLst>
              </p14:cNvPr>
              <p14:cNvContentPartPr/>
              <p14:nvPr/>
            </p14:nvContentPartPr>
            <p14:xfrm>
              <a:off x="7578114" y="5847906"/>
              <a:ext cx="133350" cy="114300"/>
            </p14:xfrm>
          </p:contentPart>
        </mc:Choice>
        <mc:Fallback xmlns="">
          <p:pic>
            <p:nvPicPr>
              <p:cNvPr id="42" name="Pismo odręczne 41">
                <a:extLst>
                  <a:ext uri="{FF2B5EF4-FFF2-40B4-BE49-F238E27FC236}">
                    <a16:creationId xmlns:a16="http://schemas.microsoft.com/office/drawing/2014/main" id="{76877140-3FBF-4EA5-9530-E4E9CA26EAD5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560660" y="5829589"/>
                <a:ext cx="167909" cy="1505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3" name="Pismo odręczne 42">
                <a:extLst>
                  <a:ext uri="{FF2B5EF4-FFF2-40B4-BE49-F238E27FC236}">
                    <a16:creationId xmlns:a16="http://schemas.microsoft.com/office/drawing/2014/main" id="{26FEDA0C-51E2-4308-820D-25E1647C3972}"/>
                  </a:ext>
                </a:extLst>
              </p14:cNvPr>
              <p14:cNvContentPartPr/>
              <p14:nvPr/>
            </p14:nvContentPartPr>
            <p14:xfrm>
              <a:off x="7455933" y="5828574"/>
              <a:ext cx="133350" cy="104775"/>
            </p14:xfrm>
          </p:contentPart>
        </mc:Choice>
        <mc:Fallback xmlns="">
          <p:pic>
            <p:nvPicPr>
              <p:cNvPr id="43" name="Pismo odręczne 42">
                <a:extLst>
                  <a:ext uri="{FF2B5EF4-FFF2-40B4-BE49-F238E27FC236}">
                    <a16:creationId xmlns:a16="http://schemas.microsoft.com/office/drawing/2014/main" id="{26FEDA0C-51E2-4308-820D-25E1647C3972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438129" y="5811229"/>
                <a:ext cx="169322" cy="1398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4" name="Pismo odręczne 43">
                <a:extLst>
                  <a:ext uri="{FF2B5EF4-FFF2-40B4-BE49-F238E27FC236}">
                    <a16:creationId xmlns:a16="http://schemas.microsoft.com/office/drawing/2014/main" id="{4CF4336C-AD52-4E27-986E-529375215A68}"/>
                  </a:ext>
                </a:extLst>
              </p14:cNvPr>
              <p14:cNvContentPartPr/>
              <p14:nvPr/>
            </p14:nvContentPartPr>
            <p14:xfrm>
              <a:off x="5776843" y="4745987"/>
              <a:ext cx="800100" cy="1866900"/>
            </p14:xfrm>
          </p:contentPart>
        </mc:Choice>
        <mc:Fallback xmlns="">
          <p:pic>
            <p:nvPicPr>
              <p:cNvPr id="44" name="Pismo odręczne 43">
                <a:extLst>
                  <a:ext uri="{FF2B5EF4-FFF2-40B4-BE49-F238E27FC236}">
                    <a16:creationId xmlns:a16="http://schemas.microsoft.com/office/drawing/2014/main" id="{4CF4336C-AD52-4E27-986E-529375215A68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759119" y="4728019"/>
                <a:ext cx="835909" cy="19024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5" name="Pismo odręczne 44">
                <a:extLst>
                  <a:ext uri="{FF2B5EF4-FFF2-40B4-BE49-F238E27FC236}">
                    <a16:creationId xmlns:a16="http://schemas.microsoft.com/office/drawing/2014/main" id="{01803AA8-D7F5-4107-9338-39BB0E6C2FB4}"/>
                  </a:ext>
                </a:extLst>
              </p14:cNvPr>
              <p14:cNvContentPartPr/>
              <p14:nvPr/>
            </p14:nvContentPartPr>
            <p14:xfrm>
              <a:off x="6611518" y="4764114"/>
              <a:ext cx="2695574" cy="2066925"/>
            </p14:xfrm>
          </p:contentPart>
        </mc:Choice>
        <mc:Fallback xmlns="">
          <p:pic>
            <p:nvPicPr>
              <p:cNvPr id="45" name="Pismo odręczne 44">
                <a:extLst>
                  <a:ext uri="{FF2B5EF4-FFF2-40B4-BE49-F238E27FC236}">
                    <a16:creationId xmlns:a16="http://schemas.microsoft.com/office/drawing/2014/main" id="{01803AA8-D7F5-4107-9338-39BB0E6C2FB4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593509" y="4746491"/>
                <a:ext cx="2731232" cy="21025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" name="Pismo odręczne 7">
                <a:extLst>
                  <a:ext uri="{FF2B5EF4-FFF2-40B4-BE49-F238E27FC236}">
                    <a16:creationId xmlns:a16="http://schemas.microsoft.com/office/drawing/2014/main" id="{82CCFEE4-CD2B-4046-9FFB-E3C35B719479}"/>
                  </a:ext>
                </a:extLst>
              </p14:cNvPr>
              <p14:cNvContentPartPr/>
              <p14:nvPr/>
            </p14:nvContentPartPr>
            <p14:xfrm>
              <a:off x="10671105" y="344054"/>
              <a:ext cx="142874" cy="85725"/>
            </p14:xfrm>
          </p:contentPart>
        </mc:Choice>
        <mc:Fallback xmlns="">
          <p:pic>
            <p:nvPicPr>
              <p:cNvPr id="8" name="Pismo odręczne 7">
                <a:extLst>
                  <a:ext uri="{FF2B5EF4-FFF2-40B4-BE49-F238E27FC236}">
                    <a16:creationId xmlns:a16="http://schemas.microsoft.com/office/drawing/2014/main" id="{82CCFEE4-CD2B-4046-9FFB-E3C35B719479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0653335" y="325737"/>
                <a:ext cx="178059" cy="1219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8" name="Pismo odręczne 47">
                <a:extLst>
                  <a:ext uri="{FF2B5EF4-FFF2-40B4-BE49-F238E27FC236}">
                    <a16:creationId xmlns:a16="http://schemas.microsoft.com/office/drawing/2014/main" id="{D69BF7B2-47EA-4AD9-A435-1E2BAAC49856}"/>
                  </a:ext>
                </a:extLst>
              </p14:cNvPr>
              <p14:cNvContentPartPr/>
              <p14:nvPr/>
            </p14:nvContentPartPr>
            <p14:xfrm>
              <a:off x="10843906" y="300320"/>
              <a:ext cx="95249" cy="47624"/>
            </p14:xfrm>
          </p:contentPart>
        </mc:Choice>
        <mc:Fallback xmlns="">
          <p:pic>
            <p:nvPicPr>
              <p:cNvPr id="48" name="Pismo odręczne 47">
                <a:extLst>
                  <a:ext uri="{FF2B5EF4-FFF2-40B4-BE49-F238E27FC236}">
                    <a16:creationId xmlns:a16="http://schemas.microsoft.com/office/drawing/2014/main" id="{D69BF7B2-47EA-4AD9-A435-1E2BAAC49856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0825798" y="281570"/>
                <a:ext cx="131103" cy="847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0" name="Pismo odręczne 49">
                <a:extLst>
                  <a:ext uri="{FF2B5EF4-FFF2-40B4-BE49-F238E27FC236}">
                    <a16:creationId xmlns:a16="http://schemas.microsoft.com/office/drawing/2014/main" id="{6A8F58EF-4297-4AD3-864D-3FCD929CE408}"/>
                  </a:ext>
                </a:extLst>
              </p14:cNvPr>
              <p14:cNvContentPartPr/>
              <p14:nvPr/>
            </p14:nvContentPartPr>
            <p14:xfrm>
              <a:off x="10927967" y="242843"/>
              <a:ext cx="133350" cy="66675"/>
            </p14:xfrm>
          </p:contentPart>
        </mc:Choice>
        <mc:Fallback xmlns="">
          <p:pic>
            <p:nvPicPr>
              <p:cNvPr id="50" name="Pismo odręczne 49">
                <a:extLst>
                  <a:ext uri="{FF2B5EF4-FFF2-40B4-BE49-F238E27FC236}">
                    <a16:creationId xmlns:a16="http://schemas.microsoft.com/office/drawing/2014/main" id="{6A8F58EF-4297-4AD3-864D-3FCD929CE40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0909599" y="223684"/>
                <a:ext cx="169718" cy="104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2" name="Pismo odręczne 51">
                <a:extLst>
                  <a:ext uri="{FF2B5EF4-FFF2-40B4-BE49-F238E27FC236}">
                    <a16:creationId xmlns:a16="http://schemas.microsoft.com/office/drawing/2014/main" id="{6D11C3AA-34FD-4793-9045-FC4C611C084D}"/>
                  </a:ext>
                </a:extLst>
              </p14:cNvPr>
              <p14:cNvContentPartPr/>
              <p14:nvPr/>
            </p14:nvContentPartPr>
            <p14:xfrm>
              <a:off x="10781231" y="485686"/>
              <a:ext cx="152399" cy="123825"/>
            </p14:xfrm>
          </p:contentPart>
        </mc:Choice>
        <mc:Fallback xmlns="">
          <p:pic>
            <p:nvPicPr>
              <p:cNvPr id="52" name="Pismo odręczne 51">
                <a:extLst>
                  <a:ext uri="{FF2B5EF4-FFF2-40B4-BE49-F238E27FC236}">
                    <a16:creationId xmlns:a16="http://schemas.microsoft.com/office/drawing/2014/main" id="{6D11C3AA-34FD-4793-9045-FC4C611C084D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0762781" y="467636"/>
                <a:ext cx="188930" cy="1595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4" name="Pismo odręczne 53">
                <a:extLst>
                  <a:ext uri="{FF2B5EF4-FFF2-40B4-BE49-F238E27FC236}">
                    <a16:creationId xmlns:a16="http://schemas.microsoft.com/office/drawing/2014/main" id="{44F26A73-4A83-4AA7-8020-E7277CAFDF18}"/>
                  </a:ext>
                </a:extLst>
              </p14:cNvPr>
              <p14:cNvContentPartPr/>
              <p14:nvPr/>
            </p14:nvContentPartPr>
            <p14:xfrm>
              <a:off x="10937307" y="588429"/>
              <a:ext cx="133350" cy="104774"/>
            </p14:xfrm>
          </p:contentPart>
        </mc:Choice>
        <mc:Fallback xmlns="">
          <p:pic>
            <p:nvPicPr>
              <p:cNvPr id="54" name="Pismo odręczne 53">
                <a:extLst>
                  <a:ext uri="{FF2B5EF4-FFF2-40B4-BE49-F238E27FC236}">
                    <a16:creationId xmlns:a16="http://schemas.microsoft.com/office/drawing/2014/main" id="{44F26A73-4A83-4AA7-8020-E7277CAFDF18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0918786" y="570849"/>
                <a:ext cx="170021" cy="1395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6" name="Pismo odręczne 55">
                <a:extLst>
                  <a:ext uri="{FF2B5EF4-FFF2-40B4-BE49-F238E27FC236}">
                    <a16:creationId xmlns:a16="http://schemas.microsoft.com/office/drawing/2014/main" id="{1D7837D2-ED39-4FB9-9D60-854B30791F10}"/>
                  </a:ext>
                </a:extLst>
              </p14:cNvPr>
              <p14:cNvContentPartPr/>
              <p14:nvPr/>
            </p14:nvContentPartPr>
            <p14:xfrm>
              <a:off x="11000865" y="653810"/>
              <a:ext cx="114300" cy="95249"/>
            </p14:xfrm>
          </p:contentPart>
        </mc:Choice>
        <mc:Fallback xmlns="">
          <p:pic>
            <p:nvPicPr>
              <p:cNvPr id="56" name="Pismo odręczne 55">
                <a:extLst>
                  <a:ext uri="{FF2B5EF4-FFF2-40B4-BE49-F238E27FC236}">
                    <a16:creationId xmlns:a16="http://schemas.microsoft.com/office/drawing/2014/main" id="{1D7837D2-ED39-4FB9-9D60-854B30791F10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0983280" y="635633"/>
                <a:ext cx="149118" cy="13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8" name="Pismo odręczne 57">
                <a:extLst>
                  <a:ext uri="{FF2B5EF4-FFF2-40B4-BE49-F238E27FC236}">
                    <a16:creationId xmlns:a16="http://schemas.microsoft.com/office/drawing/2014/main" id="{B8E90E4F-C145-41B4-A157-1C860DC86F2A}"/>
                  </a:ext>
                </a:extLst>
              </p14:cNvPr>
              <p14:cNvContentPartPr/>
              <p14:nvPr/>
            </p14:nvContentPartPr>
            <p14:xfrm>
              <a:off x="10532331" y="588327"/>
              <a:ext cx="171449" cy="114300"/>
            </p14:xfrm>
          </p:contentPart>
        </mc:Choice>
        <mc:Fallback xmlns="">
          <p:pic>
            <p:nvPicPr>
              <p:cNvPr id="58" name="Pismo odręczne 57">
                <a:extLst>
                  <a:ext uri="{FF2B5EF4-FFF2-40B4-BE49-F238E27FC236}">
                    <a16:creationId xmlns:a16="http://schemas.microsoft.com/office/drawing/2014/main" id="{B8E90E4F-C145-41B4-A157-1C860DC86F2A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0514836" y="569951"/>
                <a:ext cx="206089" cy="1506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0" name="Pismo odręczne 59">
                <a:extLst>
                  <a:ext uri="{FF2B5EF4-FFF2-40B4-BE49-F238E27FC236}">
                    <a16:creationId xmlns:a16="http://schemas.microsoft.com/office/drawing/2014/main" id="{FB48A411-FB5B-4CA1-9D50-FCBD8AA840F8}"/>
                  </a:ext>
                </a:extLst>
              </p14:cNvPr>
              <p14:cNvContentPartPr/>
              <p14:nvPr/>
            </p14:nvContentPartPr>
            <p14:xfrm>
              <a:off x="10404612" y="681830"/>
              <a:ext cx="171449" cy="95249"/>
            </p14:xfrm>
          </p:contentPart>
        </mc:Choice>
        <mc:Fallback xmlns="">
          <p:pic>
            <p:nvPicPr>
              <p:cNvPr id="60" name="Pismo odręczne 59">
                <a:extLst>
                  <a:ext uri="{FF2B5EF4-FFF2-40B4-BE49-F238E27FC236}">
                    <a16:creationId xmlns:a16="http://schemas.microsoft.com/office/drawing/2014/main" id="{FB48A411-FB5B-4CA1-9D50-FCBD8AA840F8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0386295" y="664449"/>
                <a:ext cx="207717" cy="1296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2" name="Pismo odręczne 61">
                <a:extLst>
                  <a:ext uri="{FF2B5EF4-FFF2-40B4-BE49-F238E27FC236}">
                    <a16:creationId xmlns:a16="http://schemas.microsoft.com/office/drawing/2014/main" id="{A721279B-6489-4DF8-9A07-9A2E7A18BB93}"/>
                  </a:ext>
                </a:extLst>
              </p14:cNvPr>
              <p14:cNvContentPartPr/>
              <p14:nvPr/>
            </p14:nvContentPartPr>
            <p14:xfrm>
              <a:off x="10367161" y="691170"/>
              <a:ext cx="114300" cy="133350"/>
            </p14:xfrm>
          </p:contentPart>
        </mc:Choice>
        <mc:Fallback xmlns="">
          <p:pic>
            <p:nvPicPr>
              <p:cNvPr id="62" name="Pismo odręczne 61">
                <a:extLst>
                  <a:ext uri="{FF2B5EF4-FFF2-40B4-BE49-F238E27FC236}">
                    <a16:creationId xmlns:a16="http://schemas.microsoft.com/office/drawing/2014/main" id="{A721279B-6489-4DF8-9A07-9A2E7A18BB93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0348960" y="672751"/>
                <a:ext cx="150337" cy="1698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4" name="Pismo odręczne 63">
                <a:extLst>
                  <a:ext uri="{FF2B5EF4-FFF2-40B4-BE49-F238E27FC236}">
                    <a16:creationId xmlns:a16="http://schemas.microsoft.com/office/drawing/2014/main" id="{6B34C39D-42E1-40F2-B2FD-2209CC774DC8}"/>
                  </a:ext>
                </a:extLst>
              </p14:cNvPr>
              <p14:cNvContentPartPr/>
              <p14:nvPr/>
            </p14:nvContentPartPr>
            <p14:xfrm>
              <a:off x="11272821" y="344484"/>
              <a:ext cx="171449" cy="219074"/>
            </p14:xfrm>
          </p:contentPart>
        </mc:Choice>
        <mc:Fallback xmlns="">
          <p:pic>
            <p:nvPicPr>
              <p:cNvPr id="64" name="Pismo odręczne 63">
                <a:extLst>
                  <a:ext uri="{FF2B5EF4-FFF2-40B4-BE49-F238E27FC236}">
                    <a16:creationId xmlns:a16="http://schemas.microsoft.com/office/drawing/2014/main" id="{6B34C39D-42E1-40F2-B2FD-2209CC774DC8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1255109" y="326197"/>
                <a:ext cx="206518" cy="2552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6" name="Pismo odręczne 65">
                <a:extLst>
                  <a:ext uri="{FF2B5EF4-FFF2-40B4-BE49-F238E27FC236}">
                    <a16:creationId xmlns:a16="http://schemas.microsoft.com/office/drawing/2014/main" id="{71598D3C-CD46-4F85-B459-95C8D5264B4C}"/>
                  </a:ext>
                </a:extLst>
              </p14:cNvPr>
              <p14:cNvContentPartPr/>
              <p14:nvPr/>
            </p14:nvContentPartPr>
            <p14:xfrm>
              <a:off x="11535653" y="410966"/>
              <a:ext cx="114300" cy="209549"/>
            </p14:xfrm>
          </p:contentPart>
        </mc:Choice>
        <mc:Fallback xmlns="">
          <p:pic>
            <p:nvPicPr>
              <p:cNvPr id="66" name="Pismo odręczne 65">
                <a:extLst>
                  <a:ext uri="{FF2B5EF4-FFF2-40B4-BE49-F238E27FC236}">
                    <a16:creationId xmlns:a16="http://schemas.microsoft.com/office/drawing/2014/main" id="{71598D3C-CD46-4F85-B459-95C8D5264B4C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1518122" y="393297"/>
                <a:ext cx="149011" cy="2445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8" name="Pismo odręczne 67">
                <a:extLst>
                  <a:ext uri="{FF2B5EF4-FFF2-40B4-BE49-F238E27FC236}">
                    <a16:creationId xmlns:a16="http://schemas.microsoft.com/office/drawing/2014/main" id="{08BE2DAD-5F34-418B-B5B7-D95E8AAC4FA6}"/>
                  </a:ext>
                </a:extLst>
              </p14:cNvPr>
              <p14:cNvContentPartPr/>
              <p14:nvPr/>
            </p14:nvContentPartPr>
            <p14:xfrm>
              <a:off x="11488376" y="301712"/>
              <a:ext cx="200024" cy="47624"/>
            </p14:xfrm>
          </p:contentPart>
        </mc:Choice>
        <mc:Fallback xmlns="">
          <p:pic>
            <p:nvPicPr>
              <p:cNvPr id="68" name="Pismo odręczne 67">
                <a:extLst>
                  <a:ext uri="{FF2B5EF4-FFF2-40B4-BE49-F238E27FC236}">
                    <a16:creationId xmlns:a16="http://schemas.microsoft.com/office/drawing/2014/main" id="{08BE2DAD-5F34-418B-B5B7-D95E8AAC4FA6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1470768" y="282353"/>
                <a:ext cx="234887" cy="85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0" name="Pismo odręczne 69">
                <a:extLst>
                  <a:ext uri="{FF2B5EF4-FFF2-40B4-BE49-F238E27FC236}">
                    <a16:creationId xmlns:a16="http://schemas.microsoft.com/office/drawing/2014/main" id="{9602FE0E-56D0-4936-A25F-9687B54FCB3B}"/>
                  </a:ext>
                </a:extLst>
              </p14:cNvPr>
              <p14:cNvContentPartPr/>
              <p14:nvPr/>
            </p14:nvContentPartPr>
            <p14:xfrm>
              <a:off x="11596564" y="513708"/>
              <a:ext cx="200024" cy="333374"/>
            </p14:xfrm>
          </p:contentPart>
        </mc:Choice>
        <mc:Fallback xmlns="">
          <p:pic>
            <p:nvPicPr>
              <p:cNvPr id="70" name="Pismo odręczne 69">
                <a:extLst>
                  <a:ext uri="{FF2B5EF4-FFF2-40B4-BE49-F238E27FC236}">
                    <a16:creationId xmlns:a16="http://schemas.microsoft.com/office/drawing/2014/main" id="{9602FE0E-56D0-4936-A25F-9687B54FCB3B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1578705" y="495471"/>
                <a:ext cx="235385" cy="3694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2" name="Pismo odręczne 71">
                <a:extLst>
                  <a:ext uri="{FF2B5EF4-FFF2-40B4-BE49-F238E27FC236}">
                    <a16:creationId xmlns:a16="http://schemas.microsoft.com/office/drawing/2014/main" id="{3714CA93-4134-4665-9751-044540820854}"/>
                  </a:ext>
                </a:extLst>
              </p14:cNvPr>
              <p14:cNvContentPartPr/>
              <p14:nvPr/>
            </p14:nvContentPartPr>
            <p14:xfrm>
              <a:off x="11912272" y="513887"/>
              <a:ext cx="209549" cy="114300"/>
            </p14:xfrm>
          </p:contentPart>
        </mc:Choice>
        <mc:Fallback xmlns="">
          <p:pic>
            <p:nvPicPr>
              <p:cNvPr id="72" name="Pismo odręczne 71">
                <a:extLst>
                  <a:ext uri="{FF2B5EF4-FFF2-40B4-BE49-F238E27FC236}">
                    <a16:creationId xmlns:a16="http://schemas.microsoft.com/office/drawing/2014/main" id="{3714CA93-4134-4665-9751-044540820854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1894239" y="496410"/>
                <a:ext cx="245255" cy="14890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65740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37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241C0B1-5B17-46B5-ADFB-35E36B48A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 dirty="0" err="1">
                <a:latin typeface="+mj-lt"/>
                <a:ea typeface="+mj-ea"/>
                <a:cs typeface="+mj-cs"/>
              </a:rPr>
              <a:t>Wyniki</a:t>
            </a:r>
            <a:r>
              <a:rPr lang="en-US" sz="5200" dirty="0"/>
              <a:t> (+</a:t>
            </a:r>
            <a:r>
              <a:rPr lang="en-US" sz="5200" dirty="0" err="1"/>
              <a:t>youtube</a:t>
            </a:r>
            <a:r>
              <a:rPr lang="en-US" sz="5200" dirty="0"/>
              <a:t>/shader)</a:t>
            </a:r>
            <a:endParaRPr lang="en-US" sz="5200" kern="1200" dirty="0">
              <a:latin typeface="+mj-lt"/>
              <a:cs typeface="Calibri Light"/>
            </a:endParaRPr>
          </a:p>
        </p:txBody>
      </p:sp>
      <p:pic>
        <p:nvPicPr>
          <p:cNvPr id="33" name="Obraz 33">
            <a:extLst>
              <a:ext uri="{FF2B5EF4-FFF2-40B4-BE49-F238E27FC236}">
                <a16:creationId xmlns:a16="http://schemas.microsoft.com/office/drawing/2014/main" id="{20AA4904-9D5E-4E4D-86FB-93BE990C6A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47"/>
          <a:stretch/>
        </p:blipFill>
        <p:spPr>
          <a:xfrm>
            <a:off x="198741" y="2410448"/>
            <a:ext cx="5803323" cy="3890357"/>
          </a:xfrm>
          <a:prstGeom prst="rect">
            <a:avLst/>
          </a:prstGeom>
        </p:spPr>
      </p:pic>
      <p:pic>
        <p:nvPicPr>
          <p:cNvPr id="32" name="Obraz 32" descr="Obraz zawierający zewnętrzne&#10;&#10;Opis wygenerowany automatycznie">
            <a:extLst>
              <a:ext uri="{FF2B5EF4-FFF2-40B4-BE49-F238E27FC236}">
                <a16:creationId xmlns:a16="http://schemas.microsoft.com/office/drawing/2014/main" id="{5229034A-1ACF-4C46-A570-3508FA780E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596" r="-2" b="17366"/>
          <a:stretch/>
        </p:blipFill>
        <p:spPr>
          <a:xfrm>
            <a:off x="6189934" y="2410448"/>
            <a:ext cx="5803323" cy="389035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Pismo odręczne 4">
                <a:extLst>
                  <a:ext uri="{FF2B5EF4-FFF2-40B4-BE49-F238E27FC236}">
                    <a16:creationId xmlns:a16="http://schemas.microsoft.com/office/drawing/2014/main" id="{3EAAE58E-ED65-421D-85E1-ED96CFA432B7}"/>
                  </a:ext>
                </a:extLst>
              </p14:cNvPr>
              <p14:cNvContentPartPr/>
              <p14:nvPr/>
            </p14:nvContentPartPr>
            <p14:xfrm>
              <a:off x="10671105" y="344054"/>
              <a:ext cx="142874" cy="85725"/>
            </p14:xfrm>
          </p:contentPart>
        </mc:Choice>
        <mc:Fallback xmlns="">
          <p:pic>
            <p:nvPicPr>
              <p:cNvPr id="5" name="Pismo odręczne 4">
                <a:extLst>
                  <a:ext uri="{FF2B5EF4-FFF2-40B4-BE49-F238E27FC236}">
                    <a16:creationId xmlns:a16="http://schemas.microsoft.com/office/drawing/2014/main" id="{3EAAE58E-ED65-421D-85E1-ED96CFA432B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653335" y="325737"/>
                <a:ext cx="178059" cy="1219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Pismo odręczne 6">
                <a:extLst>
                  <a:ext uri="{FF2B5EF4-FFF2-40B4-BE49-F238E27FC236}">
                    <a16:creationId xmlns:a16="http://schemas.microsoft.com/office/drawing/2014/main" id="{EF37179F-07A1-437B-860A-1392BBEBF667}"/>
                  </a:ext>
                </a:extLst>
              </p14:cNvPr>
              <p14:cNvContentPartPr/>
              <p14:nvPr/>
            </p14:nvContentPartPr>
            <p14:xfrm>
              <a:off x="10843906" y="300320"/>
              <a:ext cx="95249" cy="47624"/>
            </p14:xfrm>
          </p:contentPart>
        </mc:Choice>
        <mc:Fallback xmlns="">
          <p:pic>
            <p:nvPicPr>
              <p:cNvPr id="7" name="Pismo odręczne 6">
                <a:extLst>
                  <a:ext uri="{FF2B5EF4-FFF2-40B4-BE49-F238E27FC236}">
                    <a16:creationId xmlns:a16="http://schemas.microsoft.com/office/drawing/2014/main" id="{EF37179F-07A1-437B-860A-1392BBEBF66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825798" y="281570"/>
                <a:ext cx="131103" cy="847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Pismo odręczne 8">
                <a:extLst>
                  <a:ext uri="{FF2B5EF4-FFF2-40B4-BE49-F238E27FC236}">
                    <a16:creationId xmlns:a16="http://schemas.microsoft.com/office/drawing/2014/main" id="{528EEBE2-42C3-4578-9269-45F50C29F079}"/>
                  </a:ext>
                </a:extLst>
              </p14:cNvPr>
              <p14:cNvContentPartPr/>
              <p14:nvPr/>
            </p14:nvContentPartPr>
            <p14:xfrm>
              <a:off x="10927967" y="242843"/>
              <a:ext cx="133350" cy="66675"/>
            </p14:xfrm>
          </p:contentPart>
        </mc:Choice>
        <mc:Fallback xmlns="">
          <p:pic>
            <p:nvPicPr>
              <p:cNvPr id="9" name="Pismo odręczne 8">
                <a:extLst>
                  <a:ext uri="{FF2B5EF4-FFF2-40B4-BE49-F238E27FC236}">
                    <a16:creationId xmlns:a16="http://schemas.microsoft.com/office/drawing/2014/main" id="{528EEBE2-42C3-4578-9269-45F50C29F07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909599" y="223684"/>
                <a:ext cx="169718" cy="104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Pismo odręczne 10">
                <a:extLst>
                  <a:ext uri="{FF2B5EF4-FFF2-40B4-BE49-F238E27FC236}">
                    <a16:creationId xmlns:a16="http://schemas.microsoft.com/office/drawing/2014/main" id="{CAD279BF-8616-4E8E-8C12-15B7380184B3}"/>
                  </a:ext>
                </a:extLst>
              </p14:cNvPr>
              <p14:cNvContentPartPr/>
              <p14:nvPr/>
            </p14:nvContentPartPr>
            <p14:xfrm>
              <a:off x="10781231" y="485686"/>
              <a:ext cx="152399" cy="123825"/>
            </p14:xfrm>
          </p:contentPart>
        </mc:Choice>
        <mc:Fallback xmlns="">
          <p:pic>
            <p:nvPicPr>
              <p:cNvPr id="11" name="Pismo odręczne 10">
                <a:extLst>
                  <a:ext uri="{FF2B5EF4-FFF2-40B4-BE49-F238E27FC236}">
                    <a16:creationId xmlns:a16="http://schemas.microsoft.com/office/drawing/2014/main" id="{CAD279BF-8616-4E8E-8C12-15B7380184B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762781" y="467636"/>
                <a:ext cx="188930" cy="1595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Pismo odręczne 12">
                <a:extLst>
                  <a:ext uri="{FF2B5EF4-FFF2-40B4-BE49-F238E27FC236}">
                    <a16:creationId xmlns:a16="http://schemas.microsoft.com/office/drawing/2014/main" id="{F0ADB45D-B706-476E-9C73-81252CA6CBF4}"/>
                  </a:ext>
                </a:extLst>
              </p14:cNvPr>
              <p14:cNvContentPartPr/>
              <p14:nvPr/>
            </p14:nvContentPartPr>
            <p14:xfrm>
              <a:off x="10937307" y="588429"/>
              <a:ext cx="133350" cy="104774"/>
            </p14:xfrm>
          </p:contentPart>
        </mc:Choice>
        <mc:Fallback xmlns="">
          <p:pic>
            <p:nvPicPr>
              <p:cNvPr id="13" name="Pismo odręczne 12">
                <a:extLst>
                  <a:ext uri="{FF2B5EF4-FFF2-40B4-BE49-F238E27FC236}">
                    <a16:creationId xmlns:a16="http://schemas.microsoft.com/office/drawing/2014/main" id="{F0ADB45D-B706-476E-9C73-81252CA6CBF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918786" y="570849"/>
                <a:ext cx="170021" cy="1395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Pismo odręczne 14">
                <a:extLst>
                  <a:ext uri="{FF2B5EF4-FFF2-40B4-BE49-F238E27FC236}">
                    <a16:creationId xmlns:a16="http://schemas.microsoft.com/office/drawing/2014/main" id="{C3B628E2-35DC-40C2-AD03-53F87AC69FD9}"/>
                  </a:ext>
                </a:extLst>
              </p14:cNvPr>
              <p14:cNvContentPartPr/>
              <p14:nvPr/>
            </p14:nvContentPartPr>
            <p14:xfrm>
              <a:off x="11000865" y="653810"/>
              <a:ext cx="114300" cy="95249"/>
            </p14:xfrm>
          </p:contentPart>
        </mc:Choice>
        <mc:Fallback xmlns="">
          <p:pic>
            <p:nvPicPr>
              <p:cNvPr id="15" name="Pismo odręczne 14">
                <a:extLst>
                  <a:ext uri="{FF2B5EF4-FFF2-40B4-BE49-F238E27FC236}">
                    <a16:creationId xmlns:a16="http://schemas.microsoft.com/office/drawing/2014/main" id="{C3B628E2-35DC-40C2-AD03-53F87AC69FD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983280" y="635633"/>
                <a:ext cx="149118" cy="13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Pismo odręczne 16">
                <a:extLst>
                  <a:ext uri="{FF2B5EF4-FFF2-40B4-BE49-F238E27FC236}">
                    <a16:creationId xmlns:a16="http://schemas.microsoft.com/office/drawing/2014/main" id="{95A691B9-3A8E-4A0F-9E96-CB06B5D1984F}"/>
                  </a:ext>
                </a:extLst>
              </p14:cNvPr>
              <p14:cNvContentPartPr/>
              <p14:nvPr/>
            </p14:nvContentPartPr>
            <p14:xfrm>
              <a:off x="10532331" y="588327"/>
              <a:ext cx="171449" cy="114300"/>
            </p14:xfrm>
          </p:contentPart>
        </mc:Choice>
        <mc:Fallback xmlns="">
          <p:pic>
            <p:nvPicPr>
              <p:cNvPr id="17" name="Pismo odręczne 16">
                <a:extLst>
                  <a:ext uri="{FF2B5EF4-FFF2-40B4-BE49-F238E27FC236}">
                    <a16:creationId xmlns:a16="http://schemas.microsoft.com/office/drawing/2014/main" id="{95A691B9-3A8E-4A0F-9E96-CB06B5D1984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514836" y="569951"/>
                <a:ext cx="206089" cy="1506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Pismo odręczne 18">
                <a:extLst>
                  <a:ext uri="{FF2B5EF4-FFF2-40B4-BE49-F238E27FC236}">
                    <a16:creationId xmlns:a16="http://schemas.microsoft.com/office/drawing/2014/main" id="{C76DB9AE-01B8-4844-BA78-DBD44935137D}"/>
                  </a:ext>
                </a:extLst>
              </p14:cNvPr>
              <p14:cNvContentPartPr/>
              <p14:nvPr/>
            </p14:nvContentPartPr>
            <p14:xfrm>
              <a:off x="10404612" y="681830"/>
              <a:ext cx="171449" cy="95249"/>
            </p14:xfrm>
          </p:contentPart>
        </mc:Choice>
        <mc:Fallback xmlns="">
          <p:pic>
            <p:nvPicPr>
              <p:cNvPr id="19" name="Pismo odręczne 18">
                <a:extLst>
                  <a:ext uri="{FF2B5EF4-FFF2-40B4-BE49-F238E27FC236}">
                    <a16:creationId xmlns:a16="http://schemas.microsoft.com/office/drawing/2014/main" id="{C76DB9AE-01B8-4844-BA78-DBD44935137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386295" y="664449"/>
                <a:ext cx="207717" cy="1296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" name="Pismo odręczne 20">
                <a:extLst>
                  <a:ext uri="{FF2B5EF4-FFF2-40B4-BE49-F238E27FC236}">
                    <a16:creationId xmlns:a16="http://schemas.microsoft.com/office/drawing/2014/main" id="{2445D138-7FE3-43D6-A017-B92EEDED6C77}"/>
                  </a:ext>
                </a:extLst>
              </p14:cNvPr>
              <p14:cNvContentPartPr/>
              <p14:nvPr/>
            </p14:nvContentPartPr>
            <p14:xfrm>
              <a:off x="10367161" y="691170"/>
              <a:ext cx="114300" cy="133350"/>
            </p14:xfrm>
          </p:contentPart>
        </mc:Choice>
        <mc:Fallback xmlns="">
          <p:pic>
            <p:nvPicPr>
              <p:cNvPr id="21" name="Pismo odręczne 20">
                <a:extLst>
                  <a:ext uri="{FF2B5EF4-FFF2-40B4-BE49-F238E27FC236}">
                    <a16:creationId xmlns:a16="http://schemas.microsoft.com/office/drawing/2014/main" id="{2445D138-7FE3-43D6-A017-B92EEDED6C7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348960" y="672751"/>
                <a:ext cx="150337" cy="1698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Pismo odręczne 22">
                <a:extLst>
                  <a:ext uri="{FF2B5EF4-FFF2-40B4-BE49-F238E27FC236}">
                    <a16:creationId xmlns:a16="http://schemas.microsoft.com/office/drawing/2014/main" id="{FA84737D-2CC9-4B95-BE6C-016516249178}"/>
                  </a:ext>
                </a:extLst>
              </p14:cNvPr>
              <p14:cNvContentPartPr/>
              <p14:nvPr/>
            </p14:nvContentPartPr>
            <p14:xfrm>
              <a:off x="11272821" y="344484"/>
              <a:ext cx="171449" cy="219074"/>
            </p14:xfrm>
          </p:contentPart>
        </mc:Choice>
        <mc:Fallback xmlns="">
          <p:pic>
            <p:nvPicPr>
              <p:cNvPr id="23" name="Pismo odręczne 22">
                <a:extLst>
                  <a:ext uri="{FF2B5EF4-FFF2-40B4-BE49-F238E27FC236}">
                    <a16:creationId xmlns:a16="http://schemas.microsoft.com/office/drawing/2014/main" id="{FA84737D-2CC9-4B95-BE6C-01651624917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255109" y="326197"/>
                <a:ext cx="206518" cy="2552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5" name="Pismo odręczne 24">
                <a:extLst>
                  <a:ext uri="{FF2B5EF4-FFF2-40B4-BE49-F238E27FC236}">
                    <a16:creationId xmlns:a16="http://schemas.microsoft.com/office/drawing/2014/main" id="{5A905AEB-6041-413A-AF64-2B6C910E1F21}"/>
                  </a:ext>
                </a:extLst>
              </p14:cNvPr>
              <p14:cNvContentPartPr/>
              <p14:nvPr/>
            </p14:nvContentPartPr>
            <p14:xfrm>
              <a:off x="11535653" y="410966"/>
              <a:ext cx="114300" cy="209549"/>
            </p14:xfrm>
          </p:contentPart>
        </mc:Choice>
        <mc:Fallback xmlns="">
          <p:pic>
            <p:nvPicPr>
              <p:cNvPr id="25" name="Pismo odręczne 24">
                <a:extLst>
                  <a:ext uri="{FF2B5EF4-FFF2-40B4-BE49-F238E27FC236}">
                    <a16:creationId xmlns:a16="http://schemas.microsoft.com/office/drawing/2014/main" id="{5A905AEB-6041-413A-AF64-2B6C910E1F2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518122" y="393297"/>
                <a:ext cx="149011" cy="2445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7" name="Pismo odręczne 26">
                <a:extLst>
                  <a:ext uri="{FF2B5EF4-FFF2-40B4-BE49-F238E27FC236}">
                    <a16:creationId xmlns:a16="http://schemas.microsoft.com/office/drawing/2014/main" id="{CAD8338F-1860-4347-A188-0837DE84228C}"/>
                  </a:ext>
                </a:extLst>
              </p14:cNvPr>
              <p14:cNvContentPartPr/>
              <p14:nvPr/>
            </p14:nvContentPartPr>
            <p14:xfrm>
              <a:off x="11488376" y="301712"/>
              <a:ext cx="200024" cy="47624"/>
            </p14:xfrm>
          </p:contentPart>
        </mc:Choice>
        <mc:Fallback xmlns="">
          <p:pic>
            <p:nvPicPr>
              <p:cNvPr id="27" name="Pismo odręczne 26">
                <a:extLst>
                  <a:ext uri="{FF2B5EF4-FFF2-40B4-BE49-F238E27FC236}">
                    <a16:creationId xmlns:a16="http://schemas.microsoft.com/office/drawing/2014/main" id="{CAD8338F-1860-4347-A188-0837DE84228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1470768" y="282353"/>
                <a:ext cx="234887" cy="85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9" name="Pismo odręczne 28">
                <a:extLst>
                  <a:ext uri="{FF2B5EF4-FFF2-40B4-BE49-F238E27FC236}">
                    <a16:creationId xmlns:a16="http://schemas.microsoft.com/office/drawing/2014/main" id="{C5D77CE9-546C-490A-9CDB-E3163C362145}"/>
                  </a:ext>
                </a:extLst>
              </p14:cNvPr>
              <p14:cNvContentPartPr/>
              <p14:nvPr/>
            </p14:nvContentPartPr>
            <p14:xfrm>
              <a:off x="11596564" y="513708"/>
              <a:ext cx="200024" cy="333374"/>
            </p14:xfrm>
          </p:contentPart>
        </mc:Choice>
        <mc:Fallback xmlns="">
          <p:pic>
            <p:nvPicPr>
              <p:cNvPr id="29" name="Pismo odręczne 28">
                <a:extLst>
                  <a:ext uri="{FF2B5EF4-FFF2-40B4-BE49-F238E27FC236}">
                    <a16:creationId xmlns:a16="http://schemas.microsoft.com/office/drawing/2014/main" id="{C5D77CE9-546C-490A-9CDB-E3163C36214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1578705" y="495471"/>
                <a:ext cx="235385" cy="3694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1" name="Pismo odręczne 30">
                <a:extLst>
                  <a:ext uri="{FF2B5EF4-FFF2-40B4-BE49-F238E27FC236}">
                    <a16:creationId xmlns:a16="http://schemas.microsoft.com/office/drawing/2014/main" id="{10E596AA-8B16-43C0-84BC-4E1F92F447DD}"/>
                  </a:ext>
                </a:extLst>
              </p14:cNvPr>
              <p14:cNvContentPartPr/>
              <p14:nvPr/>
            </p14:nvContentPartPr>
            <p14:xfrm>
              <a:off x="11912272" y="513887"/>
              <a:ext cx="209549" cy="114300"/>
            </p14:xfrm>
          </p:contentPart>
        </mc:Choice>
        <mc:Fallback xmlns="">
          <p:pic>
            <p:nvPicPr>
              <p:cNvPr id="31" name="Pismo odręczne 30">
                <a:extLst>
                  <a:ext uri="{FF2B5EF4-FFF2-40B4-BE49-F238E27FC236}">
                    <a16:creationId xmlns:a16="http://schemas.microsoft.com/office/drawing/2014/main" id="{10E596AA-8B16-43C0-84BC-4E1F92F447D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1894239" y="496410"/>
                <a:ext cx="245255" cy="14890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666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ultimedia online 3" title="Ehrenfest model">
            <a:hlinkClick r:id="" action="ppaction://media"/>
            <a:extLst>
              <a:ext uri="{FF2B5EF4-FFF2-40B4-BE49-F238E27FC236}">
                <a16:creationId xmlns:a16="http://schemas.microsoft.com/office/drawing/2014/main" id="{98D0EB87-4D5E-46B5-8115-D4940754ABC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61662" y="206276"/>
            <a:ext cx="8227887" cy="6168774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Pismo odręczne 1">
                <a:extLst>
                  <a:ext uri="{FF2B5EF4-FFF2-40B4-BE49-F238E27FC236}">
                    <a16:creationId xmlns:a16="http://schemas.microsoft.com/office/drawing/2014/main" id="{EA955476-4065-42F8-A7B6-A0FAD461378A}"/>
                  </a:ext>
                </a:extLst>
              </p14:cNvPr>
              <p14:cNvContentPartPr/>
              <p14:nvPr/>
            </p14:nvContentPartPr>
            <p14:xfrm>
              <a:off x="10671105" y="344054"/>
              <a:ext cx="142874" cy="85725"/>
            </p14:xfrm>
          </p:contentPart>
        </mc:Choice>
        <mc:Fallback xmlns="">
          <p:pic>
            <p:nvPicPr>
              <p:cNvPr id="2" name="Pismo odręczne 1">
                <a:extLst>
                  <a:ext uri="{FF2B5EF4-FFF2-40B4-BE49-F238E27FC236}">
                    <a16:creationId xmlns:a16="http://schemas.microsoft.com/office/drawing/2014/main" id="{EA955476-4065-42F8-A7B6-A0FAD461378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653335" y="325737"/>
                <a:ext cx="178059" cy="1219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Pismo odręczne 5">
                <a:extLst>
                  <a:ext uri="{FF2B5EF4-FFF2-40B4-BE49-F238E27FC236}">
                    <a16:creationId xmlns:a16="http://schemas.microsoft.com/office/drawing/2014/main" id="{24E1B912-253C-4821-B38B-E24A93762DA2}"/>
                  </a:ext>
                </a:extLst>
              </p14:cNvPr>
              <p14:cNvContentPartPr/>
              <p14:nvPr/>
            </p14:nvContentPartPr>
            <p14:xfrm>
              <a:off x="10843906" y="300320"/>
              <a:ext cx="95249" cy="47624"/>
            </p14:xfrm>
          </p:contentPart>
        </mc:Choice>
        <mc:Fallback xmlns="">
          <p:pic>
            <p:nvPicPr>
              <p:cNvPr id="6" name="Pismo odręczne 5">
                <a:extLst>
                  <a:ext uri="{FF2B5EF4-FFF2-40B4-BE49-F238E27FC236}">
                    <a16:creationId xmlns:a16="http://schemas.microsoft.com/office/drawing/2014/main" id="{24E1B912-253C-4821-B38B-E24A93762DA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825798" y="281570"/>
                <a:ext cx="131103" cy="847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Pismo odręczne 7">
                <a:extLst>
                  <a:ext uri="{FF2B5EF4-FFF2-40B4-BE49-F238E27FC236}">
                    <a16:creationId xmlns:a16="http://schemas.microsoft.com/office/drawing/2014/main" id="{2813EFC4-9B2A-490C-81AB-5AFCE7670F80}"/>
                  </a:ext>
                </a:extLst>
              </p14:cNvPr>
              <p14:cNvContentPartPr/>
              <p14:nvPr/>
            </p14:nvContentPartPr>
            <p14:xfrm>
              <a:off x="10927967" y="242843"/>
              <a:ext cx="133350" cy="66675"/>
            </p14:xfrm>
          </p:contentPart>
        </mc:Choice>
        <mc:Fallback xmlns="">
          <p:pic>
            <p:nvPicPr>
              <p:cNvPr id="8" name="Pismo odręczne 7">
                <a:extLst>
                  <a:ext uri="{FF2B5EF4-FFF2-40B4-BE49-F238E27FC236}">
                    <a16:creationId xmlns:a16="http://schemas.microsoft.com/office/drawing/2014/main" id="{2813EFC4-9B2A-490C-81AB-5AFCE7670F8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909599" y="223684"/>
                <a:ext cx="169718" cy="104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Pismo odręczne 9">
                <a:extLst>
                  <a:ext uri="{FF2B5EF4-FFF2-40B4-BE49-F238E27FC236}">
                    <a16:creationId xmlns:a16="http://schemas.microsoft.com/office/drawing/2014/main" id="{2727538D-48EC-4967-B2FD-13EF497634A5}"/>
                  </a:ext>
                </a:extLst>
              </p14:cNvPr>
              <p14:cNvContentPartPr/>
              <p14:nvPr/>
            </p14:nvContentPartPr>
            <p14:xfrm>
              <a:off x="10781231" y="485686"/>
              <a:ext cx="152399" cy="123825"/>
            </p14:xfrm>
          </p:contentPart>
        </mc:Choice>
        <mc:Fallback xmlns="">
          <p:pic>
            <p:nvPicPr>
              <p:cNvPr id="10" name="Pismo odręczne 9">
                <a:extLst>
                  <a:ext uri="{FF2B5EF4-FFF2-40B4-BE49-F238E27FC236}">
                    <a16:creationId xmlns:a16="http://schemas.microsoft.com/office/drawing/2014/main" id="{2727538D-48EC-4967-B2FD-13EF497634A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762781" y="467636"/>
                <a:ext cx="188930" cy="1595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Pismo odręczne 11">
                <a:extLst>
                  <a:ext uri="{FF2B5EF4-FFF2-40B4-BE49-F238E27FC236}">
                    <a16:creationId xmlns:a16="http://schemas.microsoft.com/office/drawing/2014/main" id="{F41E25E8-1C45-42A6-8DD2-070672554067}"/>
                  </a:ext>
                </a:extLst>
              </p14:cNvPr>
              <p14:cNvContentPartPr/>
              <p14:nvPr/>
            </p14:nvContentPartPr>
            <p14:xfrm>
              <a:off x="10937307" y="588429"/>
              <a:ext cx="133350" cy="104774"/>
            </p14:xfrm>
          </p:contentPart>
        </mc:Choice>
        <mc:Fallback xmlns="">
          <p:pic>
            <p:nvPicPr>
              <p:cNvPr id="12" name="Pismo odręczne 11">
                <a:extLst>
                  <a:ext uri="{FF2B5EF4-FFF2-40B4-BE49-F238E27FC236}">
                    <a16:creationId xmlns:a16="http://schemas.microsoft.com/office/drawing/2014/main" id="{F41E25E8-1C45-42A6-8DD2-07067255406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918786" y="570849"/>
                <a:ext cx="170021" cy="1395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Pismo odręczne 13">
                <a:extLst>
                  <a:ext uri="{FF2B5EF4-FFF2-40B4-BE49-F238E27FC236}">
                    <a16:creationId xmlns:a16="http://schemas.microsoft.com/office/drawing/2014/main" id="{02827B6E-2AC6-45EC-88D4-2FE2E8AE43FA}"/>
                  </a:ext>
                </a:extLst>
              </p14:cNvPr>
              <p14:cNvContentPartPr/>
              <p14:nvPr/>
            </p14:nvContentPartPr>
            <p14:xfrm>
              <a:off x="11000865" y="653810"/>
              <a:ext cx="114300" cy="95249"/>
            </p14:xfrm>
          </p:contentPart>
        </mc:Choice>
        <mc:Fallback xmlns="">
          <p:pic>
            <p:nvPicPr>
              <p:cNvPr id="14" name="Pismo odręczne 13">
                <a:extLst>
                  <a:ext uri="{FF2B5EF4-FFF2-40B4-BE49-F238E27FC236}">
                    <a16:creationId xmlns:a16="http://schemas.microsoft.com/office/drawing/2014/main" id="{02827B6E-2AC6-45EC-88D4-2FE2E8AE43F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983280" y="635633"/>
                <a:ext cx="149118" cy="13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Pismo odręczne 15">
                <a:extLst>
                  <a:ext uri="{FF2B5EF4-FFF2-40B4-BE49-F238E27FC236}">
                    <a16:creationId xmlns:a16="http://schemas.microsoft.com/office/drawing/2014/main" id="{8451DF8F-1760-49DA-A09A-26F4DA25F349}"/>
                  </a:ext>
                </a:extLst>
              </p14:cNvPr>
              <p14:cNvContentPartPr/>
              <p14:nvPr/>
            </p14:nvContentPartPr>
            <p14:xfrm>
              <a:off x="10532331" y="588327"/>
              <a:ext cx="171449" cy="114300"/>
            </p14:xfrm>
          </p:contentPart>
        </mc:Choice>
        <mc:Fallback xmlns="">
          <p:pic>
            <p:nvPicPr>
              <p:cNvPr id="16" name="Pismo odręczne 15">
                <a:extLst>
                  <a:ext uri="{FF2B5EF4-FFF2-40B4-BE49-F238E27FC236}">
                    <a16:creationId xmlns:a16="http://schemas.microsoft.com/office/drawing/2014/main" id="{8451DF8F-1760-49DA-A09A-26F4DA25F34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514836" y="569951"/>
                <a:ext cx="206089" cy="1506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Pismo odręczne 17">
                <a:extLst>
                  <a:ext uri="{FF2B5EF4-FFF2-40B4-BE49-F238E27FC236}">
                    <a16:creationId xmlns:a16="http://schemas.microsoft.com/office/drawing/2014/main" id="{34A5A8B3-EFBD-44B6-AAF3-63D1D6624615}"/>
                  </a:ext>
                </a:extLst>
              </p14:cNvPr>
              <p14:cNvContentPartPr/>
              <p14:nvPr/>
            </p14:nvContentPartPr>
            <p14:xfrm>
              <a:off x="10404612" y="681830"/>
              <a:ext cx="171449" cy="95249"/>
            </p14:xfrm>
          </p:contentPart>
        </mc:Choice>
        <mc:Fallback xmlns="">
          <p:pic>
            <p:nvPicPr>
              <p:cNvPr id="18" name="Pismo odręczne 17">
                <a:extLst>
                  <a:ext uri="{FF2B5EF4-FFF2-40B4-BE49-F238E27FC236}">
                    <a16:creationId xmlns:a16="http://schemas.microsoft.com/office/drawing/2014/main" id="{34A5A8B3-EFBD-44B6-AAF3-63D1D662461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386295" y="664449"/>
                <a:ext cx="207717" cy="1296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Pismo odręczne 19">
                <a:extLst>
                  <a:ext uri="{FF2B5EF4-FFF2-40B4-BE49-F238E27FC236}">
                    <a16:creationId xmlns:a16="http://schemas.microsoft.com/office/drawing/2014/main" id="{66C77E18-5544-423B-A445-DCFEA9300D8E}"/>
                  </a:ext>
                </a:extLst>
              </p14:cNvPr>
              <p14:cNvContentPartPr/>
              <p14:nvPr/>
            </p14:nvContentPartPr>
            <p14:xfrm>
              <a:off x="10367161" y="691170"/>
              <a:ext cx="114300" cy="133350"/>
            </p14:xfrm>
          </p:contentPart>
        </mc:Choice>
        <mc:Fallback xmlns="">
          <p:pic>
            <p:nvPicPr>
              <p:cNvPr id="20" name="Pismo odręczne 19">
                <a:extLst>
                  <a:ext uri="{FF2B5EF4-FFF2-40B4-BE49-F238E27FC236}">
                    <a16:creationId xmlns:a16="http://schemas.microsoft.com/office/drawing/2014/main" id="{66C77E18-5544-423B-A445-DCFEA9300D8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348960" y="672751"/>
                <a:ext cx="150337" cy="1698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Pismo odręczne 21">
                <a:extLst>
                  <a:ext uri="{FF2B5EF4-FFF2-40B4-BE49-F238E27FC236}">
                    <a16:creationId xmlns:a16="http://schemas.microsoft.com/office/drawing/2014/main" id="{9A2A577B-816D-4CCB-9012-9B8FC302755C}"/>
                  </a:ext>
                </a:extLst>
              </p14:cNvPr>
              <p14:cNvContentPartPr/>
              <p14:nvPr/>
            </p14:nvContentPartPr>
            <p14:xfrm>
              <a:off x="11272821" y="344484"/>
              <a:ext cx="171449" cy="219074"/>
            </p14:xfrm>
          </p:contentPart>
        </mc:Choice>
        <mc:Fallback xmlns="">
          <p:pic>
            <p:nvPicPr>
              <p:cNvPr id="22" name="Pismo odręczne 21">
                <a:extLst>
                  <a:ext uri="{FF2B5EF4-FFF2-40B4-BE49-F238E27FC236}">
                    <a16:creationId xmlns:a16="http://schemas.microsoft.com/office/drawing/2014/main" id="{9A2A577B-816D-4CCB-9012-9B8FC302755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255109" y="326197"/>
                <a:ext cx="206518" cy="2552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Pismo odręczne 23">
                <a:extLst>
                  <a:ext uri="{FF2B5EF4-FFF2-40B4-BE49-F238E27FC236}">
                    <a16:creationId xmlns:a16="http://schemas.microsoft.com/office/drawing/2014/main" id="{82376132-06E8-48DE-82AB-6F72B950BCA9}"/>
                  </a:ext>
                </a:extLst>
              </p14:cNvPr>
              <p14:cNvContentPartPr/>
              <p14:nvPr/>
            </p14:nvContentPartPr>
            <p14:xfrm>
              <a:off x="11535653" y="410966"/>
              <a:ext cx="114300" cy="209549"/>
            </p14:xfrm>
          </p:contentPart>
        </mc:Choice>
        <mc:Fallback xmlns="">
          <p:pic>
            <p:nvPicPr>
              <p:cNvPr id="24" name="Pismo odręczne 23">
                <a:extLst>
                  <a:ext uri="{FF2B5EF4-FFF2-40B4-BE49-F238E27FC236}">
                    <a16:creationId xmlns:a16="http://schemas.microsoft.com/office/drawing/2014/main" id="{82376132-06E8-48DE-82AB-6F72B950BCA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518122" y="393297"/>
                <a:ext cx="149011" cy="2445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Pismo odręczne 25">
                <a:extLst>
                  <a:ext uri="{FF2B5EF4-FFF2-40B4-BE49-F238E27FC236}">
                    <a16:creationId xmlns:a16="http://schemas.microsoft.com/office/drawing/2014/main" id="{11A1D78C-4969-46AE-B913-DCFE9648C48C}"/>
                  </a:ext>
                </a:extLst>
              </p14:cNvPr>
              <p14:cNvContentPartPr/>
              <p14:nvPr/>
            </p14:nvContentPartPr>
            <p14:xfrm>
              <a:off x="11488376" y="301712"/>
              <a:ext cx="200024" cy="47624"/>
            </p14:xfrm>
          </p:contentPart>
        </mc:Choice>
        <mc:Fallback xmlns="">
          <p:pic>
            <p:nvPicPr>
              <p:cNvPr id="26" name="Pismo odręczne 25">
                <a:extLst>
                  <a:ext uri="{FF2B5EF4-FFF2-40B4-BE49-F238E27FC236}">
                    <a16:creationId xmlns:a16="http://schemas.microsoft.com/office/drawing/2014/main" id="{11A1D78C-4969-46AE-B913-DCFE9648C48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1470768" y="282353"/>
                <a:ext cx="234887" cy="85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Pismo odręczne 27">
                <a:extLst>
                  <a:ext uri="{FF2B5EF4-FFF2-40B4-BE49-F238E27FC236}">
                    <a16:creationId xmlns:a16="http://schemas.microsoft.com/office/drawing/2014/main" id="{8A03F3DC-C4CE-4810-9DF3-1D8D62C036B2}"/>
                  </a:ext>
                </a:extLst>
              </p14:cNvPr>
              <p14:cNvContentPartPr/>
              <p14:nvPr/>
            </p14:nvContentPartPr>
            <p14:xfrm>
              <a:off x="11596564" y="513708"/>
              <a:ext cx="200024" cy="333374"/>
            </p14:xfrm>
          </p:contentPart>
        </mc:Choice>
        <mc:Fallback xmlns="">
          <p:pic>
            <p:nvPicPr>
              <p:cNvPr id="28" name="Pismo odręczne 27">
                <a:extLst>
                  <a:ext uri="{FF2B5EF4-FFF2-40B4-BE49-F238E27FC236}">
                    <a16:creationId xmlns:a16="http://schemas.microsoft.com/office/drawing/2014/main" id="{8A03F3DC-C4CE-4810-9DF3-1D8D62C036B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1578705" y="495471"/>
                <a:ext cx="235385" cy="3694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Pismo odręczne 29">
                <a:extLst>
                  <a:ext uri="{FF2B5EF4-FFF2-40B4-BE49-F238E27FC236}">
                    <a16:creationId xmlns:a16="http://schemas.microsoft.com/office/drawing/2014/main" id="{4263693F-101A-47BE-A4FC-2137D6D08733}"/>
                  </a:ext>
                </a:extLst>
              </p14:cNvPr>
              <p14:cNvContentPartPr/>
              <p14:nvPr/>
            </p14:nvContentPartPr>
            <p14:xfrm>
              <a:off x="11912272" y="513887"/>
              <a:ext cx="209549" cy="114300"/>
            </p14:xfrm>
          </p:contentPart>
        </mc:Choice>
        <mc:Fallback xmlns="">
          <p:pic>
            <p:nvPicPr>
              <p:cNvPr id="30" name="Pismo odręczne 29">
                <a:extLst>
                  <a:ext uri="{FF2B5EF4-FFF2-40B4-BE49-F238E27FC236}">
                    <a16:creationId xmlns:a16="http://schemas.microsoft.com/office/drawing/2014/main" id="{4263693F-101A-47BE-A4FC-2137D6D0873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1894239" y="496410"/>
                <a:ext cx="245255" cy="14890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16019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ultimedia online 4" title="Density waves in large scale (2160x2160) interacting particle gas">
            <a:hlinkClick r:id="" action="ppaction://media"/>
            <a:extLst>
              <a:ext uri="{FF2B5EF4-FFF2-40B4-BE49-F238E27FC236}">
                <a16:creationId xmlns:a16="http://schemas.microsoft.com/office/drawing/2014/main" id="{BD3DF93D-54D4-4E42-A9E8-CF2CBC31BFA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08112" y="524410"/>
            <a:ext cx="7651392" cy="575780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Pismo odręczne 1">
                <a:extLst>
                  <a:ext uri="{FF2B5EF4-FFF2-40B4-BE49-F238E27FC236}">
                    <a16:creationId xmlns:a16="http://schemas.microsoft.com/office/drawing/2014/main" id="{1A2AA5BF-DF0B-4421-BBCB-C5C12DC3E719}"/>
                  </a:ext>
                </a:extLst>
              </p14:cNvPr>
              <p14:cNvContentPartPr/>
              <p14:nvPr/>
            </p14:nvContentPartPr>
            <p14:xfrm>
              <a:off x="10671105" y="344054"/>
              <a:ext cx="142874" cy="85725"/>
            </p14:xfrm>
          </p:contentPart>
        </mc:Choice>
        <mc:Fallback xmlns="">
          <p:pic>
            <p:nvPicPr>
              <p:cNvPr id="2" name="Pismo odręczne 1">
                <a:extLst>
                  <a:ext uri="{FF2B5EF4-FFF2-40B4-BE49-F238E27FC236}">
                    <a16:creationId xmlns:a16="http://schemas.microsoft.com/office/drawing/2014/main" id="{1A2AA5BF-DF0B-4421-BBCB-C5C12DC3E71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653335" y="325737"/>
                <a:ext cx="178059" cy="1219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Pismo odręczne 3">
                <a:extLst>
                  <a:ext uri="{FF2B5EF4-FFF2-40B4-BE49-F238E27FC236}">
                    <a16:creationId xmlns:a16="http://schemas.microsoft.com/office/drawing/2014/main" id="{7769D9A8-895F-44F6-A50C-D740134E47CE}"/>
                  </a:ext>
                </a:extLst>
              </p14:cNvPr>
              <p14:cNvContentPartPr/>
              <p14:nvPr/>
            </p14:nvContentPartPr>
            <p14:xfrm>
              <a:off x="10843906" y="300320"/>
              <a:ext cx="95249" cy="47624"/>
            </p14:xfrm>
          </p:contentPart>
        </mc:Choice>
        <mc:Fallback xmlns="">
          <p:pic>
            <p:nvPicPr>
              <p:cNvPr id="4" name="Pismo odręczne 3">
                <a:extLst>
                  <a:ext uri="{FF2B5EF4-FFF2-40B4-BE49-F238E27FC236}">
                    <a16:creationId xmlns:a16="http://schemas.microsoft.com/office/drawing/2014/main" id="{7769D9A8-895F-44F6-A50C-D740134E47C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825798" y="281570"/>
                <a:ext cx="131103" cy="847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Pismo odręczne 7">
                <a:extLst>
                  <a:ext uri="{FF2B5EF4-FFF2-40B4-BE49-F238E27FC236}">
                    <a16:creationId xmlns:a16="http://schemas.microsoft.com/office/drawing/2014/main" id="{FC5D62E3-DAB3-4E41-9F63-CE8F5B783144}"/>
                  </a:ext>
                </a:extLst>
              </p14:cNvPr>
              <p14:cNvContentPartPr/>
              <p14:nvPr/>
            </p14:nvContentPartPr>
            <p14:xfrm>
              <a:off x="10927967" y="242843"/>
              <a:ext cx="133350" cy="66675"/>
            </p14:xfrm>
          </p:contentPart>
        </mc:Choice>
        <mc:Fallback xmlns="">
          <p:pic>
            <p:nvPicPr>
              <p:cNvPr id="8" name="Pismo odręczne 7">
                <a:extLst>
                  <a:ext uri="{FF2B5EF4-FFF2-40B4-BE49-F238E27FC236}">
                    <a16:creationId xmlns:a16="http://schemas.microsoft.com/office/drawing/2014/main" id="{FC5D62E3-DAB3-4E41-9F63-CE8F5B78314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909599" y="223684"/>
                <a:ext cx="169718" cy="104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Pismo odręczne 9">
                <a:extLst>
                  <a:ext uri="{FF2B5EF4-FFF2-40B4-BE49-F238E27FC236}">
                    <a16:creationId xmlns:a16="http://schemas.microsoft.com/office/drawing/2014/main" id="{AF192412-5AFB-408E-AFA4-35766887FDEF}"/>
                  </a:ext>
                </a:extLst>
              </p14:cNvPr>
              <p14:cNvContentPartPr/>
              <p14:nvPr/>
            </p14:nvContentPartPr>
            <p14:xfrm>
              <a:off x="10781231" y="485686"/>
              <a:ext cx="152399" cy="123825"/>
            </p14:xfrm>
          </p:contentPart>
        </mc:Choice>
        <mc:Fallback xmlns="">
          <p:pic>
            <p:nvPicPr>
              <p:cNvPr id="10" name="Pismo odręczne 9">
                <a:extLst>
                  <a:ext uri="{FF2B5EF4-FFF2-40B4-BE49-F238E27FC236}">
                    <a16:creationId xmlns:a16="http://schemas.microsoft.com/office/drawing/2014/main" id="{AF192412-5AFB-408E-AFA4-35766887FDE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762781" y="467636"/>
                <a:ext cx="188930" cy="1595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Pismo odręczne 11">
                <a:extLst>
                  <a:ext uri="{FF2B5EF4-FFF2-40B4-BE49-F238E27FC236}">
                    <a16:creationId xmlns:a16="http://schemas.microsoft.com/office/drawing/2014/main" id="{199DAC62-5982-4F11-8446-EAE0262393B5}"/>
                  </a:ext>
                </a:extLst>
              </p14:cNvPr>
              <p14:cNvContentPartPr/>
              <p14:nvPr/>
            </p14:nvContentPartPr>
            <p14:xfrm>
              <a:off x="10937307" y="588429"/>
              <a:ext cx="133350" cy="104774"/>
            </p14:xfrm>
          </p:contentPart>
        </mc:Choice>
        <mc:Fallback xmlns="">
          <p:pic>
            <p:nvPicPr>
              <p:cNvPr id="12" name="Pismo odręczne 11">
                <a:extLst>
                  <a:ext uri="{FF2B5EF4-FFF2-40B4-BE49-F238E27FC236}">
                    <a16:creationId xmlns:a16="http://schemas.microsoft.com/office/drawing/2014/main" id="{199DAC62-5982-4F11-8446-EAE0262393B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918786" y="570849"/>
                <a:ext cx="170021" cy="1395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Pismo odręczne 13">
                <a:extLst>
                  <a:ext uri="{FF2B5EF4-FFF2-40B4-BE49-F238E27FC236}">
                    <a16:creationId xmlns:a16="http://schemas.microsoft.com/office/drawing/2014/main" id="{91DAE289-05FF-465C-90F2-FE9F5BFB7CE6}"/>
                  </a:ext>
                </a:extLst>
              </p14:cNvPr>
              <p14:cNvContentPartPr/>
              <p14:nvPr/>
            </p14:nvContentPartPr>
            <p14:xfrm>
              <a:off x="11000865" y="653810"/>
              <a:ext cx="114300" cy="95249"/>
            </p14:xfrm>
          </p:contentPart>
        </mc:Choice>
        <mc:Fallback xmlns="">
          <p:pic>
            <p:nvPicPr>
              <p:cNvPr id="14" name="Pismo odręczne 13">
                <a:extLst>
                  <a:ext uri="{FF2B5EF4-FFF2-40B4-BE49-F238E27FC236}">
                    <a16:creationId xmlns:a16="http://schemas.microsoft.com/office/drawing/2014/main" id="{91DAE289-05FF-465C-90F2-FE9F5BFB7CE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983280" y="635633"/>
                <a:ext cx="149118" cy="13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Pismo odręczne 15">
                <a:extLst>
                  <a:ext uri="{FF2B5EF4-FFF2-40B4-BE49-F238E27FC236}">
                    <a16:creationId xmlns:a16="http://schemas.microsoft.com/office/drawing/2014/main" id="{247EBA2A-A769-4512-AC36-7DFB2495BD79}"/>
                  </a:ext>
                </a:extLst>
              </p14:cNvPr>
              <p14:cNvContentPartPr/>
              <p14:nvPr/>
            </p14:nvContentPartPr>
            <p14:xfrm>
              <a:off x="10532331" y="588327"/>
              <a:ext cx="171449" cy="114300"/>
            </p14:xfrm>
          </p:contentPart>
        </mc:Choice>
        <mc:Fallback xmlns="">
          <p:pic>
            <p:nvPicPr>
              <p:cNvPr id="16" name="Pismo odręczne 15">
                <a:extLst>
                  <a:ext uri="{FF2B5EF4-FFF2-40B4-BE49-F238E27FC236}">
                    <a16:creationId xmlns:a16="http://schemas.microsoft.com/office/drawing/2014/main" id="{247EBA2A-A769-4512-AC36-7DFB2495BD7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514836" y="569951"/>
                <a:ext cx="206089" cy="1506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Pismo odręczne 17">
                <a:extLst>
                  <a:ext uri="{FF2B5EF4-FFF2-40B4-BE49-F238E27FC236}">
                    <a16:creationId xmlns:a16="http://schemas.microsoft.com/office/drawing/2014/main" id="{1ADD6E49-8DA3-4D44-8DC9-BA0EFBB645D5}"/>
                  </a:ext>
                </a:extLst>
              </p14:cNvPr>
              <p14:cNvContentPartPr/>
              <p14:nvPr/>
            </p14:nvContentPartPr>
            <p14:xfrm>
              <a:off x="10404612" y="681830"/>
              <a:ext cx="171449" cy="95249"/>
            </p14:xfrm>
          </p:contentPart>
        </mc:Choice>
        <mc:Fallback xmlns="">
          <p:pic>
            <p:nvPicPr>
              <p:cNvPr id="18" name="Pismo odręczne 17">
                <a:extLst>
                  <a:ext uri="{FF2B5EF4-FFF2-40B4-BE49-F238E27FC236}">
                    <a16:creationId xmlns:a16="http://schemas.microsoft.com/office/drawing/2014/main" id="{1ADD6E49-8DA3-4D44-8DC9-BA0EFBB645D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386295" y="664449"/>
                <a:ext cx="207717" cy="1296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Pismo odręczne 19">
                <a:extLst>
                  <a:ext uri="{FF2B5EF4-FFF2-40B4-BE49-F238E27FC236}">
                    <a16:creationId xmlns:a16="http://schemas.microsoft.com/office/drawing/2014/main" id="{446EF84C-53A4-4479-BF70-20EBDBC877A4}"/>
                  </a:ext>
                </a:extLst>
              </p14:cNvPr>
              <p14:cNvContentPartPr/>
              <p14:nvPr/>
            </p14:nvContentPartPr>
            <p14:xfrm>
              <a:off x="10367161" y="691170"/>
              <a:ext cx="114300" cy="133350"/>
            </p14:xfrm>
          </p:contentPart>
        </mc:Choice>
        <mc:Fallback xmlns="">
          <p:pic>
            <p:nvPicPr>
              <p:cNvPr id="20" name="Pismo odręczne 19">
                <a:extLst>
                  <a:ext uri="{FF2B5EF4-FFF2-40B4-BE49-F238E27FC236}">
                    <a16:creationId xmlns:a16="http://schemas.microsoft.com/office/drawing/2014/main" id="{446EF84C-53A4-4479-BF70-20EBDBC877A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348960" y="672751"/>
                <a:ext cx="150337" cy="1698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Pismo odręczne 21">
                <a:extLst>
                  <a:ext uri="{FF2B5EF4-FFF2-40B4-BE49-F238E27FC236}">
                    <a16:creationId xmlns:a16="http://schemas.microsoft.com/office/drawing/2014/main" id="{6FC83216-FBDC-41FD-9174-EA79E6181E23}"/>
                  </a:ext>
                </a:extLst>
              </p14:cNvPr>
              <p14:cNvContentPartPr/>
              <p14:nvPr/>
            </p14:nvContentPartPr>
            <p14:xfrm>
              <a:off x="11272821" y="344484"/>
              <a:ext cx="171449" cy="219074"/>
            </p14:xfrm>
          </p:contentPart>
        </mc:Choice>
        <mc:Fallback xmlns="">
          <p:pic>
            <p:nvPicPr>
              <p:cNvPr id="22" name="Pismo odręczne 21">
                <a:extLst>
                  <a:ext uri="{FF2B5EF4-FFF2-40B4-BE49-F238E27FC236}">
                    <a16:creationId xmlns:a16="http://schemas.microsoft.com/office/drawing/2014/main" id="{6FC83216-FBDC-41FD-9174-EA79E6181E2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255109" y="326197"/>
                <a:ext cx="206518" cy="2552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Pismo odręczne 23">
                <a:extLst>
                  <a:ext uri="{FF2B5EF4-FFF2-40B4-BE49-F238E27FC236}">
                    <a16:creationId xmlns:a16="http://schemas.microsoft.com/office/drawing/2014/main" id="{91CD8FBA-C306-40A0-8629-2E6ECF851B25}"/>
                  </a:ext>
                </a:extLst>
              </p14:cNvPr>
              <p14:cNvContentPartPr/>
              <p14:nvPr/>
            </p14:nvContentPartPr>
            <p14:xfrm>
              <a:off x="11535653" y="410966"/>
              <a:ext cx="114300" cy="209549"/>
            </p14:xfrm>
          </p:contentPart>
        </mc:Choice>
        <mc:Fallback xmlns="">
          <p:pic>
            <p:nvPicPr>
              <p:cNvPr id="24" name="Pismo odręczne 23">
                <a:extLst>
                  <a:ext uri="{FF2B5EF4-FFF2-40B4-BE49-F238E27FC236}">
                    <a16:creationId xmlns:a16="http://schemas.microsoft.com/office/drawing/2014/main" id="{91CD8FBA-C306-40A0-8629-2E6ECF851B2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518122" y="393297"/>
                <a:ext cx="149011" cy="2445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Pismo odręczne 25">
                <a:extLst>
                  <a:ext uri="{FF2B5EF4-FFF2-40B4-BE49-F238E27FC236}">
                    <a16:creationId xmlns:a16="http://schemas.microsoft.com/office/drawing/2014/main" id="{C0014E55-1A32-434A-A6B8-69B9494B326F}"/>
                  </a:ext>
                </a:extLst>
              </p14:cNvPr>
              <p14:cNvContentPartPr/>
              <p14:nvPr/>
            </p14:nvContentPartPr>
            <p14:xfrm>
              <a:off x="11488376" y="301712"/>
              <a:ext cx="200024" cy="47624"/>
            </p14:xfrm>
          </p:contentPart>
        </mc:Choice>
        <mc:Fallback xmlns="">
          <p:pic>
            <p:nvPicPr>
              <p:cNvPr id="26" name="Pismo odręczne 25">
                <a:extLst>
                  <a:ext uri="{FF2B5EF4-FFF2-40B4-BE49-F238E27FC236}">
                    <a16:creationId xmlns:a16="http://schemas.microsoft.com/office/drawing/2014/main" id="{C0014E55-1A32-434A-A6B8-69B9494B326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1470768" y="282353"/>
                <a:ext cx="234887" cy="85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Pismo odręczne 27">
                <a:extLst>
                  <a:ext uri="{FF2B5EF4-FFF2-40B4-BE49-F238E27FC236}">
                    <a16:creationId xmlns:a16="http://schemas.microsoft.com/office/drawing/2014/main" id="{55F1935A-7AB8-40AF-A269-424980719F91}"/>
                  </a:ext>
                </a:extLst>
              </p14:cNvPr>
              <p14:cNvContentPartPr/>
              <p14:nvPr/>
            </p14:nvContentPartPr>
            <p14:xfrm>
              <a:off x="11596564" y="513708"/>
              <a:ext cx="200024" cy="333374"/>
            </p14:xfrm>
          </p:contentPart>
        </mc:Choice>
        <mc:Fallback xmlns="">
          <p:pic>
            <p:nvPicPr>
              <p:cNvPr id="28" name="Pismo odręczne 27">
                <a:extLst>
                  <a:ext uri="{FF2B5EF4-FFF2-40B4-BE49-F238E27FC236}">
                    <a16:creationId xmlns:a16="http://schemas.microsoft.com/office/drawing/2014/main" id="{55F1935A-7AB8-40AF-A269-424980719F9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1578705" y="495471"/>
                <a:ext cx="235385" cy="3694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Pismo odręczne 29">
                <a:extLst>
                  <a:ext uri="{FF2B5EF4-FFF2-40B4-BE49-F238E27FC236}">
                    <a16:creationId xmlns:a16="http://schemas.microsoft.com/office/drawing/2014/main" id="{4F469AF8-E389-4DA2-90E6-2EF9430DB3AE}"/>
                  </a:ext>
                </a:extLst>
              </p14:cNvPr>
              <p14:cNvContentPartPr/>
              <p14:nvPr/>
            </p14:nvContentPartPr>
            <p14:xfrm>
              <a:off x="11912272" y="513887"/>
              <a:ext cx="209549" cy="114300"/>
            </p14:xfrm>
          </p:contentPart>
        </mc:Choice>
        <mc:Fallback xmlns="">
          <p:pic>
            <p:nvPicPr>
              <p:cNvPr id="30" name="Pismo odręczne 29">
                <a:extLst>
                  <a:ext uri="{FF2B5EF4-FFF2-40B4-BE49-F238E27FC236}">
                    <a16:creationId xmlns:a16="http://schemas.microsoft.com/office/drawing/2014/main" id="{4F469AF8-E389-4DA2-90E6-2EF9430DB3A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1894239" y="496410"/>
                <a:ext cx="245255" cy="14890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0813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4324E0-9335-455C-86CB-5BD5DCB3B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cs typeface="Calibri Light"/>
              </a:rPr>
              <a:t>Czym jest </a:t>
            </a:r>
            <a:r>
              <a:rPr lang="pl-PL" b="1">
                <a:cs typeface="Calibri Light"/>
              </a:rPr>
              <a:t>automat komórkowy?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FB4BDA5-FD22-425C-8DF8-F900CAF54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>
                <a:cs typeface="Calibri"/>
              </a:rPr>
              <a:t>Model </a:t>
            </a:r>
            <a:r>
              <a:rPr lang="pl-PL" b="1">
                <a:cs typeface="Calibri"/>
              </a:rPr>
              <a:t>dyskretny</a:t>
            </a:r>
            <a:r>
              <a:rPr lang="pl-PL">
                <a:cs typeface="Calibri"/>
              </a:rPr>
              <a:t> w czasie</a:t>
            </a:r>
            <a:endParaRPr lang="pl-PL"/>
          </a:p>
          <a:p>
            <a:r>
              <a:rPr lang="pl-PL">
                <a:cs typeface="Calibri"/>
              </a:rPr>
              <a:t>Model </a:t>
            </a:r>
            <a:r>
              <a:rPr lang="pl-PL" b="1">
                <a:cs typeface="Calibri"/>
              </a:rPr>
              <a:t>dyskretny</a:t>
            </a:r>
            <a:r>
              <a:rPr lang="pl-PL">
                <a:cs typeface="Calibri"/>
              </a:rPr>
              <a:t> w przestrzeni (1D, 2D itd.)</a:t>
            </a:r>
          </a:p>
          <a:p>
            <a:r>
              <a:rPr lang="pl-PL">
                <a:cs typeface="Calibri"/>
              </a:rPr>
              <a:t>Stan układu = wartości w komórkach</a:t>
            </a:r>
          </a:p>
          <a:p>
            <a:r>
              <a:rPr lang="pl-PL" b="1">
                <a:cs typeface="Calibri"/>
              </a:rPr>
              <a:t>Synchroniczna</a:t>
            </a:r>
            <a:r>
              <a:rPr lang="pl-PL">
                <a:cs typeface="Calibri"/>
              </a:rPr>
              <a:t> zmiana stanu komórek</a:t>
            </a:r>
          </a:p>
          <a:p>
            <a:r>
              <a:rPr lang="pl-PL">
                <a:cs typeface="Calibri"/>
              </a:rPr>
              <a:t>Zmiana stanu komórki zgodnie z</a:t>
            </a:r>
            <a:r>
              <a:rPr lang="pl-PL" b="1">
                <a:cs typeface="Calibri"/>
              </a:rPr>
              <a:t> regułą</a:t>
            </a:r>
          </a:p>
          <a:p>
            <a:r>
              <a:rPr lang="pl-PL" b="1">
                <a:cs typeface="Calibri"/>
              </a:rPr>
              <a:t>Reguła</a:t>
            </a:r>
            <a:r>
              <a:rPr lang="pl-PL">
                <a:cs typeface="Calibri"/>
              </a:rPr>
              <a:t> - funkcja stanu komórki i otoczenia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Pismo odręczne 16">
                <a:extLst>
                  <a:ext uri="{FF2B5EF4-FFF2-40B4-BE49-F238E27FC236}">
                    <a16:creationId xmlns:a16="http://schemas.microsoft.com/office/drawing/2014/main" id="{64B461E7-7CC9-48FD-BD32-4303508AFE4A}"/>
                  </a:ext>
                </a:extLst>
              </p14:cNvPr>
              <p14:cNvContentPartPr/>
              <p14:nvPr/>
            </p14:nvContentPartPr>
            <p14:xfrm>
              <a:off x="6594141" y="3143929"/>
              <a:ext cx="9524" cy="9524"/>
            </p14:xfrm>
          </p:contentPart>
        </mc:Choice>
        <mc:Fallback xmlns="">
          <p:pic>
            <p:nvPicPr>
              <p:cNvPr id="17" name="Pismo odręczne 16">
                <a:extLst>
                  <a:ext uri="{FF2B5EF4-FFF2-40B4-BE49-F238E27FC236}">
                    <a16:creationId xmlns:a16="http://schemas.microsoft.com/office/drawing/2014/main" id="{64B461E7-7CC9-48FD-BD32-4303508AFE4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17941" y="3100638"/>
                <a:ext cx="952400" cy="9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5" name="Pismo odręczne 24">
                <a:extLst>
                  <a:ext uri="{FF2B5EF4-FFF2-40B4-BE49-F238E27FC236}">
                    <a16:creationId xmlns:a16="http://schemas.microsoft.com/office/drawing/2014/main" id="{94CD4240-0152-4DF8-8848-31BF96299C91}"/>
                  </a:ext>
                </a:extLst>
              </p14:cNvPr>
              <p14:cNvContentPartPr/>
              <p14:nvPr/>
            </p14:nvContentPartPr>
            <p14:xfrm>
              <a:off x="3353111" y="5843143"/>
              <a:ext cx="9524" cy="19049"/>
            </p14:xfrm>
          </p:contentPart>
        </mc:Choice>
        <mc:Fallback xmlns="">
          <p:pic>
            <p:nvPicPr>
              <p:cNvPr id="25" name="Pismo odręczne 24">
                <a:extLst>
                  <a:ext uri="{FF2B5EF4-FFF2-40B4-BE49-F238E27FC236}">
                    <a16:creationId xmlns:a16="http://schemas.microsoft.com/office/drawing/2014/main" id="{94CD4240-0152-4DF8-8848-31BF96299C9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13428" y="5828025"/>
                <a:ext cx="88097" cy="489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7" name="Pismo odręczne 26">
                <a:extLst>
                  <a:ext uri="{FF2B5EF4-FFF2-40B4-BE49-F238E27FC236}">
                    <a16:creationId xmlns:a16="http://schemas.microsoft.com/office/drawing/2014/main" id="{A631961B-AD94-4702-9F28-241644A20550}"/>
                  </a:ext>
                </a:extLst>
              </p14:cNvPr>
              <p14:cNvContentPartPr/>
              <p14:nvPr/>
            </p14:nvContentPartPr>
            <p14:xfrm>
              <a:off x="7897908" y="2127062"/>
              <a:ext cx="3067049" cy="2724149"/>
            </p14:xfrm>
          </p:contentPart>
        </mc:Choice>
        <mc:Fallback xmlns="">
          <p:pic>
            <p:nvPicPr>
              <p:cNvPr id="27" name="Pismo odręczne 26">
                <a:extLst>
                  <a:ext uri="{FF2B5EF4-FFF2-40B4-BE49-F238E27FC236}">
                    <a16:creationId xmlns:a16="http://schemas.microsoft.com/office/drawing/2014/main" id="{A631961B-AD94-4702-9F28-241644A2055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79888" y="2109045"/>
                <a:ext cx="3102729" cy="27598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Pismo odręczne 27">
                <a:extLst>
                  <a:ext uri="{FF2B5EF4-FFF2-40B4-BE49-F238E27FC236}">
                    <a16:creationId xmlns:a16="http://schemas.microsoft.com/office/drawing/2014/main" id="{44D71732-026D-4DDE-975A-82303D5560FE}"/>
                  </a:ext>
                </a:extLst>
              </p14:cNvPr>
              <p14:cNvContentPartPr/>
              <p14:nvPr/>
            </p14:nvContentPartPr>
            <p14:xfrm>
              <a:off x="8521237" y="2250974"/>
              <a:ext cx="228599" cy="2419349"/>
            </p14:xfrm>
          </p:contentPart>
        </mc:Choice>
        <mc:Fallback xmlns="">
          <p:pic>
            <p:nvPicPr>
              <p:cNvPr id="28" name="Pismo odręczne 27">
                <a:extLst>
                  <a:ext uri="{FF2B5EF4-FFF2-40B4-BE49-F238E27FC236}">
                    <a16:creationId xmlns:a16="http://schemas.microsoft.com/office/drawing/2014/main" id="{44D71732-026D-4DDE-975A-82303D5560F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503544" y="2233008"/>
                <a:ext cx="263632" cy="24549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9" name="Pismo odręczne 28">
                <a:extLst>
                  <a:ext uri="{FF2B5EF4-FFF2-40B4-BE49-F238E27FC236}">
                    <a16:creationId xmlns:a16="http://schemas.microsoft.com/office/drawing/2014/main" id="{726ABA2B-D441-425B-8FE8-A176AB139B9A}"/>
                  </a:ext>
                </a:extLst>
              </p14:cNvPr>
              <p14:cNvContentPartPr/>
              <p14:nvPr/>
            </p14:nvContentPartPr>
            <p14:xfrm>
              <a:off x="8910496" y="2264754"/>
              <a:ext cx="247649" cy="2533649"/>
            </p14:xfrm>
          </p:contentPart>
        </mc:Choice>
        <mc:Fallback xmlns="">
          <p:pic>
            <p:nvPicPr>
              <p:cNvPr id="29" name="Pismo odręczne 28">
                <a:extLst>
                  <a:ext uri="{FF2B5EF4-FFF2-40B4-BE49-F238E27FC236}">
                    <a16:creationId xmlns:a16="http://schemas.microsoft.com/office/drawing/2014/main" id="{726ABA2B-D441-425B-8FE8-A176AB139B9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892498" y="2246749"/>
                <a:ext cx="283285" cy="25692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0" name="Pismo odręczne 29">
                <a:extLst>
                  <a:ext uri="{FF2B5EF4-FFF2-40B4-BE49-F238E27FC236}">
                    <a16:creationId xmlns:a16="http://schemas.microsoft.com/office/drawing/2014/main" id="{4F309244-BC99-4D1A-91BA-07F748E0E963}"/>
                  </a:ext>
                </a:extLst>
              </p14:cNvPr>
              <p14:cNvContentPartPr/>
              <p14:nvPr/>
            </p14:nvContentPartPr>
            <p14:xfrm>
              <a:off x="9405973" y="2194933"/>
              <a:ext cx="219074" cy="2590800"/>
            </p14:xfrm>
          </p:contentPart>
        </mc:Choice>
        <mc:Fallback xmlns="">
          <p:pic>
            <p:nvPicPr>
              <p:cNvPr id="30" name="Pismo odręczne 29">
                <a:extLst>
                  <a:ext uri="{FF2B5EF4-FFF2-40B4-BE49-F238E27FC236}">
                    <a16:creationId xmlns:a16="http://schemas.microsoft.com/office/drawing/2014/main" id="{4F309244-BC99-4D1A-91BA-07F748E0E96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388046" y="2176956"/>
                <a:ext cx="254570" cy="26263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1" name="Pismo odręczne 30">
                <a:extLst>
                  <a:ext uri="{FF2B5EF4-FFF2-40B4-BE49-F238E27FC236}">
                    <a16:creationId xmlns:a16="http://schemas.microsoft.com/office/drawing/2014/main" id="{8B75FCA7-2734-45D6-B2C7-6EEF473CFC3E}"/>
                  </a:ext>
                </a:extLst>
              </p14:cNvPr>
              <p14:cNvContentPartPr/>
              <p14:nvPr/>
            </p14:nvContentPartPr>
            <p14:xfrm>
              <a:off x="10097261" y="2222954"/>
              <a:ext cx="266700" cy="2647950"/>
            </p14:xfrm>
          </p:contentPart>
        </mc:Choice>
        <mc:Fallback xmlns="">
          <p:pic>
            <p:nvPicPr>
              <p:cNvPr id="31" name="Pismo odręczne 30">
                <a:extLst>
                  <a:ext uri="{FF2B5EF4-FFF2-40B4-BE49-F238E27FC236}">
                    <a16:creationId xmlns:a16="http://schemas.microsoft.com/office/drawing/2014/main" id="{8B75FCA7-2734-45D6-B2C7-6EEF473CFC3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79216" y="2204941"/>
                <a:ext cx="302428" cy="26836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2" name="Pismo odręczne 31">
                <a:extLst>
                  <a:ext uri="{FF2B5EF4-FFF2-40B4-BE49-F238E27FC236}">
                    <a16:creationId xmlns:a16="http://schemas.microsoft.com/office/drawing/2014/main" id="{C72F2A53-D2AC-4DFD-9BB7-270AC8456416}"/>
                  </a:ext>
                </a:extLst>
              </p14:cNvPr>
              <p14:cNvContentPartPr/>
              <p14:nvPr/>
            </p14:nvContentPartPr>
            <p14:xfrm>
              <a:off x="8088563" y="2449678"/>
              <a:ext cx="2762249" cy="180975"/>
            </p14:xfrm>
          </p:contentPart>
        </mc:Choice>
        <mc:Fallback xmlns="">
          <p:pic>
            <p:nvPicPr>
              <p:cNvPr id="32" name="Pismo odręczne 31">
                <a:extLst>
                  <a:ext uri="{FF2B5EF4-FFF2-40B4-BE49-F238E27FC236}">
                    <a16:creationId xmlns:a16="http://schemas.microsoft.com/office/drawing/2014/main" id="{C72F2A53-D2AC-4DFD-9BB7-270AC845641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070584" y="2432142"/>
                <a:ext cx="2797847" cy="2156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3" name="Pismo odręczne 32">
                <a:extLst>
                  <a:ext uri="{FF2B5EF4-FFF2-40B4-BE49-F238E27FC236}">
                    <a16:creationId xmlns:a16="http://schemas.microsoft.com/office/drawing/2014/main" id="{FACF868A-4B3B-4B89-80E2-C1D3B47F0A12}"/>
                  </a:ext>
                </a:extLst>
              </p14:cNvPr>
              <p14:cNvContentPartPr/>
              <p14:nvPr/>
            </p14:nvContentPartPr>
            <p14:xfrm>
              <a:off x="8181965" y="2961557"/>
              <a:ext cx="2486024" cy="57149"/>
            </p14:xfrm>
          </p:contentPart>
        </mc:Choice>
        <mc:Fallback xmlns="">
          <p:pic>
            <p:nvPicPr>
              <p:cNvPr id="33" name="Pismo odręczne 32">
                <a:extLst>
                  <a:ext uri="{FF2B5EF4-FFF2-40B4-BE49-F238E27FC236}">
                    <a16:creationId xmlns:a16="http://schemas.microsoft.com/office/drawing/2014/main" id="{FACF868A-4B3B-4B89-80E2-C1D3B47F0A1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163984" y="2943357"/>
                <a:ext cx="2521626" cy="931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4" name="Pismo odręczne 33">
                <a:extLst>
                  <a:ext uri="{FF2B5EF4-FFF2-40B4-BE49-F238E27FC236}">
                    <a16:creationId xmlns:a16="http://schemas.microsoft.com/office/drawing/2014/main" id="{000C4264-DECD-41D0-9AA0-85B2555F0325}"/>
                  </a:ext>
                </a:extLst>
              </p14:cNvPr>
              <p14:cNvContentPartPr/>
              <p14:nvPr/>
            </p14:nvContentPartPr>
            <p14:xfrm>
              <a:off x="8171037" y="3297070"/>
              <a:ext cx="2495549" cy="76200"/>
            </p14:xfrm>
          </p:contentPart>
        </mc:Choice>
        <mc:Fallback xmlns="">
          <p:pic>
            <p:nvPicPr>
              <p:cNvPr id="34" name="Pismo odręczne 33">
                <a:extLst>
                  <a:ext uri="{FF2B5EF4-FFF2-40B4-BE49-F238E27FC236}">
                    <a16:creationId xmlns:a16="http://schemas.microsoft.com/office/drawing/2014/main" id="{000C4264-DECD-41D0-9AA0-85B2555F032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153029" y="3279013"/>
                <a:ext cx="2531205" cy="1119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5" name="Pismo odręczne 34">
                <a:extLst>
                  <a:ext uri="{FF2B5EF4-FFF2-40B4-BE49-F238E27FC236}">
                    <a16:creationId xmlns:a16="http://schemas.microsoft.com/office/drawing/2014/main" id="{9A261F20-E596-4FDB-ABB4-A8116590F458}"/>
                  </a:ext>
                </a:extLst>
              </p14:cNvPr>
              <p14:cNvContentPartPr/>
              <p14:nvPr/>
            </p14:nvContentPartPr>
            <p14:xfrm>
              <a:off x="8051203" y="3734350"/>
              <a:ext cx="2867024" cy="47624"/>
            </p14:xfrm>
          </p:contentPart>
        </mc:Choice>
        <mc:Fallback xmlns="">
          <p:pic>
            <p:nvPicPr>
              <p:cNvPr id="35" name="Pismo odręczne 34">
                <a:extLst>
                  <a:ext uri="{FF2B5EF4-FFF2-40B4-BE49-F238E27FC236}">
                    <a16:creationId xmlns:a16="http://schemas.microsoft.com/office/drawing/2014/main" id="{9A261F20-E596-4FDB-ABB4-A8116590F45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033201" y="3717462"/>
                <a:ext cx="2902668" cy="810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6" name="Pismo odręczne 35">
                <a:extLst>
                  <a:ext uri="{FF2B5EF4-FFF2-40B4-BE49-F238E27FC236}">
                    <a16:creationId xmlns:a16="http://schemas.microsoft.com/office/drawing/2014/main" id="{E7C441B9-5949-41C3-9F31-3E09FE0474E5}"/>
                  </a:ext>
                </a:extLst>
              </p14:cNvPr>
              <p14:cNvContentPartPr/>
              <p14:nvPr/>
            </p14:nvContentPartPr>
            <p14:xfrm>
              <a:off x="8368768" y="4081641"/>
              <a:ext cx="3057524" cy="66675"/>
            </p14:xfrm>
          </p:contentPart>
        </mc:Choice>
        <mc:Fallback xmlns="">
          <p:pic>
            <p:nvPicPr>
              <p:cNvPr id="36" name="Pismo odręczne 35">
                <a:extLst>
                  <a:ext uri="{FF2B5EF4-FFF2-40B4-BE49-F238E27FC236}">
                    <a16:creationId xmlns:a16="http://schemas.microsoft.com/office/drawing/2014/main" id="{E7C441B9-5949-41C3-9F31-3E09FE0474E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350783" y="4063908"/>
                <a:ext cx="3093135" cy="1017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7" name="Pismo odręczne 36">
                <a:extLst>
                  <a:ext uri="{FF2B5EF4-FFF2-40B4-BE49-F238E27FC236}">
                    <a16:creationId xmlns:a16="http://schemas.microsoft.com/office/drawing/2014/main" id="{992C9A05-B6B9-459E-A18A-6E77629653E7}"/>
                  </a:ext>
                </a:extLst>
              </p14:cNvPr>
              <p14:cNvContentPartPr/>
              <p14:nvPr/>
            </p14:nvContentPartPr>
            <p14:xfrm>
              <a:off x="8096022" y="2697189"/>
              <a:ext cx="542924" cy="276225"/>
            </p14:xfrm>
          </p:contentPart>
        </mc:Choice>
        <mc:Fallback xmlns="">
          <p:pic>
            <p:nvPicPr>
              <p:cNvPr id="37" name="Pismo odręczne 36">
                <a:extLst>
                  <a:ext uri="{FF2B5EF4-FFF2-40B4-BE49-F238E27FC236}">
                    <a16:creationId xmlns:a16="http://schemas.microsoft.com/office/drawing/2014/main" id="{992C9A05-B6B9-459E-A18A-6E77629653E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078044" y="2679276"/>
                <a:ext cx="578520" cy="3116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8" name="Pismo odręczne 37">
                <a:extLst>
                  <a:ext uri="{FF2B5EF4-FFF2-40B4-BE49-F238E27FC236}">
                    <a16:creationId xmlns:a16="http://schemas.microsoft.com/office/drawing/2014/main" id="{CEF813F1-7218-4EB1-942C-994E7EA5EFC5}"/>
                  </a:ext>
                </a:extLst>
              </p14:cNvPr>
              <p14:cNvContentPartPr/>
              <p14:nvPr/>
            </p14:nvContentPartPr>
            <p14:xfrm>
              <a:off x="8567221" y="2241634"/>
              <a:ext cx="438150" cy="285749"/>
            </p14:xfrm>
          </p:contentPart>
        </mc:Choice>
        <mc:Fallback xmlns="">
          <p:pic>
            <p:nvPicPr>
              <p:cNvPr id="38" name="Pismo odręczne 37">
                <a:extLst>
                  <a:ext uri="{FF2B5EF4-FFF2-40B4-BE49-F238E27FC236}">
                    <a16:creationId xmlns:a16="http://schemas.microsoft.com/office/drawing/2014/main" id="{CEF813F1-7218-4EB1-942C-994E7EA5EFC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549366" y="2223503"/>
                <a:ext cx="473502" cy="3216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9" name="Pismo odręczne 38">
                <a:extLst>
                  <a:ext uri="{FF2B5EF4-FFF2-40B4-BE49-F238E27FC236}">
                    <a16:creationId xmlns:a16="http://schemas.microsoft.com/office/drawing/2014/main" id="{11367430-2105-4BC1-8A67-70845B8A6CC0}"/>
                  </a:ext>
                </a:extLst>
              </p14:cNvPr>
              <p14:cNvContentPartPr/>
              <p14:nvPr/>
            </p14:nvContentPartPr>
            <p14:xfrm>
              <a:off x="8567104" y="2654207"/>
              <a:ext cx="476250" cy="228599"/>
            </p14:xfrm>
          </p:contentPart>
        </mc:Choice>
        <mc:Fallback xmlns="">
          <p:pic>
            <p:nvPicPr>
              <p:cNvPr id="39" name="Pismo odręczne 38">
                <a:extLst>
                  <a:ext uri="{FF2B5EF4-FFF2-40B4-BE49-F238E27FC236}">
                    <a16:creationId xmlns:a16="http://schemas.microsoft.com/office/drawing/2014/main" id="{11367430-2105-4BC1-8A67-70845B8A6CC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549254" y="2636376"/>
                <a:ext cx="511594" cy="2639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0" name="Pismo odręczne 39">
                <a:extLst>
                  <a:ext uri="{FF2B5EF4-FFF2-40B4-BE49-F238E27FC236}">
                    <a16:creationId xmlns:a16="http://schemas.microsoft.com/office/drawing/2014/main" id="{907FE430-518E-44F5-AE22-05D7B1405C95}"/>
                  </a:ext>
                </a:extLst>
              </p14:cNvPr>
              <p14:cNvContentPartPr/>
              <p14:nvPr/>
            </p14:nvContentPartPr>
            <p14:xfrm>
              <a:off x="9538960" y="3394687"/>
              <a:ext cx="638175" cy="276225"/>
            </p14:xfrm>
          </p:contentPart>
        </mc:Choice>
        <mc:Fallback xmlns="">
          <p:pic>
            <p:nvPicPr>
              <p:cNvPr id="40" name="Pismo odręczne 39">
                <a:extLst>
                  <a:ext uri="{FF2B5EF4-FFF2-40B4-BE49-F238E27FC236}">
                    <a16:creationId xmlns:a16="http://schemas.microsoft.com/office/drawing/2014/main" id="{907FE430-518E-44F5-AE22-05D7B1405C9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520892" y="3376562"/>
                <a:ext cx="673950" cy="3121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1" name="Pismo odręczne 40">
                <a:extLst>
                  <a:ext uri="{FF2B5EF4-FFF2-40B4-BE49-F238E27FC236}">
                    <a16:creationId xmlns:a16="http://schemas.microsoft.com/office/drawing/2014/main" id="{12C5CB95-821A-45A5-BB88-1313CFB94620}"/>
                  </a:ext>
                </a:extLst>
              </p14:cNvPr>
              <p14:cNvContentPartPr/>
              <p14:nvPr/>
            </p14:nvContentPartPr>
            <p14:xfrm>
              <a:off x="9043211" y="3838798"/>
              <a:ext cx="590550" cy="228599"/>
            </p14:xfrm>
          </p:contentPart>
        </mc:Choice>
        <mc:Fallback xmlns="">
          <p:pic>
            <p:nvPicPr>
              <p:cNvPr id="41" name="Pismo odręczne 40">
                <a:extLst>
                  <a:ext uri="{FF2B5EF4-FFF2-40B4-BE49-F238E27FC236}">
                    <a16:creationId xmlns:a16="http://schemas.microsoft.com/office/drawing/2014/main" id="{12C5CB95-821A-45A5-BB88-1313CFB9462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025348" y="3820451"/>
                <a:ext cx="625919" cy="2649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2" name="Pismo odręczne 41">
                <a:extLst>
                  <a:ext uri="{FF2B5EF4-FFF2-40B4-BE49-F238E27FC236}">
                    <a16:creationId xmlns:a16="http://schemas.microsoft.com/office/drawing/2014/main" id="{804317B6-4ED0-4B78-9208-F0F32A4A452A}"/>
                  </a:ext>
                </a:extLst>
              </p14:cNvPr>
              <p14:cNvContentPartPr/>
              <p14:nvPr/>
            </p14:nvContentPartPr>
            <p14:xfrm>
              <a:off x="9624157" y="3698696"/>
              <a:ext cx="542924" cy="419099"/>
            </p14:xfrm>
          </p:contentPart>
        </mc:Choice>
        <mc:Fallback xmlns="">
          <p:pic>
            <p:nvPicPr>
              <p:cNvPr id="42" name="Pismo odręczne 41">
                <a:extLst>
                  <a:ext uri="{FF2B5EF4-FFF2-40B4-BE49-F238E27FC236}">
                    <a16:creationId xmlns:a16="http://schemas.microsoft.com/office/drawing/2014/main" id="{804317B6-4ED0-4B78-9208-F0F32A4A452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606298" y="3680616"/>
                <a:ext cx="578285" cy="45489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66032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DB24B9-3B9F-B84E-C8CF-7B3E71488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cs typeface="Calibri Light"/>
              </a:rPr>
              <a:t>Model FHP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28D472-2E5C-9119-3DD9-380CDB29B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>
                <a:ea typeface="+mn-lt"/>
                <a:cs typeface="+mn-lt"/>
              </a:rPr>
              <a:t>Model FHP – praca Sebastiana Szczeciny: </a:t>
            </a:r>
            <a:r>
              <a:rPr lang="pl-PL" dirty="0">
                <a:cs typeface="Calibri"/>
                <a:hlinkClick r:id="rId2"/>
              </a:rPr>
              <a:t>http://www.ift.uni.wroc.pl/~maq/mgr/szczecina2008.pdf</a:t>
            </a:r>
            <a:endParaRPr lang="pl-PL">
              <a:ea typeface="+mn-lt"/>
              <a:cs typeface="+mn-lt"/>
            </a:endParaRPr>
          </a:p>
          <a:p>
            <a:endParaRPr lang="pl-PL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50592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F0C433-0BD8-404E-A898-749AFB818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7413" y="2608316"/>
            <a:ext cx="10515600" cy="1325563"/>
          </a:xfrm>
        </p:spPr>
        <p:txBody>
          <a:bodyPr/>
          <a:lstStyle/>
          <a:p>
            <a:r>
              <a:rPr lang="pl-PL" dirty="0">
                <a:cs typeface="Calibri Light"/>
              </a:rPr>
              <a:t>Automaty elementarne 1D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181596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09277A-2DDE-45A1-82FE-C51B031AF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cs typeface="Calibri Light"/>
              </a:rPr>
              <a:t>Stephen Wolfram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E2E5EAC-64AC-4248-B032-0F2141011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>
                <a:cs typeface="Calibri"/>
              </a:rPr>
              <a:t>Badał i klasyfikował automaty jednowymiarowe</a:t>
            </a:r>
          </a:p>
          <a:p>
            <a:endParaRPr lang="pl-PL" dirty="0">
              <a:cs typeface="Calibri"/>
            </a:endParaRPr>
          </a:p>
          <a:p>
            <a:endParaRPr lang="pl-PL" dirty="0">
              <a:cs typeface="Calibri"/>
            </a:endParaRPr>
          </a:p>
          <a:p>
            <a:endParaRPr lang="pl-PL" dirty="0">
              <a:cs typeface="Calibr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Pismo odręczne 3">
                <a:extLst>
                  <a:ext uri="{FF2B5EF4-FFF2-40B4-BE49-F238E27FC236}">
                    <a16:creationId xmlns:a16="http://schemas.microsoft.com/office/drawing/2014/main" id="{ACE8F881-66B5-4470-82A7-7B20C6256646}"/>
                  </a:ext>
                </a:extLst>
              </p14:cNvPr>
              <p14:cNvContentPartPr/>
              <p14:nvPr/>
            </p14:nvContentPartPr>
            <p14:xfrm>
              <a:off x="1316151" y="2624579"/>
              <a:ext cx="400050" cy="295275"/>
            </p14:xfrm>
          </p:contentPart>
        </mc:Choice>
        <mc:Fallback xmlns="">
          <p:pic>
            <p:nvPicPr>
              <p:cNvPr id="4" name="Pismo odręczne 3">
                <a:extLst>
                  <a:ext uri="{FF2B5EF4-FFF2-40B4-BE49-F238E27FC236}">
                    <a16:creationId xmlns:a16="http://schemas.microsoft.com/office/drawing/2014/main" id="{ACE8F881-66B5-4470-82A7-7B20C625664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98355" y="2606375"/>
                <a:ext cx="435286" cy="3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Pismo odręczne 4">
                <a:extLst>
                  <a:ext uri="{FF2B5EF4-FFF2-40B4-BE49-F238E27FC236}">
                    <a16:creationId xmlns:a16="http://schemas.microsoft.com/office/drawing/2014/main" id="{38A01F75-83AF-4DC2-A487-E94BE306B5C4}"/>
                  </a:ext>
                </a:extLst>
              </p14:cNvPr>
              <p14:cNvContentPartPr/>
              <p14:nvPr/>
            </p14:nvContentPartPr>
            <p14:xfrm>
              <a:off x="1708628" y="2605495"/>
              <a:ext cx="400050" cy="323850"/>
            </p14:xfrm>
          </p:contentPart>
        </mc:Choice>
        <mc:Fallback xmlns="">
          <p:pic>
            <p:nvPicPr>
              <p:cNvPr id="5" name="Pismo odręczne 4">
                <a:extLst>
                  <a:ext uri="{FF2B5EF4-FFF2-40B4-BE49-F238E27FC236}">
                    <a16:creationId xmlns:a16="http://schemas.microsoft.com/office/drawing/2014/main" id="{38A01F75-83AF-4DC2-A487-E94BE306B5C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91141" y="2587662"/>
                <a:ext cx="435380" cy="35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Pismo odręczne 5">
                <a:extLst>
                  <a:ext uri="{FF2B5EF4-FFF2-40B4-BE49-F238E27FC236}">
                    <a16:creationId xmlns:a16="http://schemas.microsoft.com/office/drawing/2014/main" id="{EA2FCB27-0044-4727-BAAB-16981E362B4C}"/>
                  </a:ext>
                </a:extLst>
              </p14:cNvPr>
              <p14:cNvContentPartPr/>
              <p14:nvPr/>
            </p14:nvContentPartPr>
            <p14:xfrm>
              <a:off x="1967083" y="2616064"/>
              <a:ext cx="523874" cy="295275"/>
            </p14:xfrm>
          </p:contentPart>
        </mc:Choice>
        <mc:Fallback xmlns="">
          <p:pic>
            <p:nvPicPr>
              <p:cNvPr id="6" name="Pismo odręczne 5">
                <a:extLst>
                  <a:ext uri="{FF2B5EF4-FFF2-40B4-BE49-F238E27FC236}">
                    <a16:creationId xmlns:a16="http://schemas.microsoft.com/office/drawing/2014/main" id="{EA2FCB27-0044-4727-BAAB-16981E362B4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49228" y="2598233"/>
                <a:ext cx="559227" cy="3305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Pismo odręczne 6">
                <a:extLst>
                  <a:ext uri="{FF2B5EF4-FFF2-40B4-BE49-F238E27FC236}">
                    <a16:creationId xmlns:a16="http://schemas.microsoft.com/office/drawing/2014/main" id="{447C5B0B-C1C0-4C06-A872-0CB9DB6C8B65}"/>
                  </a:ext>
                </a:extLst>
              </p14:cNvPr>
              <p14:cNvContentPartPr/>
              <p14:nvPr/>
            </p14:nvContentPartPr>
            <p14:xfrm>
              <a:off x="2458436" y="2612729"/>
              <a:ext cx="466724" cy="276225"/>
            </p14:xfrm>
          </p:contentPart>
        </mc:Choice>
        <mc:Fallback xmlns="">
          <p:pic>
            <p:nvPicPr>
              <p:cNvPr id="7" name="Pismo odręczne 6">
                <a:extLst>
                  <a:ext uri="{FF2B5EF4-FFF2-40B4-BE49-F238E27FC236}">
                    <a16:creationId xmlns:a16="http://schemas.microsoft.com/office/drawing/2014/main" id="{447C5B0B-C1C0-4C06-A872-0CB9DB6C8B6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40803" y="2595013"/>
                <a:ext cx="502349" cy="3120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Pismo odręczne 7">
                <a:extLst>
                  <a:ext uri="{FF2B5EF4-FFF2-40B4-BE49-F238E27FC236}">
                    <a16:creationId xmlns:a16="http://schemas.microsoft.com/office/drawing/2014/main" id="{6BCBEA4F-DD0C-4C02-ADB1-B7713BAA3AC6}"/>
                  </a:ext>
                </a:extLst>
              </p14:cNvPr>
              <p14:cNvContentPartPr/>
              <p14:nvPr/>
            </p14:nvContentPartPr>
            <p14:xfrm>
              <a:off x="2885454" y="2610336"/>
              <a:ext cx="504825" cy="285749"/>
            </p14:xfrm>
          </p:contentPart>
        </mc:Choice>
        <mc:Fallback xmlns="">
          <p:pic>
            <p:nvPicPr>
              <p:cNvPr id="8" name="Pismo odręczne 7">
                <a:extLst>
                  <a:ext uri="{FF2B5EF4-FFF2-40B4-BE49-F238E27FC236}">
                    <a16:creationId xmlns:a16="http://schemas.microsoft.com/office/drawing/2014/main" id="{6BCBEA4F-DD0C-4C02-ADB1-B7713BAA3AC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67734" y="2592205"/>
                <a:ext cx="540626" cy="3216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Pismo odręczne 8">
                <a:extLst>
                  <a:ext uri="{FF2B5EF4-FFF2-40B4-BE49-F238E27FC236}">
                    <a16:creationId xmlns:a16="http://schemas.microsoft.com/office/drawing/2014/main" id="{630E3DBB-9704-44B7-A8D1-8A1855E79C2A}"/>
                  </a:ext>
                </a:extLst>
              </p14:cNvPr>
              <p14:cNvContentPartPr/>
              <p14:nvPr/>
            </p14:nvContentPartPr>
            <p14:xfrm>
              <a:off x="3374603" y="2614749"/>
              <a:ext cx="438150" cy="257174"/>
            </p14:xfrm>
          </p:contentPart>
        </mc:Choice>
        <mc:Fallback xmlns="">
          <p:pic>
            <p:nvPicPr>
              <p:cNvPr id="9" name="Pismo odręczne 8">
                <a:extLst>
                  <a:ext uri="{FF2B5EF4-FFF2-40B4-BE49-F238E27FC236}">
                    <a16:creationId xmlns:a16="http://schemas.microsoft.com/office/drawing/2014/main" id="{630E3DBB-9704-44B7-A8D1-8A1855E79C2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56587" y="2597415"/>
                <a:ext cx="473822" cy="2921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Pismo odręczne 9">
                <a:extLst>
                  <a:ext uri="{FF2B5EF4-FFF2-40B4-BE49-F238E27FC236}">
                    <a16:creationId xmlns:a16="http://schemas.microsoft.com/office/drawing/2014/main" id="{24E8CF01-67B9-4855-AEA0-C77BD967F6A0}"/>
                  </a:ext>
                </a:extLst>
              </p14:cNvPr>
              <p14:cNvContentPartPr/>
              <p14:nvPr/>
            </p14:nvContentPartPr>
            <p14:xfrm>
              <a:off x="3767439" y="2587006"/>
              <a:ext cx="457199" cy="295275"/>
            </p14:xfrm>
          </p:contentPart>
        </mc:Choice>
        <mc:Fallback xmlns="">
          <p:pic>
            <p:nvPicPr>
              <p:cNvPr id="10" name="Pismo odręczne 9">
                <a:extLst>
                  <a:ext uri="{FF2B5EF4-FFF2-40B4-BE49-F238E27FC236}">
                    <a16:creationId xmlns:a16="http://schemas.microsoft.com/office/drawing/2014/main" id="{24E8CF01-67B9-4855-AEA0-C77BD967F6A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49524" y="2568757"/>
                <a:ext cx="492671" cy="3314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Pismo odręczne 10">
                <a:extLst>
                  <a:ext uri="{FF2B5EF4-FFF2-40B4-BE49-F238E27FC236}">
                    <a16:creationId xmlns:a16="http://schemas.microsoft.com/office/drawing/2014/main" id="{99A31562-3760-4C5F-9656-6CADA3D1FD29}"/>
                  </a:ext>
                </a:extLst>
              </p14:cNvPr>
              <p14:cNvContentPartPr/>
              <p14:nvPr/>
            </p14:nvContentPartPr>
            <p14:xfrm>
              <a:off x="1886708" y="2979506"/>
              <a:ext cx="295275" cy="219074"/>
            </p14:xfrm>
          </p:contentPart>
        </mc:Choice>
        <mc:Fallback xmlns="">
          <p:pic>
            <p:nvPicPr>
              <p:cNvPr id="11" name="Pismo odręczne 10">
                <a:extLst>
                  <a:ext uri="{FF2B5EF4-FFF2-40B4-BE49-F238E27FC236}">
                    <a16:creationId xmlns:a16="http://schemas.microsoft.com/office/drawing/2014/main" id="{99A31562-3760-4C5F-9656-6CADA3D1FD2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68856" y="2961495"/>
                <a:ext cx="330622" cy="2554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Pismo odręczne 11">
                <a:extLst>
                  <a:ext uri="{FF2B5EF4-FFF2-40B4-BE49-F238E27FC236}">
                    <a16:creationId xmlns:a16="http://schemas.microsoft.com/office/drawing/2014/main" id="{E21F0A81-1E99-4367-B77C-4490C88CD5A4}"/>
                  </a:ext>
                </a:extLst>
              </p14:cNvPr>
              <p14:cNvContentPartPr/>
              <p14:nvPr/>
            </p14:nvContentPartPr>
            <p14:xfrm>
              <a:off x="2269655" y="3016866"/>
              <a:ext cx="9524" cy="142874"/>
            </p14:xfrm>
          </p:contentPart>
        </mc:Choice>
        <mc:Fallback xmlns="">
          <p:pic>
            <p:nvPicPr>
              <p:cNvPr id="12" name="Pismo odręczne 11">
                <a:extLst>
                  <a:ext uri="{FF2B5EF4-FFF2-40B4-BE49-F238E27FC236}">
                    <a16:creationId xmlns:a16="http://schemas.microsoft.com/office/drawing/2014/main" id="{E21F0A81-1E99-4367-B77C-4490C88CD5A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57750" y="2999364"/>
                <a:ext cx="33096" cy="1782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Pismo odręczne 12">
                <a:extLst>
                  <a:ext uri="{FF2B5EF4-FFF2-40B4-BE49-F238E27FC236}">
                    <a16:creationId xmlns:a16="http://schemas.microsoft.com/office/drawing/2014/main" id="{837D6D5C-29C8-4B89-9AF4-C60B24D39AF1}"/>
                  </a:ext>
                </a:extLst>
              </p14:cNvPr>
              <p14:cNvContentPartPr/>
              <p14:nvPr/>
            </p14:nvContentPartPr>
            <p14:xfrm>
              <a:off x="2433087" y="2998186"/>
              <a:ext cx="247649" cy="200024"/>
            </p14:xfrm>
          </p:contentPart>
        </mc:Choice>
        <mc:Fallback xmlns="">
          <p:pic>
            <p:nvPicPr>
              <p:cNvPr id="13" name="Pismo odręczne 12">
                <a:extLst>
                  <a:ext uri="{FF2B5EF4-FFF2-40B4-BE49-F238E27FC236}">
                    <a16:creationId xmlns:a16="http://schemas.microsoft.com/office/drawing/2014/main" id="{837D6D5C-29C8-4B89-9AF4-C60B24D39AF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415115" y="2980900"/>
                <a:ext cx="283233" cy="2349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Pismo odręczne 13">
                <a:extLst>
                  <a:ext uri="{FF2B5EF4-FFF2-40B4-BE49-F238E27FC236}">
                    <a16:creationId xmlns:a16="http://schemas.microsoft.com/office/drawing/2014/main" id="{87A6CB7D-23C8-45C9-8AFD-CF8209BE5976}"/>
                  </a:ext>
                </a:extLst>
              </p14:cNvPr>
              <p14:cNvContentPartPr/>
              <p14:nvPr/>
            </p14:nvContentPartPr>
            <p14:xfrm>
              <a:off x="2156979" y="3307260"/>
              <a:ext cx="380999" cy="285749"/>
            </p14:xfrm>
          </p:contentPart>
        </mc:Choice>
        <mc:Fallback xmlns="">
          <p:pic>
            <p:nvPicPr>
              <p:cNvPr id="14" name="Pismo odręczne 13">
                <a:extLst>
                  <a:ext uri="{FF2B5EF4-FFF2-40B4-BE49-F238E27FC236}">
                    <a16:creationId xmlns:a16="http://schemas.microsoft.com/office/drawing/2014/main" id="{87A6CB7D-23C8-45C9-8AFD-CF8209BE597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138819" y="3289288"/>
                <a:ext cx="416956" cy="3213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Pismo odręczne 14">
                <a:extLst>
                  <a:ext uri="{FF2B5EF4-FFF2-40B4-BE49-F238E27FC236}">
                    <a16:creationId xmlns:a16="http://schemas.microsoft.com/office/drawing/2014/main" id="{8ED875C3-D508-420A-902B-8685023AE178}"/>
                  </a:ext>
                </a:extLst>
              </p14:cNvPr>
              <p14:cNvContentPartPr/>
              <p14:nvPr/>
            </p14:nvContentPartPr>
            <p14:xfrm>
              <a:off x="4792343" y="2594447"/>
              <a:ext cx="95249" cy="209549"/>
            </p14:xfrm>
          </p:contentPart>
        </mc:Choice>
        <mc:Fallback xmlns="">
          <p:pic>
            <p:nvPicPr>
              <p:cNvPr id="15" name="Pismo odręczne 14">
                <a:extLst>
                  <a:ext uri="{FF2B5EF4-FFF2-40B4-BE49-F238E27FC236}">
                    <a16:creationId xmlns:a16="http://schemas.microsoft.com/office/drawing/2014/main" id="{8ED875C3-D508-420A-902B-8685023AE17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773593" y="2576475"/>
                <a:ext cx="132374" cy="2451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Pismo odręczne 15">
                <a:extLst>
                  <a:ext uri="{FF2B5EF4-FFF2-40B4-BE49-F238E27FC236}">
                    <a16:creationId xmlns:a16="http://schemas.microsoft.com/office/drawing/2014/main" id="{F95D5B29-F476-4CE3-9228-E677032ADE41}"/>
                  </a:ext>
                </a:extLst>
              </p14:cNvPr>
              <p14:cNvContentPartPr/>
              <p14:nvPr/>
            </p14:nvContentPartPr>
            <p14:xfrm>
              <a:off x="4754133" y="2670897"/>
              <a:ext cx="200024" cy="19049"/>
            </p14:xfrm>
          </p:contentPart>
        </mc:Choice>
        <mc:Fallback xmlns="">
          <p:pic>
            <p:nvPicPr>
              <p:cNvPr id="16" name="Pismo odręczne 15">
                <a:extLst>
                  <a:ext uri="{FF2B5EF4-FFF2-40B4-BE49-F238E27FC236}">
                    <a16:creationId xmlns:a16="http://schemas.microsoft.com/office/drawing/2014/main" id="{F95D5B29-F476-4CE3-9228-E677032ADE4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735782" y="2653612"/>
                <a:ext cx="236359" cy="539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Pismo odręczne 16">
                <a:extLst>
                  <a:ext uri="{FF2B5EF4-FFF2-40B4-BE49-F238E27FC236}">
                    <a16:creationId xmlns:a16="http://schemas.microsoft.com/office/drawing/2014/main" id="{90398C15-9509-4CD2-8C84-63426510DFB4}"/>
                  </a:ext>
                </a:extLst>
              </p14:cNvPr>
              <p14:cNvContentPartPr/>
              <p14:nvPr/>
            </p14:nvContentPartPr>
            <p14:xfrm>
              <a:off x="5099717" y="2680621"/>
              <a:ext cx="123825" cy="9524"/>
            </p14:xfrm>
          </p:contentPart>
        </mc:Choice>
        <mc:Fallback xmlns="">
          <p:pic>
            <p:nvPicPr>
              <p:cNvPr id="17" name="Pismo odręczne 16">
                <a:extLst>
                  <a:ext uri="{FF2B5EF4-FFF2-40B4-BE49-F238E27FC236}">
                    <a16:creationId xmlns:a16="http://schemas.microsoft.com/office/drawing/2014/main" id="{90398C15-9509-4CD2-8C84-63426510DFB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081345" y="2204421"/>
                <a:ext cx="160201" cy="95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" name="Pismo odręczne 17">
                <a:extLst>
                  <a:ext uri="{FF2B5EF4-FFF2-40B4-BE49-F238E27FC236}">
                    <a16:creationId xmlns:a16="http://schemas.microsoft.com/office/drawing/2014/main" id="{C127FDBB-B6D6-42B9-9F53-4CBABA859BDB}"/>
                  </a:ext>
                </a:extLst>
              </p14:cNvPr>
              <p14:cNvContentPartPr/>
              <p14:nvPr/>
            </p14:nvContentPartPr>
            <p14:xfrm>
              <a:off x="5099718" y="2736662"/>
              <a:ext cx="142874" cy="9524"/>
            </p14:xfrm>
          </p:contentPart>
        </mc:Choice>
        <mc:Fallback xmlns="">
          <p:pic>
            <p:nvPicPr>
              <p:cNvPr id="18" name="Pismo odręczne 17">
                <a:extLst>
                  <a:ext uri="{FF2B5EF4-FFF2-40B4-BE49-F238E27FC236}">
                    <a16:creationId xmlns:a16="http://schemas.microsoft.com/office/drawing/2014/main" id="{C127FDBB-B6D6-42B9-9F53-4CBABA859BD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081678" y="2694237"/>
                <a:ext cx="178593" cy="9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9" name="Pismo odręczne 18">
                <a:extLst>
                  <a:ext uri="{FF2B5EF4-FFF2-40B4-BE49-F238E27FC236}">
                    <a16:creationId xmlns:a16="http://schemas.microsoft.com/office/drawing/2014/main" id="{D7AE5818-D70A-4117-BEC7-E00622A05DBD}"/>
                  </a:ext>
                </a:extLst>
              </p14:cNvPr>
              <p14:cNvContentPartPr/>
              <p14:nvPr/>
            </p14:nvContentPartPr>
            <p14:xfrm>
              <a:off x="5410724" y="2609222"/>
              <a:ext cx="200024" cy="190499"/>
            </p14:xfrm>
          </p:contentPart>
        </mc:Choice>
        <mc:Fallback xmlns="">
          <p:pic>
            <p:nvPicPr>
              <p:cNvPr id="19" name="Pismo odręczne 18">
                <a:extLst>
                  <a:ext uri="{FF2B5EF4-FFF2-40B4-BE49-F238E27FC236}">
                    <a16:creationId xmlns:a16="http://schemas.microsoft.com/office/drawing/2014/main" id="{D7AE5818-D70A-4117-BEC7-E00622A05DB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393085" y="2591774"/>
                <a:ext cx="234949" cy="2257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" name="Pismo odręczne 19">
                <a:extLst>
                  <a:ext uri="{FF2B5EF4-FFF2-40B4-BE49-F238E27FC236}">
                    <a16:creationId xmlns:a16="http://schemas.microsoft.com/office/drawing/2014/main" id="{CA82175C-AFB5-45E5-86E1-87DEB3052C8A}"/>
                  </a:ext>
                </a:extLst>
              </p14:cNvPr>
              <p14:cNvContentPartPr/>
              <p14:nvPr/>
            </p14:nvContentPartPr>
            <p14:xfrm>
              <a:off x="4790990" y="3222349"/>
              <a:ext cx="123825" cy="209549"/>
            </p14:xfrm>
          </p:contentPart>
        </mc:Choice>
        <mc:Fallback xmlns="">
          <p:pic>
            <p:nvPicPr>
              <p:cNvPr id="20" name="Pismo odręczne 19">
                <a:extLst>
                  <a:ext uri="{FF2B5EF4-FFF2-40B4-BE49-F238E27FC236}">
                    <a16:creationId xmlns:a16="http://schemas.microsoft.com/office/drawing/2014/main" id="{CA82175C-AFB5-45E5-86E1-87DEB3052C8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773654" y="3204554"/>
                <a:ext cx="158850" cy="2455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1" name="Pismo odręczne 20">
                <a:extLst>
                  <a:ext uri="{FF2B5EF4-FFF2-40B4-BE49-F238E27FC236}">
                    <a16:creationId xmlns:a16="http://schemas.microsoft.com/office/drawing/2014/main" id="{14DB3141-4371-4D15-A205-EDCB6F82E6F4}"/>
                  </a:ext>
                </a:extLst>
              </p14:cNvPr>
              <p14:cNvContentPartPr/>
              <p14:nvPr/>
            </p14:nvContentPartPr>
            <p14:xfrm>
              <a:off x="4698092" y="3281570"/>
              <a:ext cx="200024" cy="28574"/>
            </p14:xfrm>
          </p:contentPart>
        </mc:Choice>
        <mc:Fallback xmlns="">
          <p:pic>
            <p:nvPicPr>
              <p:cNvPr id="21" name="Pismo odręczne 20">
                <a:extLst>
                  <a:ext uri="{FF2B5EF4-FFF2-40B4-BE49-F238E27FC236}">
                    <a16:creationId xmlns:a16="http://schemas.microsoft.com/office/drawing/2014/main" id="{14DB3141-4371-4D15-A205-EDCB6F82E6F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680391" y="3261568"/>
                <a:ext cx="235072" cy="689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2" name="Pismo odręczne 21">
                <a:extLst>
                  <a:ext uri="{FF2B5EF4-FFF2-40B4-BE49-F238E27FC236}">
                    <a16:creationId xmlns:a16="http://schemas.microsoft.com/office/drawing/2014/main" id="{3A449563-3FEC-4E79-90C0-0670F78261B7}"/>
                  </a:ext>
                </a:extLst>
              </p14:cNvPr>
              <p14:cNvContentPartPr/>
              <p14:nvPr/>
            </p14:nvContentPartPr>
            <p14:xfrm>
              <a:off x="5043676" y="3287730"/>
              <a:ext cx="123825" cy="9524"/>
            </p14:xfrm>
          </p:contentPart>
        </mc:Choice>
        <mc:Fallback xmlns="">
          <p:pic>
            <p:nvPicPr>
              <p:cNvPr id="22" name="Pismo odręczne 21">
                <a:extLst>
                  <a:ext uri="{FF2B5EF4-FFF2-40B4-BE49-F238E27FC236}">
                    <a16:creationId xmlns:a16="http://schemas.microsoft.com/office/drawing/2014/main" id="{3A449563-3FEC-4E79-90C0-0670F78261B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025359" y="2811530"/>
                <a:ext cx="160093" cy="95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3" name="Pismo odręczne 22">
                <a:extLst>
                  <a:ext uri="{FF2B5EF4-FFF2-40B4-BE49-F238E27FC236}">
                    <a16:creationId xmlns:a16="http://schemas.microsoft.com/office/drawing/2014/main" id="{2F355E6F-E932-45D8-9445-5E73A8ABFF44}"/>
                  </a:ext>
                </a:extLst>
              </p14:cNvPr>
              <p14:cNvContentPartPr/>
              <p14:nvPr/>
            </p14:nvContentPartPr>
            <p14:xfrm>
              <a:off x="5109057" y="3324684"/>
              <a:ext cx="123825" cy="9524"/>
            </p14:xfrm>
          </p:contentPart>
        </mc:Choice>
        <mc:Fallback xmlns="">
          <p:pic>
            <p:nvPicPr>
              <p:cNvPr id="23" name="Pismo odręczne 22">
                <a:extLst>
                  <a:ext uri="{FF2B5EF4-FFF2-40B4-BE49-F238E27FC236}">
                    <a16:creationId xmlns:a16="http://schemas.microsoft.com/office/drawing/2014/main" id="{2F355E6F-E932-45D8-9445-5E73A8ABFF4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091106" y="3308017"/>
                <a:ext cx="160093" cy="43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4" name="Pismo odręczne 23">
                <a:extLst>
                  <a:ext uri="{FF2B5EF4-FFF2-40B4-BE49-F238E27FC236}">
                    <a16:creationId xmlns:a16="http://schemas.microsoft.com/office/drawing/2014/main" id="{20484980-B269-4A98-A664-70FDEDEAE8A0}"/>
                  </a:ext>
                </a:extLst>
              </p14:cNvPr>
              <p14:cNvContentPartPr/>
              <p14:nvPr/>
            </p14:nvContentPartPr>
            <p14:xfrm>
              <a:off x="5370582" y="3233218"/>
              <a:ext cx="152399" cy="161924"/>
            </p14:xfrm>
          </p:contentPart>
        </mc:Choice>
        <mc:Fallback xmlns="">
          <p:pic>
            <p:nvPicPr>
              <p:cNvPr id="24" name="Pismo odręczne 23">
                <a:extLst>
                  <a:ext uri="{FF2B5EF4-FFF2-40B4-BE49-F238E27FC236}">
                    <a16:creationId xmlns:a16="http://schemas.microsoft.com/office/drawing/2014/main" id="{20484980-B269-4A98-A664-70FDEDEAE8A0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352396" y="3215468"/>
                <a:ext cx="188407" cy="1977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5" name="Pismo odręczne 24">
                <a:extLst>
                  <a:ext uri="{FF2B5EF4-FFF2-40B4-BE49-F238E27FC236}">
                    <a16:creationId xmlns:a16="http://schemas.microsoft.com/office/drawing/2014/main" id="{A858AD6E-B059-1CF8-0D26-3C8F5DF07C05}"/>
                  </a:ext>
                </a:extLst>
              </p14:cNvPr>
              <p14:cNvContentPartPr/>
              <p14:nvPr/>
            </p14:nvContentPartPr>
            <p14:xfrm>
              <a:off x="6911706" y="2596560"/>
              <a:ext cx="257174" cy="1266824"/>
            </p14:xfrm>
          </p:contentPart>
        </mc:Choice>
        <mc:Fallback xmlns="">
          <p:pic>
            <p:nvPicPr>
              <p:cNvPr id="25" name="Pismo odręczne 24">
                <a:extLst>
                  <a:ext uri="{FF2B5EF4-FFF2-40B4-BE49-F238E27FC236}">
                    <a16:creationId xmlns:a16="http://schemas.microsoft.com/office/drawing/2014/main" id="{A858AD6E-B059-1CF8-0D26-3C8F5DF07C05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893441" y="2578621"/>
                <a:ext cx="293339" cy="13023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6" name="Pismo odręczne 25">
                <a:extLst>
                  <a:ext uri="{FF2B5EF4-FFF2-40B4-BE49-F238E27FC236}">
                    <a16:creationId xmlns:a16="http://schemas.microsoft.com/office/drawing/2014/main" id="{A8C8E601-7382-EDD6-93BD-B7548E33199C}"/>
                  </a:ext>
                </a:extLst>
              </p14:cNvPr>
              <p14:cNvContentPartPr/>
              <p14:nvPr/>
            </p14:nvContentPartPr>
            <p14:xfrm>
              <a:off x="7079828" y="3708036"/>
              <a:ext cx="238124" cy="428625"/>
            </p14:xfrm>
          </p:contentPart>
        </mc:Choice>
        <mc:Fallback xmlns="">
          <p:pic>
            <p:nvPicPr>
              <p:cNvPr id="26" name="Pismo odręczne 25">
                <a:extLst>
                  <a:ext uri="{FF2B5EF4-FFF2-40B4-BE49-F238E27FC236}">
                    <a16:creationId xmlns:a16="http://schemas.microsoft.com/office/drawing/2014/main" id="{A8C8E601-7382-EDD6-93BD-B7548E33199C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062110" y="3690312"/>
                <a:ext cx="273205" cy="4644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7" name="Pismo odręczne 26">
                <a:extLst>
                  <a:ext uri="{FF2B5EF4-FFF2-40B4-BE49-F238E27FC236}">
                    <a16:creationId xmlns:a16="http://schemas.microsoft.com/office/drawing/2014/main" id="{F7814224-8AF8-48CA-06D2-493B8AAB0F95}"/>
                  </a:ext>
                </a:extLst>
              </p14:cNvPr>
              <p14:cNvContentPartPr/>
              <p14:nvPr/>
            </p14:nvContentPartPr>
            <p14:xfrm>
              <a:off x="7470936" y="2690090"/>
              <a:ext cx="180975" cy="219074"/>
            </p14:xfrm>
          </p:contentPart>
        </mc:Choice>
        <mc:Fallback xmlns="">
          <p:pic>
            <p:nvPicPr>
              <p:cNvPr id="27" name="Pismo odręczne 26">
                <a:extLst>
                  <a:ext uri="{FF2B5EF4-FFF2-40B4-BE49-F238E27FC236}">
                    <a16:creationId xmlns:a16="http://schemas.microsoft.com/office/drawing/2014/main" id="{F7814224-8AF8-48CA-06D2-493B8AAB0F95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453263" y="2671773"/>
                <a:ext cx="215968" cy="2553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8" name="Pismo odręczne 27">
                <a:extLst>
                  <a:ext uri="{FF2B5EF4-FFF2-40B4-BE49-F238E27FC236}">
                    <a16:creationId xmlns:a16="http://schemas.microsoft.com/office/drawing/2014/main" id="{078895FA-C1E0-E2CE-C7DA-7DBAB5AF4F9B}"/>
                  </a:ext>
                </a:extLst>
              </p14:cNvPr>
              <p14:cNvContentPartPr/>
              <p14:nvPr/>
            </p14:nvContentPartPr>
            <p14:xfrm>
              <a:off x="7775914" y="2727321"/>
              <a:ext cx="104774" cy="171449"/>
            </p14:xfrm>
          </p:contentPart>
        </mc:Choice>
        <mc:Fallback xmlns="">
          <p:pic>
            <p:nvPicPr>
              <p:cNvPr id="28" name="Pismo odręczne 27">
                <a:extLst>
                  <a:ext uri="{FF2B5EF4-FFF2-40B4-BE49-F238E27FC236}">
                    <a16:creationId xmlns:a16="http://schemas.microsoft.com/office/drawing/2014/main" id="{078895FA-C1E0-E2CE-C7DA-7DBAB5AF4F9B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757661" y="2709522"/>
                <a:ext cx="140916" cy="2074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9" name="Pismo odręczne 28">
                <a:extLst>
                  <a:ext uri="{FF2B5EF4-FFF2-40B4-BE49-F238E27FC236}">
                    <a16:creationId xmlns:a16="http://schemas.microsoft.com/office/drawing/2014/main" id="{12441363-874F-45FE-F09D-4C59ABFDC129}"/>
                  </a:ext>
                </a:extLst>
              </p14:cNvPr>
              <p14:cNvContentPartPr/>
              <p14:nvPr/>
            </p14:nvContentPartPr>
            <p14:xfrm>
              <a:off x="7984809" y="2744307"/>
              <a:ext cx="152399" cy="152399"/>
            </p14:xfrm>
          </p:contentPart>
        </mc:Choice>
        <mc:Fallback xmlns="">
          <p:pic>
            <p:nvPicPr>
              <p:cNvPr id="29" name="Pismo odręczne 28">
                <a:extLst>
                  <a:ext uri="{FF2B5EF4-FFF2-40B4-BE49-F238E27FC236}">
                    <a16:creationId xmlns:a16="http://schemas.microsoft.com/office/drawing/2014/main" id="{12441363-874F-45FE-F09D-4C59ABFDC129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967603" y="2726653"/>
                <a:ext cx="187163" cy="1880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0" name="Pismo odręczne 29">
                <a:extLst>
                  <a:ext uri="{FF2B5EF4-FFF2-40B4-BE49-F238E27FC236}">
                    <a16:creationId xmlns:a16="http://schemas.microsoft.com/office/drawing/2014/main" id="{3D02108B-5F35-ED20-C944-02854439F963}"/>
                  </a:ext>
                </a:extLst>
              </p14:cNvPr>
              <p14:cNvContentPartPr/>
              <p14:nvPr/>
            </p14:nvContentPartPr>
            <p14:xfrm>
              <a:off x="8153944" y="2792703"/>
              <a:ext cx="123825" cy="104774"/>
            </p14:xfrm>
          </p:contentPart>
        </mc:Choice>
        <mc:Fallback xmlns="">
          <p:pic>
            <p:nvPicPr>
              <p:cNvPr id="30" name="Pismo odręczne 29">
                <a:extLst>
                  <a:ext uri="{FF2B5EF4-FFF2-40B4-BE49-F238E27FC236}">
                    <a16:creationId xmlns:a16="http://schemas.microsoft.com/office/drawing/2014/main" id="{3D02108B-5F35-ED20-C944-02854439F963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8136046" y="2775000"/>
                <a:ext cx="159986" cy="1405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1" name="Pismo odręczne 30">
                <a:extLst>
                  <a:ext uri="{FF2B5EF4-FFF2-40B4-BE49-F238E27FC236}">
                    <a16:creationId xmlns:a16="http://schemas.microsoft.com/office/drawing/2014/main" id="{40A67E0B-D9D3-3398-F0B7-47B7F656D5F4}"/>
                  </a:ext>
                </a:extLst>
              </p14:cNvPr>
              <p14:cNvContentPartPr/>
              <p14:nvPr/>
            </p14:nvContentPartPr>
            <p14:xfrm>
              <a:off x="8297116" y="2680621"/>
              <a:ext cx="190499" cy="238124"/>
            </p14:xfrm>
          </p:contentPart>
        </mc:Choice>
        <mc:Fallback xmlns="">
          <p:pic>
            <p:nvPicPr>
              <p:cNvPr id="31" name="Pismo odręczne 30">
                <a:extLst>
                  <a:ext uri="{FF2B5EF4-FFF2-40B4-BE49-F238E27FC236}">
                    <a16:creationId xmlns:a16="http://schemas.microsoft.com/office/drawing/2014/main" id="{40A67E0B-D9D3-3398-F0B7-47B7F656D5F4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279096" y="2662930"/>
                <a:ext cx="226907" cy="27315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70474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09277A-2DDE-45A1-82FE-C51B031AF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cs typeface="Calibri Light"/>
              </a:rPr>
              <a:t>Stephen Wolfram – automaty 1D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E2E5EAC-64AC-4248-B032-0F2141011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pl-PL" dirty="0">
              <a:cs typeface="Calibri"/>
            </a:endParaRPr>
          </a:p>
          <a:p>
            <a:r>
              <a:rPr lang="pl-PL" dirty="0">
                <a:cs typeface="Calibri"/>
              </a:rPr>
              <a:t>Dla sąsiedztwa n=3 daje to 2^3=8 możliwości rozłożenia bitów</a:t>
            </a:r>
            <a:endParaRPr lang="pl-PL" dirty="0"/>
          </a:p>
          <a:p>
            <a:r>
              <a:rPr lang="pl-PL" dirty="0">
                <a:cs typeface="Calibri"/>
              </a:rPr>
              <a:t>0-255 numeruje reguły (8 bitów)</a:t>
            </a:r>
          </a:p>
          <a:p>
            <a:r>
              <a:rPr lang="pl-PL" dirty="0">
                <a:cs typeface="Calibri"/>
              </a:rPr>
              <a:t>Reguła 36:</a:t>
            </a:r>
          </a:p>
          <a:p>
            <a:pPr marL="0" indent="0">
              <a:buNone/>
            </a:pPr>
            <a:endParaRPr lang="pl-PL" dirty="0">
              <a:cs typeface="Calibr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5" name="Pismo odręczne 24">
                <a:extLst>
                  <a:ext uri="{FF2B5EF4-FFF2-40B4-BE49-F238E27FC236}">
                    <a16:creationId xmlns:a16="http://schemas.microsoft.com/office/drawing/2014/main" id="{38EC7755-35C0-4937-ACD4-490706647A91}"/>
                  </a:ext>
                </a:extLst>
              </p14:cNvPr>
              <p14:cNvContentPartPr/>
              <p14:nvPr/>
            </p14:nvContentPartPr>
            <p14:xfrm>
              <a:off x="721594" y="4604690"/>
              <a:ext cx="380999" cy="298165"/>
            </p14:xfrm>
          </p:contentPart>
        </mc:Choice>
        <mc:Fallback xmlns="">
          <p:pic>
            <p:nvPicPr>
              <p:cNvPr id="25" name="Pismo odręczne 24">
                <a:extLst>
                  <a:ext uri="{FF2B5EF4-FFF2-40B4-BE49-F238E27FC236}">
                    <a16:creationId xmlns:a16="http://schemas.microsoft.com/office/drawing/2014/main" id="{38EC7755-35C0-4937-ACD4-490706647A9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3790" y="4586921"/>
                <a:ext cx="416250" cy="3333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6" name="Pismo odręczne 25">
                <a:extLst>
                  <a:ext uri="{FF2B5EF4-FFF2-40B4-BE49-F238E27FC236}">
                    <a16:creationId xmlns:a16="http://schemas.microsoft.com/office/drawing/2014/main" id="{F4D7E563-9D24-4392-8BF0-8E01C834CC1D}"/>
                  </a:ext>
                </a:extLst>
              </p14:cNvPr>
              <p14:cNvContentPartPr/>
              <p14:nvPr/>
            </p14:nvContentPartPr>
            <p14:xfrm>
              <a:off x="1071194" y="4660731"/>
              <a:ext cx="390525" cy="260064"/>
            </p14:xfrm>
          </p:contentPart>
        </mc:Choice>
        <mc:Fallback xmlns="">
          <p:pic>
            <p:nvPicPr>
              <p:cNvPr id="26" name="Pismo odręczne 25">
                <a:extLst>
                  <a:ext uri="{FF2B5EF4-FFF2-40B4-BE49-F238E27FC236}">
                    <a16:creationId xmlns:a16="http://schemas.microsoft.com/office/drawing/2014/main" id="{F4D7E563-9D24-4392-8BF0-8E01C834CC1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53231" y="4643040"/>
                <a:ext cx="426093" cy="2950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7" name="Pismo odręczne 26">
                <a:extLst>
                  <a:ext uri="{FF2B5EF4-FFF2-40B4-BE49-F238E27FC236}">
                    <a16:creationId xmlns:a16="http://schemas.microsoft.com/office/drawing/2014/main" id="{8D166369-D127-49F3-8B5E-DEB3B9C44D96}"/>
                  </a:ext>
                </a:extLst>
              </p14:cNvPr>
              <p14:cNvContentPartPr/>
              <p14:nvPr/>
            </p14:nvContentPartPr>
            <p14:xfrm>
              <a:off x="1401847" y="4667158"/>
              <a:ext cx="352425" cy="260064"/>
            </p14:xfrm>
          </p:contentPart>
        </mc:Choice>
        <mc:Fallback xmlns="">
          <p:pic>
            <p:nvPicPr>
              <p:cNvPr id="27" name="Pismo odręczne 26">
                <a:extLst>
                  <a:ext uri="{FF2B5EF4-FFF2-40B4-BE49-F238E27FC236}">
                    <a16:creationId xmlns:a16="http://schemas.microsoft.com/office/drawing/2014/main" id="{8D166369-D127-49F3-8B5E-DEB3B9C44D9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83718" y="4649123"/>
                <a:ext cx="388320" cy="2957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Pismo odręczne 27">
                <a:extLst>
                  <a:ext uri="{FF2B5EF4-FFF2-40B4-BE49-F238E27FC236}">
                    <a16:creationId xmlns:a16="http://schemas.microsoft.com/office/drawing/2014/main" id="{4E1D7614-2A21-438C-8D4D-9765DC9200FB}"/>
                  </a:ext>
                </a:extLst>
              </p14:cNvPr>
              <p14:cNvContentPartPr/>
              <p14:nvPr/>
            </p14:nvContentPartPr>
            <p14:xfrm>
              <a:off x="2394968" y="4678299"/>
              <a:ext cx="400050" cy="250540"/>
            </p14:xfrm>
          </p:contentPart>
        </mc:Choice>
        <mc:Fallback xmlns="">
          <p:pic>
            <p:nvPicPr>
              <p:cNvPr id="28" name="Pismo odręczne 27">
                <a:extLst>
                  <a:ext uri="{FF2B5EF4-FFF2-40B4-BE49-F238E27FC236}">
                    <a16:creationId xmlns:a16="http://schemas.microsoft.com/office/drawing/2014/main" id="{4E1D7614-2A21-438C-8D4D-9765DC9200F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76980" y="4660352"/>
                <a:ext cx="435666" cy="286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9" name="Pismo odręczne 28">
                <a:extLst>
                  <a:ext uri="{FF2B5EF4-FFF2-40B4-BE49-F238E27FC236}">
                    <a16:creationId xmlns:a16="http://schemas.microsoft.com/office/drawing/2014/main" id="{44F0A8C1-7AE0-4E9B-8E4D-253D270DD4A1}"/>
                  </a:ext>
                </a:extLst>
              </p14:cNvPr>
              <p14:cNvContentPartPr/>
              <p14:nvPr/>
            </p14:nvContentPartPr>
            <p14:xfrm>
              <a:off x="2768573" y="4696929"/>
              <a:ext cx="342899" cy="202914"/>
            </p14:xfrm>
          </p:contentPart>
        </mc:Choice>
        <mc:Fallback xmlns="">
          <p:pic>
            <p:nvPicPr>
              <p:cNvPr id="29" name="Pismo odręczne 28">
                <a:extLst>
                  <a:ext uri="{FF2B5EF4-FFF2-40B4-BE49-F238E27FC236}">
                    <a16:creationId xmlns:a16="http://schemas.microsoft.com/office/drawing/2014/main" id="{44F0A8C1-7AE0-4E9B-8E4D-253D270DD4A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50825" y="4678747"/>
                <a:ext cx="378041" cy="2389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0" name="Pismo odręczne 29">
                <a:extLst>
                  <a:ext uri="{FF2B5EF4-FFF2-40B4-BE49-F238E27FC236}">
                    <a16:creationId xmlns:a16="http://schemas.microsoft.com/office/drawing/2014/main" id="{6E009218-D9F8-41CF-B33A-60B96E58BB2C}"/>
                  </a:ext>
                </a:extLst>
              </p14:cNvPr>
              <p14:cNvContentPartPr/>
              <p14:nvPr/>
            </p14:nvContentPartPr>
            <p14:xfrm>
              <a:off x="3071732" y="4700099"/>
              <a:ext cx="304800" cy="212439"/>
            </p14:xfrm>
          </p:contentPart>
        </mc:Choice>
        <mc:Fallback xmlns="">
          <p:pic>
            <p:nvPicPr>
              <p:cNvPr id="30" name="Pismo odręczne 29">
                <a:extLst>
                  <a:ext uri="{FF2B5EF4-FFF2-40B4-BE49-F238E27FC236}">
                    <a16:creationId xmlns:a16="http://schemas.microsoft.com/office/drawing/2014/main" id="{6E009218-D9F8-41CF-B33A-60B96E58BB2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53589" y="4682366"/>
                <a:ext cx="340723" cy="2475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1" name="Pismo odręczne 30">
                <a:extLst>
                  <a:ext uri="{FF2B5EF4-FFF2-40B4-BE49-F238E27FC236}">
                    <a16:creationId xmlns:a16="http://schemas.microsoft.com/office/drawing/2014/main" id="{43F6524C-1659-4F86-A344-7A864A57CBA7}"/>
                  </a:ext>
                </a:extLst>
              </p14:cNvPr>
              <p14:cNvContentPartPr/>
              <p14:nvPr/>
            </p14:nvContentPartPr>
            <p14:xfrm>
              <a:off x="3814669" y="4704649"/>
              <a:ext cx="380999" cy="193389"/>
            </p14:xfrm>
          </p:contentPart>
        </mc:Choice>
        <mc:Fallback xmlns="">
          <p:pic>
            <p:nvPicPr>
              <p:cNvPr id="31" name="Pismo odręczne 30">
                <a:extLst>
                  <a:ext uri="{FF2B5EF4-FFF2-40B4-BE49-F238E27FC236}">
                    <a16:creationId xmlns:a16="http://schemas.microsoft.com/office/drawing/2014/main" id="{43F6524C-1659-4F86-A344-7A864A57CBA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96680" y="4686972"/>
                <a:ext cx="416616" cy="2283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2" name="Pismo odręczne 31">
                <a:extLst>
                  <a:ext uri="{FF2B5EF4-FFF2-40B4-BE49-F238E27FC236}">
                    <a16:creationId xmlns:a16="http://schemas.microsoft.com/office/drawing/2014/main" id="{CED786FF-3598-49DF-9110-7C23CB73A2C9}"/>
                  </a:ext>
                </a:extLst>
              </p14:cNvPr>
              <p14:cNvContentPartPr/>
              <p14:nvPr/>
            </p14:nvContentPartPr>
            <p14:xfrm>
              <a:off x="4141574" y="4737464"/>
              <a:ext cx="390525" cy="202914"/>
            </p14:xfrm>
          </p:contentPart>
        </mc:Choice>
        <mc:Fallback xmlns="">
          <p:pic>
            <p:nvPicPr>
              <p:cNvPr id="32" name="Pismo odręczne 31">
                <a:extLst>
                  <a:ext uri="{FF2B5EF4-FFF2-40B4-BE49-F238E27FC236}">
                    <a16:creationId xmlns:a16="http://schemas.microsoft.com/office/drawing/2014/main" id="{CED786FF-3598-49DF-9110-7C23CB73A2C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123544" y="4719789"/>
                <a:ext cx="426224" cy="237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3" name="Pismo odręczne 32">
                <a:extLst>
                  <a:ext uri="{FF2B5EF4-FFF2-40B4-BE49-F238E27FC236}">
                    <a16:creationId xmlns:a16="http://schemas.microsoft.com/office/drawing/2014/main" id="{7C58F6BE-884C-48DA-8269-FB785E725EBF}"/>
                  </a:ext>
                </a:extLst>
              </p14:cNvPr>
              <p14:cNvContentPartPr/>
              <p14:nvPr/>
            </p14:nvContentPartPr>
            <p14:xfrm>
              <a:off x="4550008" y="4689071"/>
              <a:ext cx="409574" cy="212439"/>
            </p14:xfrm>
          </p:contentPart>
        </mc:Choice>
        <mc:Fallback xmlns="">
          <p:pic>
            <p:nvPicPr>
              <p:cNvPr id="33" name="Pismo odręczne 32">
                <a:extLst>
                  <a:ext uri="{FF2B5EF4-FFF2-40B4-BE49-F238E27FC236}">
                    <a16:creationId xmlns:a16="http://schemas.microsoft.com/office/drawing/2014/main" id="{7C58F6BE-884C-48DA-8269-FB785E725EB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532013" y="4671397"/>
                <a:ext cx="445205" cy="2474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4" name="Pismo odręczne 33">
                <a:extLst>
                  <a:ext uri="{FF2B5EF4-FFF2-40B4-BE49-F238E27FC236}">
                    <a16:creationId xmlns:a16="http://schemas.microsoft.com/office/drawing/2014/main" id="{740FEF0A-0DE9-4228-A0D6-12B25A44B442}"/>
                  </a:ext>
                </a:extLst>
              </p14:cNvPr>
              <p14:cNvContentPartPr/>
              <p14:nvPr/>
            </p14:nvContentPartPr>
            <p14:xfrm>
              <a:off x="5551937" y="4657685"/>
              <a:ext cx="371474" cy="241015"/>
            </p14:xfrm>
          </p:contentPart>
        </mc:Choice>
        <mc:Fallback xmlns="">
          <p:pic>
            <p:nvPicPr>
              <p:cNvPr id="34" name="Pismo odręczne 33">
                <a:extLst>
                  <a:ext uri="{FF2B5EF4-FFF2-40B4-BE49-F238E27FC236}">
                    <a16:creationId xmlns:a16="http://schemas.microsoft.com/office/drawing/2014/main" id="{740FEF0A-0DE9-4228-A0D6-12B25A44B44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533939" y="4639564"/>
                <a:ext cx="407110" cy="2768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5" name="Pismo odręczne 34">
                <a:extLst>
                  <a:ext uri="{FF2B5EF4-FFF2-40B4-BE49-F238E27FC236}">
                    <a16:creationId xmlns:a16="http://schemas.microsoft.com/office/drawing/2014/main" id="{371F7943-22F4-473C-AA4C-E520CFF623C2}"/>
                  </a:ext>
                </a:extLst>
              </p14:cNvPr>
              <p14:cNvContentPartPr/>
              <p14:nvPr/>
            </p14:nvContentPartPr>
            <p14:xfrm>
              <a:off x="5897521" y="4672194"/>
              <a:ext cx="390525" cy="202914"/>
            </p14:xfrm>
          </p:contentPart>
        </mc:Choice>
        <mc:Fallback xmlns="">
          <p:pic>
            <p:nvPicPr>
              <p:cNvPr id="35" name="Pismo odręczne 34">
                <a:extLst>
                  <a:ext uri="{FF2B5EF4-FFF2-40B4-BE49-F238E27FC236}">
                    <a16:creationId xmlns:a16="http://schemas.microsoft.com/office/drawing/2014/main" id="{371F7943-22F4-473C-AA4C-E520CFF623C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879491" y="4653847"/>
                <a:ext cx="426224" cy="2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6" name="Pismo odręczne 35">
                <a:extLst>
                  <a:ext uri="{FF2B5EF4-FFF2-40B4-BE49-F238E27FC236}">
                    <a16:creationId xmlns:a16="http://schemas.microsoft.com/office/drawing/2014/main" id="{1F973CA1-3FEA-4746-9B8A-773D2B21CE44}"/>
                  </a:ext>
                </a:extLst>
              </p14:cNvPr>
              <p14:cNvContentPartPr/>
              <p14:nvPr/>
            </p14:nvContentPartPr>
            <p14:xfrm>
              <a:off x="6220560" y="4660239"/>
              <a:ext cx="390525" cy="221964"/>
            </p14:xfrm>
          </p:contentPart>
        </mc:Choice>
        <mc:Fallback xmlns="">
          <p:pic>
            <p:nvPicPr>
              <p:cNvPr id="36" name="Pismo odręczne 35">
                <a:extLst>
                  <a:ext uri="{FF2B5EF4-FFF2-40B4-BE49-F238E27FC236}">
                    <a16:creationId xmlns:a16="http://schemas.microsoft.com/office/drawing/2014/main" id="{1F973CA1-3FEA-4746-9B8A-773D2B21CE4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202497" y="4642015"/>
                <a:ext cx="426290" cy="2580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7" name="Pismo odręczne 36">
                <a:extLst>
                  <a:ext uri="{FF2B5EF4-FFF2-40B4-BE49-F238E27FC236}">
                    <a16:creationId xmlns:a16="http://schemas.microsoft.com/office/drawing/2014/main" id="{A43557E3-3D27-4B06-B89C-6621D9AEE0AB}"/>
                  </a:ext>
                </a:extLst>
              </p14:cNvPr>
              <p14:cNvContentPartPr/>
              <p14:nvPr/>
            </p14:nvContentPartPr>
            <p14:xfrm>
              <a:off x="7077511" y="4622453"/>
              <a:ext cx="390525" cy="298165"/>
            </p14:xfrm>
          </p:contentPart>
        </mc:Choice>
        <mc:Fallback xmlns="">
          <p:pic>
            <p:nvPicPr>
              <p:cNvPr id="37" name="Pismo odręczne 36">
                <a:extLst>
                  <a:ext uri="{FF2B5EF4-FFF2-40B4-BE49-F238E27FC236}">
                    <a16:creationId xmlns:a16="http://schemas.microsoft.com/office/drawing/2014/main" id="{A43557E3-3D27-4B06-B89C-6621D9AEE0A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059531" y="4604250"/>
                <a:ext cx="426125" cy="3342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8" name="Pismo odręczne 37">
                <a:extLst>
                  <a:ext uri="{FF2B5EF4-FFF2-40B4-BE49-F238E27FC236}">
                    <a16:creationId xmlns:a16="http://schemas.microsoft.com/office/drawing/2014/main" id="{2E7FA818-5553-4F13-BB15-7C444301308C}"/>
                  </a:ext>
                </a:extLst>
              </p14:cNvPr>
              <p14:cNvContentPartPr/>
              <p14:nvPr/>
            </p14:nvContentPartPr>
            <p14:xfrm>
              <a:off x="7420951" y="4673243"/>
              <a:ext cx="380999" cy="241015"/>
            </p14:xfrm>
          </p:contentPart>
        </mc:Choice>
        <mc:Fallback xmlns="">
          <p:pic>
            <p:nvPicPr>
              <p:cNvPr id="38" name="Pismo odręczne 37">
                <a:extLst>
                  <a:ext uri="{FF2B5EF4-FFF2-40B4-BE49-F238E27FC236}">
                    <a16:creationId xmlns:a16="http://schemas.microsoft.com/office/drawing/2014/main" id="{2E7FA818-5553-4F13-BB15-7C444301308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403047" y="4655122"/>
                <a:ext cx="416449" cy="2768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9" name="Pismo odręczne 38">
                <a:extLst>
                  <a:ext uri="{FF2B5EF4-FFF2-40B4-BE49-F238E27FC236}">
                    <a16:creationId xmlns:a16="http://schemas.microsoft.com/office/drawing/2014/main" id="{2B8B8E70-C041-474F-ADCF-CAB29CE3C079}"/>
                  </a:ext>
                </a:extLst>
              </p14:cNvPr>
              <p14:cNvContentPartPr/>
              <p14:nvPr/>
            </p14:nvContentPartPr>
            <p14:xfrm>
              <a:off x="7784231" y="4643486"/>
              <a:ext cx="333374" cy="260064"/>
            </p14:xfrm>
          </p:contentPart>
        </mc:Choice>
        <mc:Fallback xmlns="">
          <p:pic>
            <p:nvPicPr>
              <p:cNvPr id="39" name="Pismo odręczne 38">
                <a:extLst>
                  <a:ext uri="{FF2B5EF4-FFF2-40B4-BE49-F238E27FC236}">
                    <a16:creationId xmlns:a16="http://schemas.microsoft.com/office/drawing/2014/main" id="{2B8B8E70-C041-474F-ADCF-CAB29CE3C07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766250" y="4625746"/>
                <a:ext cx="368977" cy="2951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0" name="Pismo odręczne 39">
                <a:extLst>
                  <a:ext uri="{FF2B5EF4-FFF2-40B4-BE49-F238E27FC236}">
                    <a16:creationId xmlns:a16="http://schemas.microsoft.com/office/drawing/2014/main" id="{968B77C6-737C-4862-8C9A-62118216840A}"/>
                  </a:ext>
                </a:extLst>
              </p14:cNvPr>
              <p14:cNvContentPartPr/>
              <p14:nvPr/>
            </p14:nvContentPartPr>
            <p14:xfrm>
              <a:off x="8457937" y="4690113"/>
              <a:ext cx="361950" cy="241015"/>
            </p14:xfrm>
          </p:contentPart>
        </mc:Choice>
        <mc:Fallback xmlns="">
          <p:pic>
            <p:nvPicPr>
              <p:cNvPr id="40" name="Pismo odręczne 39">
                <a:extLst>
                  <a:ext uri="{FF2B5EF4-FFF2-40B4-BE49-F238E27FC236}">
                    <a16:creationId xmlns:a16="http://schemas.microsoft.com/office/drawing/2014/main" id="{968B77C6-737C-4862-8C9A-62118216840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439730" y="4671937"/>
                <a:ext cx="397999" cy="277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1" name="Pismo odręczne 40">
                <a:extLst>
                  <a:ext uri="{FF2B5EF4-FFF2-40B4-BE49-F238E27FC236}">
                    <a16:creationId xmlns:a16="http://schemas.microsoft.com/office/drawing/2014/main" id="{8CCBA549-3AFE-4F15-9EE5-88A67CE2C11D}"/>
                  </a:ext>
                </a:extLst>
              </p14:cNvPr>
              <p14:cNvContentPartPr/>
              <p14:nvPr/>
            </p14:nvContentPartPr>
            <p14:xfrm>
              <a:off x="8780479" y="4706283"/>
              <a:ext cx="314325" cy="221964"/>
            </p14:xfrm>
          </p:contentPart>
        </mc:Choice>
        <mc:Fallback xmlns="">
          <p:pic>
            <p:nvPicPr>
              <p:cNvPr id="41" name="Pismo odręczne 40">
                <a:extLst>
                  <a:ext uri="{FF2B5EF4-FFF2-40B4-BE49-F238E27FC236}">
                    <a16:creationId xmlns:a16="http://schemas.microsoft.com/office/drawing/2014/main" id="{8CCBA549-3AFE-4F15-9EE5-88A67CE2C11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762352" y="4688089"/>
                <a:ext cx="350217" cy="2579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2" name="Pismo odręczne 41">
                <a:extLst>
                  <a:ext uri="{FF2B5EF4-FFF2-40B4-BE49-F238E27FC236}">
                    <a16:creationId xmlns:a16="http://schemas.microsoft.com/office/drawing/2014/main" id="{B8ACB43C-E59B-4724-A37C-3DDC7849E241}"/>
                  </a:ext>
                </a:extLst>
              </p14:cNvPr>
              <p14:cNvContentPartPr/>
              <p14:nvPr/>
            </p14:nvContentPartPr>
            <p14:xfrm>
              <a:off x="9101191" y="4687210"/>
              <a:ext cx="238124" cy="260064"/>
            </p14:xfrm>
          </p:contentPart>
        </mc:Choice>
        <mc:Fallback xmlns="">
          <p:pic>
            <p:nvPicPr>
              <p:cNvPr id="42" name="Pismo odręczne 41">
                <a:extLst>
                  <a:ext uri="{FF2B5EF4-FFF2-40B4-BE49-F238E27FC236}">
                    <a16:creationId xmlns:a16="http://schemas.microsoft.com/office/drawing/2014/main" id="{B8ACB43C-E59B-4724-A37C-3DDC7849E24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083069" y="4668998"/>
                <a:ext cx="274006" cy="2961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3" name="Pismo odręczne 42">
                <a:extLst>
                  <a:ext uri="{FF2B5EF4-FFF2-40B4-BE49-F238E27FC236}">
                    <a16:creationId xmlns:a16="http://schemas.microsoft.com/office/drawing/2014/main" id="{22857A45-9827-4E5E-87E2-136C08F5FF85}"/>
                  </a:ext>
                </a:extLst>
              </p14:cNvPr>
              <p14:cNvContentPartPr/>
              <p14:nvPr/>
            </p14:nvContentPartPr>
            <p14:xfrm>
              <a:off x="9740622" y="4707690"/>
              <a:ext cx="266700" cy="241015"/>
            </p14:xfrm>
          </p:contentPart>
        </mc:Choice>
        <mc:Fallback xmlns="">
          <p:pic>
            <p:nvPicPr>
              <p:cNvPr id="43" name="Pismo odręczne 42">
                <a:extLst>
                  <a:ext uri="{FF2B5EF4-FFF2-40B4-BE49-F238E27FC236}">
                    <a16:creationId xmlns:a16="http://schemas.microsoft.com/office/drawing/2014/main" id="{22857A45-9827-4E5E-87E2-136C08F5FF8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722723" y="4689486"/>
                <a:ext cx="302141" cy="2770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4" name="Pismo odręczne 43">
                <a:extLst>
                  <a:ext uri="{FF2B5EF4-FFF2-40B4-BE49-F238E27FC236}">
                    <a16:creationId xmlns:a16="http://schemas.microsoft.com/office/drawing/2014/main" id="{BF79EE46-6E16-40FE-8DFB-9BD1C63135C3}"/>
                  </a:ext>
                </a:extLst>
              </p14:cNvPr>
              <p14:cNvContentPartPr/>
              <p14:nvPr/>
            </p14:nvContentPartPr>
            <p14:xfrm>
              <a:off x="9957002" y="4757596"/>
              <a:ext cx="257174" cy="202914"/>
            </p14:xfrm>
          </p:contentPart>
        </mc:Choice>
        <mc:Fallback xmlns="">
          <p:pic>
            <p:nvPicPr>
              <p:cNvPr id="44" name="Pismo odręczne 43">
                <a:extLst>
                  <a:ext uri="{FF2B5EF4-FFF2-40B4-BE49-F238E27FC236}">
                    <a16:creationId xmlns:a16="http://schemas.microsoft.com/office/drawing/2014/main" id="{BF79EE46-6E16-40FE-8DFB-9BD1C63135C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938942" y="4739828"/>
                <a:ext cx="292933" cy="2380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5" name="Pismo odręczne 44">
                <a:extLst>
                  <a:ext uri="{FF2B5EF4-FFF2-40B4-BE49-F238E27FC236}">
                    <a16:creationId xmlns:a16="http://schemas.microsoft.com/office/drawing/2014/main" id="{32BEE3DB-E1B9-4925-94F4-A3ACA02FE8E4}"/>
                  </a:ext>
                </a:extLst>
              </p14:cNvPr>
              <p14:cNvContentPartPr/>
              <p14:nvPr/>
            </p14:nvContentPartPr>
            <p14:xfrm>
              <a:off x="10183097" y="4760171"/>
              <a:ext cx="276225" cy="183864"/>
            </p14:xfrm>
          </p:contentPart>
        </mc:Choice>
        <mc:Fallback xmlns="">
          <p:pic>
            <p:nvPicPr>
              <p:cNvPr id="45" name="Pismo odręczne 44">
                <a:extLst>
                  <a:ext uri="{FF2B5EF4-FFF2-40B4-BE49-F238E27FC236}">
                    <a16:creationId xmlns:a16="http://schemas.microsoft.com/office/drawing/2014/main" id="{32BEE3DB-E1B9-4925-94F4-A3ACA02FE8E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0164996" y="4742180"/>
                <a:ext cx="312065" cy="2194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6" name="Pismo odręczne 45">
                <a:extLst>
                  <a:ext uri="{FF2B5EF4-FFF2-40B4-BE49-F238E27FC236}">
                    <a16:creationId xmlns:a16="http://schemas.microsoft.com/office/drawing/2014/main" id="{95331470-4C75-4EFD-91DE-DF0DB41B00C5}"/>
                  </a:ext>
                </a:extLst>
              </p14:cNvPr>
              <p14:cNvContentPartPr/>
              <p14:nvPr/>
            </p14:nvContentPartPr>
            <p14:xfrm>
              <a:off x="10801096" y="4752964"/>
              <a:ext cx="276225" cy="250540"/>
            </p14:xfrm>
          </p:contentPart>
        </mc:Choice>
        <mc:Fallback xmlns="">
          <p:pic>
            <p:nvPicPr>
              <p:cNvPr id="46" name="Pismo odręczne 45">
                <a:extLst>
                  <a:ext uri="{FF2B5EF4-FFF2-40B4-BE49-F238E27FC236}">
                    <a16:creationId xmlns:a16="http://schemas.microsoft.com/office/drawing/2014/main" id="{95331470-4C75-4EFD-91DE-DF0DB41B00C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0782899" y="4734783"/>
                <a:ext cx="312254" cy="2865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7" name="Pismo odręczne 46">
                <a:extLst>
                  <a:ext uri="{FF2B5EF4-FFF2-40B4-BE49-F238E27FC236}">
                    <a16:creationId xmlns:a16="http://schemas.microsoft.com/office/drawing/2014/main" id="{FB0C1EB9-110F-46C6-A48F-F3A290A2BF79}"/>
                  </a:ext>
                </a:extLst>
              </p14:cNvPr>
              <p14:cNvContentPartPr/>
              <p14:nvPr/>
            </p14:nvContentPartPr>
            <p14:xfrm>
              <a:off x="11007610" y="4743519"/>
              <a:ext cx="361950" cy="250540"/>
            </p14:xfrm>
          </p:contentPart>
        </mc:Choice>
        <mc:Fallback xmlns="">
          <p:pic>
            <p:nvPicPr>
              <p:cNvPr id="47" name="Pismo odręczne 46">
                <a:extLst>
                  <a:ext uri="{FF2B5EF4-FFF2-40B4-BE49-F238E27FC236}">
                    <a16:creationId xmlns:a16="http://schemas.microsoft.com/office/drawing/2014/main" id="{FB0C1EB9-110F-46C6-A48F-F3A290A2BF7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0989780" y="4725469"/>
                <a:ext cx="397253" cy="2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8" name="Pismo odręczne 47">
                <a:extLst>
                  <a:ext uri="{FF2B5EF4-FFF2-40B4-BE49-F238E27FC236}">
                    <a16:creationId xmlns:a16="http://schemas.microsoft.com/office/drawing/2014/main" id="{8091DED7-01E2-4BCA-B084-BBFF7713B468}"/>
                  </a:ext>
                </a:extLst>
              </p14:cNvPr>
              <p14:cNvContentPartPr/>
              <p14:nvPr/>
            </p14:nvContentPartPr>
            <p14:xfrm>
              <a:off x="11254198" y="4773808"/>
              <a:ext cx="390525" cy="221964"/>
            </p14:xfrm>
          </p:contentPart>
        </mc:Choice>
        <mc:Fallback xmlns="">
          <p:pic>
            <p:nvPicPr>
              <p:cNvPr id="48" name="Pismo odręczne 47">
                <a:extLst>
                  <a:ext uri="{FF2B5EF4-FFF2-40B4-BE49-F238E27FC236}">
                    <a16:creationId xmlns:a16="http://schemas.microsoft.com/office/drawing/2014/main" id="{8091DED7-01E2-4BCA-B084-BBFF7713B46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1236118" y="4756136"/>
                <a:ext cx="426323" cy="2569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9" name="Pismo odręczne 48">
                <a:extLst>
                  <a:ext uri="{FF2B5EF4-FFF2-40B4-BE49-F238E27FC236}">
                    <a16:creationId xmlns:a16="http://schemas.microsoft.com/office/drawing/2014/main" id="{708D565F-7877-4698-A936-DBCBA35963D0}"/>
                  </a:ext>
                </a:extLst>
              </p14:cNvPr>
              <p14:cNvContentPartPr/>
              <p14:nvPr/>
            </p14:nvContentPartPr>
            <p14:xfrm>
              <a:off x="2402961" y="4688752"/>
              <a:ext cx="419099" cy="193389"/>
            </p14:xfrm>
          </p:contentPart>
        </mc:Choice>
        <mc:Fallback xmlns="">
          <p:pic>
            <p:nvPicPr>
              <p:cNvPr id="49" name="Pismo odręczne 48">
                <a:extLst>
                  <a:ext uri="{FF2B5EF4-FFF2-40B4-BE49-F238E27FC236}">
                    <a16:creationId xmlns:a16="http://schemas.microsoft.com/office/drawing/2014/main" id="{708D565F-7877-4698-A936-DBCBA35963D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385005" y="4671010"/>
                <a:ext cx="454652" cy="2285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0" name="Pismo odręczne 49">
                <a:extLst>
                  <a:ext uri="{FF2B5EF4-FFF2-40B4-BE49-F238E27FC236}">
                    <a16:creationId xmlns:a16="http://schemas.microsoft.com/office/drawing/2014/main" id="{8680F71E-F354-4509-ABF7-8B1DD8D0D48F}"/>
                  </a:ext>
                </a:extLst>
              </p14:cNvPr>
              <p14:cNvContentPartPr/>
              <p14:nvPr/>
            </p14:nvContentPartPr>
            <p14:xfrm>
              <a:off x="4185071" y="4756561"/>
              <a:ext cx="361950" cy="174339"/>
            </p14:xfrm>
          </p:contentPart>
        </mc:Choice>
        <mc:Fallback xmlns="">
          <p:pic>
            <p:nvPicPr>
              <p:cNvPr id="50" name="Pismo odręczne 49">
                <a:extLst>
                  <a:ext uri="{FF2B5EF4-FFF2-40B4-BE49-F238E27FC236}">
                    <a16:creationId xmlns:a16="http://schemas.microsoft.com/office/drawing/2014/main" id="{8680F71E-F354-4509-ABF7-8B1DD8D0D48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167188" y="4738248"/>
                <a:ext cx="397358" cy="2105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1" name="Pismo odręczne 50">
                <a:extLst>
                  <a:ext uri="{FF2B5EF4-FFF2-40B4-BE49-F238E27FC236}">
                    <a16:creationId xmlns:a16="http://schemas.microsoft.com/office/drawing/2014/main" id="{C25626AC-8998-47F5-867F-C653E84BA804}"/>
                  </a:ext>
                </a:extLst>
              </p14:cNvPr>
              <p14:cNvContentPartPr/>
              <p14:nvPr/>
            </p14:nvContentPartPr>
            <p14:xfrm>
              <a:off x="6212700" y="4660731"/>
              <a:ext cx="361950" cy="164814"/>
            </p14:xfrm>
          </p:contentPart>
        </mc:Choice>
        <mc:Fallback xmlns="">
          <p:pic>
            <p:nvPicPr>
              <p:cNvPr id="51" name="Pismo odręczne 50">
                <a:extLst>
                  <a:ext uri="{FF2B5EF4-FFF2-40B4-BE49-F238E27FC236}">
                    <a16:creationId xmlns:a16="http://schemas.microsoft.com/office/drawing/2014/main" id="{C25626AC-8998-47F5-867F-C653E84BA80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194817" y="4643047"/>
                <a:ext cx="397358" cy="1998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2" name="Pismo odręczne 51">
                <a:extLst>
                  <a:ext uri="{FF2B5EF4-FFF2-40B4-BE49-F238E27FC236}">
                    <a16:creationId xmlns:a16="http://schemas.microsoft.com/office/drawing/2014/main" id="{2FD64328-8995-4B6E-A731-7077DDB2562E}"/>
                  </a:ext>
                </a:extLst>
              </p14:cNvPr>
              <p14:cNvContentPartPr/>
              <p14:nvPr/>
            </p14:nvContentPartPr>
            <p14:xfrm>
              <a:off x="7084964" y="4664774"/>
              <a:ext cx="342899" cy="155290"/>
            </p14:xfrm>
          </p:contentPart>
        </mc:Choice>
        <mc:Fallback xmlns="">
          <p:pic>
            <p:nvPicPr>
              <p:cNvPr id="52" name="Pismo odręczne 51">
                <a:extLst>
                  <a:ext uri="{FF2B5EF4-FFF2-40B4-BE49-F238E27FC236}">
                    <a16:creationId xmlns:a16="http://schemas.microsoft.com/office/drawing/2014/main" id="{2FD64328-8995-4B6E-A731-7077DDB2562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066992" y="4647047"/>
                <a:ext cx="378483" cy="1903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3" name="Pismo odręczne 52">
                <a:extLst>
                  <a:ext uri="{FF2B5EF4-FFF2-40B4-BE49-F238E27FC236}">
                    <a16:creationId xmlns:a16="http://schemas.microsoft.com/office/drawing/2014/main" id="{A4A1CF05-3A6A-4A28-BFEE-707589E5C26A}"/>
                  </a:ext>
                </a:extLst>
              </p14:cNvPr>
              <p14:cNvContentPartPr/>
              <p14:nvPr/>
            </p14:nvContentPartPr>
            <p14:xfrm>
              <a:off x="7442037" y="4688751"/>
              <a:ext cx="314325" cy="155290"/>
            </p14:xfrm>
          </p:contentPart>
        </mc:Choice>
        <mc:Fallback xmlns="">
          <p:pic>
            <p:nvPicPr>
              <p:cNvPr id="53" name="Pismo odręczne 52">
                <a:extLst>
                  <a:ext uri="{FF2B5EF4-FFF2-40B4-BE49-F238E27FC236}">
                    <a16:creationId xmlns:a16="http://schemas.microsoft.com/office/drawing/2014/main" id="{A4A1CF05-3A6A-4A28-BFEE-707589E5C26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424178" y="4670819"/>
                <a:ext cx="349687" cy="1907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4" name="Pismo odręczne 53">
                <a:extLst>
                  <a:ext uri="{FF2B5EF4-FFF2-40B4-BE49-F238E27FC236}">
                    <a16:creationId xmlns:a16="http://schemas.microsoft.com/office/drawing/2014/main" id="{8C1DE5DE-0D78-4CFE-B2D3-2A64976247B2}"/>
                  </a:ext>
                </a:extLst>
              </p14:cNvPr>
              <p14:cNvContentPartPr/>
              <p14:nvPr/>
            </p14:nvContentPartPr>
            <p14:xfrm>
              <a:off x="8754371" y="4695980"/>
              <a:ext cx="314325" cy="183864"/>
            </p14:xfrm>
          </p:contentPart>
        </mc:Choice>
        <mc:Fallback xmlns="">
          <p:pic>
            <p:nvPicPr>
              <p:cNvPr id="54" name="Pismo odręczne 53">
                <a:extLst>
                  <a:ext uri="{FF2B5EF4-FFF2-40B4-BE49-F238E27FC236}">
                    <a16:creationId xmlns:a16="http://schemas.microsoft.com/office/drawing/2014/main" id="{8C1DE5DE-0D78-4CFE-B2D3-2A64976247B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736244" y="4678060"/>
                <a:ext cx="350217" cy="2193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5" name="Pismo odręczne 54">
                <a:extLst>
                  <a:ext uri="{FF2B5EF4-FFF2-40B4-BE49-F238E27FC236}">
                    <a16:creationId xmlns:a16="http://schemas.microsoft.com/office/drawing/2014/main" id="{7B042291-D0CE-45F8-8DE0-81CF8C5FAF0C}"/>
                  </a:ext>
                </a:extLst>
              </p14:cNvPr>
              <p14:cNvContentPartPr/>
              <p14:nvPr/>
            </p14:nvContentPartPr>
            <p14:xfrm>
              <a:off x="9110412" y="4698091"/>
              <a:ext cx="161924" cy="155290"/>
            </p14:xfrm>
          </p:contentPart>
        </mc:Choice>
        <mc:Fallback xmlns="">
          <p:pic>
            <p:nvPicPr>
              <p:cNvPr id="55" name="Pismo odręczne 54">
                <a:extLst>
                  <a:ext uri="{FF2B5EF4-FFF2-40B4-BE49-F238E27FC236}">
                    <a16:creationId xmlns:a16="http://schemas.microsoft.com/office/drawing/2014/main" id="{7B042291-D0CE-45F8-8DE0-81CF8C5FAF0C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092340" y="4679778"/>
                <a:ext cx="197706" cy="1915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6" name="Pismo odręczne 55">
                <a:extLst>
                  <a:ext uri="{FF2B5EF4-FFF2-40B4-BE49-F238E27FC236}">
                    <a16:creationId xmlns:a16="http://schemas.microsoft.com/office/drawing/2014/main" id="{42CB5B06-A073-477D-AFB7-34DA035B9B42}"/>
                  </a:ext>
                </a:extLst>
              </p14:cNvPr>
              <p14:cNvContentPartPr/>
              <p14:nvPr/>
            </p14:nvContentPartPr>
            <p14:xfrm>
              <a:off x="9759775" y="4759496"/>
              <a:ext cx="228599" cy="117189"/>
            </p14:xfrm>
          </p:contentPart>
        </mc:Choice>
        <mc:Fallback xmlns="">
          <p:pic>
            <p:nvPicPr>
              <p:cNvPr id="56" name="Pismo odręczne 55">
                <a:extLst>
                  <a:ext uri="{FF2B5EF4-FFF2-40B4-BE49-F238E27FC236}">
                    <a16:creationId xmlns:a16="http://schemas.microsoft.com/office/drawing/2014/main" id="{42CB5B06-A073-477D-AFB7-34DA035B9B4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741888" y="4741686"/>
                <a:ext cx="264016" cy="1524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7" name="Pismo odręczne 56">
                <a:extLst>
                  <a:ext uri="{FF2B5EF4-FFF2-40B4-BE49-F238E27FC236}">
                    <a16:creationId xmlns:a16="http://schemas.microsoft.com/office/drawing/2014/main" id="{8613888D-E1CE-44B9-AE5A-98FA6B1A7E83}"/>
                  </a:ext>
                </a:extLst>
              </p14:cNvPr>
              <p14:cNvContentPartPr/>
              <p14:nvPr/>
            </p14:nvContentPartPr>
            <p14:xfrm>
              <a:off x="10242323" y="4763472"/>
              <a:ext cx="161924" cy="98140"/>
            </p14:xfrm>
          </p:contentPart>
        </mc:Choice>
        <mc:Fallback xmlns="">
          <p:pic>
            <p:nvPicPr>
              <p:cNvPr id="57" name="Pismo odręczne 56">
                <a:extLst>
                  <a:ext uri="{FF2B5EF4-FFF2-40B4-BE49-F238E27FC236}">
                    <a16:creationId xmlns:a16="http://schemas.microsoft.com/office/drawing/2014/main" id="{8613888D-E1CE-44B9-AE5A-98FA6B1A7E83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0224874" y="4746194"/>
                <a:ext cx="196472" cy="1323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8" name="Pismo odręczne 57">
                <a:extLst>
                  <a:ext uri="{FF2B5EF4-FFF2-40B4-BE49-F238E27FC236}">
                    <a16:creationId xmlns:a16="http://schemas.microsoft.com/office/drawing/2014/main" id="{62633AB8-ABC1-4C76-A8F8-9C45EF9129D2}"/>
                  </a:ext>
                </a:extLst>
              </p14:cNvPr>
              <p14:cNvContentPartPr/>
              <p14:nvPr/>
            </p14:nvContentPartPr>
            <p14:xfrm>
              <a:off x="10757703" y="4792713"/>
              <a:ext cx="266700" cy="155290"/>
            </p14:xfrm>
          </p:contentPart>
        </mc:Choice>
        <mc:Fallback xmlns="">
          <p:pic>
            <p:nvPicPr>
              <p:cNvPr id="58" name="Pismo odręczne 57">
                <a:extLst>
                  <a:ext uri="{FF2B5EF4-FFF2-40B4-BE49-F238E27FC236}">
                    <a16:creationId xmlns:a16="http://schemas.microsoft.com/office/drawing/2014/main" id="{62633AB8-ABC1-4C76-A8F8-9C45EF9129D2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0739852" y="4774357"/>
                <a:ext cx="302046" cy="1916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9" name="Pismo odręczne 58">
                <a:extLst>
                  <a:ext uri="{FF2B5EF4-FFF2-40B4-BE49-F238E27FC236}">
                    <a16:creationId xmlns:a16="http://schemas.microsoft.com/office/drawing/2014/main" id="{D66F60F2-563F-4DC2-96AC-AEA96A05FE90}"/>
                  </a:ext>
                </a:extLst>
              </p14:cNvPr>
              <p14:cNvContentPartPr/>
              <p14:nvPr/>
            </p14:nvContentPartPr>
            <p14:xfrm>
              <a:off x="11026593" y="4800834"/>
              <a:ext cx="276225" cy="117189"/>
            </p14:xfrm>
          </p:contentPart>
        </mc:Choice>
        <mc:Fallback xmlns="">
          <p:pic>
            <p:nvPicPr>
              <p:cNvPr id="59" name="Pismo odręczne 58">
                <a:extLst>
                  <a:ext uri="{FF2B5EF4-FFF2-40B4-BE49-F238E27FC236}">
                    <a16:creationId xmlns:a16="http://schemas.microsoft.com/office/drawing/2014/main" id="{D66F60F2-563F-4DC2-96AC-AEA96A05FE9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1008586" y="4782637"/>
                <a:ext cx="311879" cy="1532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0" name="Pismo odręczne 59">
                <a:extLst>
                  <a:ext uri="{FF2B5EF4-FFF2-40B4-BE49-F238E27FC236}">
                    <a16:creationId xmlns:a16="http://schemas.microsoft.com/office/drawing/2014/main" id="{7F9404EE-76D2-463B-98BF-23F286C49CD9}"/>
                  </a:ext>
                </a:extLst>
              </p14:cNvPr>
              <p14:cNvContentPartPr/>
              <p14:nvPr/>
            </p14:nvContentPartPr>
            <p14:xfrm>
              <a:off x="11301873" y="4782153"/>
              <a:ext cx="323850" cy="193389"/>
            </p14:xfrm>
          </p:contentPart>
        </mc:Choice>
        <mc:Fallback xmlns="">
          <p:pic>
            <p:nvPicPr>
              <p:cNvPr id="60" name="Pismo odręczne 59">
                <a:extLst>
                  <a:ext uri="{FF2B5EF4-FFF2-40B4-BE49-F238E27FC236}">
                    <a16:creationId xmlns:a16="http://schemas.microsoft.com/office/drawing/2014/main" id="{7F9404EE-76D2-463B-98BF-23F286C49CD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1283781" y="4763943"/>
                <a:ext cx="359673" cy="2294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1" name="Pismo odręczne 60">
                <a:extLst>
                  <a:ext uri="{FF2B5EF4-FFF2-40B4-BE49-F238E27FC236}">
                    <a16:creationId xmlns:a16="http://schemas.microsoft.com/office/drawing/2014/main" id="{46BB3BF2-400B-4565-890E-74C501266421}"/>
                  </a:ext>
                </a:extLst>
              </p14:cNvPr>
              <p14:cNvContentPartPr/>
              <p14:nvPr/>
            </p14:nvContentPartPr>
            <p14:xfrm>
              <a:off x="1082696" y="5146418"/>
              <a:ext cx="85725" cy="279115"/>
            </p14:xfrm>
          </p:contentPart>
        </mc:Choice>
        <mc:Fallback xmlns="">
          <p:pic>
            <p:nvPicPr>
              <p:cNvPr id="61" name="Pismo odręczne 60">
                <a:extLst>
                  <a:ext uri="{FF2B5EF4-FFF2-40B4-BE49-F238E27FC236}">
                    <a16:creationId xmlns:a16="http://schemas.microsoft.com/office/drawing/2014/main" id="{46BB3BF2-400B-4565-890E-74C501266421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065413" y="5128708"/>
                <a:ext cx="119946" cy="3141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5" name="Pismo odręczne 64">
                <a:extLst>
                  <a:ext uri="{FF2B5EF4-FFF2-40B4-BE49-F238E27FC236}">
                    <a16:creationId xmlns:a16="http://schemas.microsoft.com/office/drawing/2014/main" id="{7F107F5A-A467-4EFF-93F3-8811C618DF2B}"/>
                  </a:ext>
                </a:extLst>
              </p14:cNvPr>
              <p14:cNvContentPartPr/>
              <p14:nvPr/>
            </p14:nvContentPartPr>
            <p14:xfrm>
              <a:off x="2936289" y="5129252"/>
              <a:ext cx="19049" cy="298165"/>
            </p14:xfrm>
          </p:contentPart>
        </mc:Choice>
        <mc:Fallback xmlns="">
          <p:pic>
            <p:nvPicPr>
              <p:cNvPr id="65" name="Pismo odręczne 64">
                <a:extLst>
                  <a:ext uri="{FF2B5EF4-FFF2-40B4-BE49-F238E27FC236}">
                    <a16:creationId xmlns:a16="http://schemas.microsoft.com/office/drawing/2014/main" id="{7F107F5A-A467-4EFF-93F3-8811C618DF2B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919281" y="5111027"/>
                <a:ext cx="52725" cy="3342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9" name="Pismo odręczne 68">
                <a:extLst>
                  <a:ext uri="{FF2B5EF4-FFF2-40B4-BE49-F238E27FC236}">
                    <a16:creationId xmlns:a16="http://schemas.microsoft.com/office/drawing/2014/main" id="{664D3845-F048-4C92-BDBE-F19673D3A7DA}"/>
                  </a:ext>
                </a:extLst>
              </p14:cNvPr>
              <p14:cNvContentPartPr/>
              <p14:nvPr/>
            </p14:nvContentPartPr>
            <p14:xfrm>
              <a:off x="4428994" y="5137079"/>
              <a:ext cx="38099" cy="231489"/>
            </p14:xfrm>
          </p:contentPart>
        </mc:Choice>
        <mc:Fallback xmlns="">
          <p:pic>
            <p:nvPicPr>
              <p:cNvPr id="69" name="Pismo odręczne 68">
                <a:extLst>
                  <a:ext uri="{FF2B5EF4-FFF2-40B4-BE49-F238E27FC236}">
                    <a16:creationId xmlns:a16="http://schemas.microsoft.com/office/drawing/2014/main" id="{664D3845-F048-4C92-BDBE-F19673D3A7DA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412712" y="5119300"/>
                <a:ext cx="70337" cy="2666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73" name="Pismo odręczne 72">
                <a:extLst>
                  <a:ext uri="{FF2B5EF4-FFF2-40B4-BE49-F238E27FC236}">
                    <a16:creationId xmlns:a16="http://schemas.microsoft.com/office/drawing/2014/main" id="{693EFFD9-3895-40DF-9ED9-A31994A09824}"/>
                  </a:ext>
                </a:extLst>
              </p14:cNvPr>
              <p14:cNvContentPartPr/>
              <p14:nvPr/>
            </p14:nvContentPartPr>
            <p14:xfrm>
              <a:off x="6094514" y="5106946"/>
              <a:ext cx="57149" cy="279115"/>
            </p14:xfrm>
          </p:contentPart>
        </mc:Choice>
        <mc:Fallback xmlns="">
          <p:pic>
            <p:nvPicPr>
              <p:cNvPr id="73" name="Pismo odręczne 72">
                <a:extLst>
                  <a:ext uri="{FF2B5EF4-FFF2-40B4-BE49-F238E27FC236}">
                    <a16:creationId xmlns:a16="http://schemas.microsoft.com/office/drawing/2014/main" id="{693EFFD9-3895-40DF-9ED9-A31994A09824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077300" y="5089213"/>
                <a:ext cx="91232" cy="3142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77" name="Pismo odręczne 76">
                <a:extLst>
                  <a:ext uri="{FF2B5EF4-FFF2-40B4-BE49-F238E27FC236}">
                    <a16:creationId xmlns:a16="http://schemas.microsoft.com/office/drawing/2014/main" id="{9293D960-692D-494D-A9DE-A50631748DC8}"/>
                  </a:ext>
                </a:extLst>
              </p14:cNvPr>
              <p14:cNvContentPartPr/>
              <p14:nvPr/>
            </p14:nvContentPartPr>
            <p14:xfrm>
              <a:off x="7569407" y="5137078"/>
              <a:ext cx="38099" cy="317214"/>
            </p14:xfrm>
          </p:contentPart>
        </mc:Choice>
        <mc:Fallback xmlns="">
          <p:pic>
            <p:nvPicPr>
              <p:cNvPr id="77" name="Pismo odręczne 76">
                <a:extLst>
                  <a:ext uri="{FF2B5EF4-FFF2-40B4-BE49-F238E27FC236}">
                    <a16:creationId xmlns:a16="http://schemas.microsoft.com/office/drawing/2014/main" id="{9293D960-692D-494D-A9DE-A50631748DC8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7551090" y="5119337"/>
                <a:ext cx="74366" cy="3523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81" name="Pismo odręczne 80">
                <a:extLst>
                  <a:ext uri="{FF2B5EF4-FFF2-40B4-BE49-F238E27FC236}">
                    <a16:creationId xmlns:a16="http://schemas.microsoft.com/office/drawing/2014/main" id="{5662685C-A22F-484A-9B33-6897F4A84CD2}"/>
                  </a:ext>
                </a:extLst>
              </p14:cNvPr>
              <p14:cNvContentPartPr/>
              <p14:nvPr/>
            </p14:nvContentPartPr>
            <p14:xfrm>
              <a:off x="8929877" y="5181667"/>
              <a:ext cx="19049" cy="241015"/>
            </p14:xfrm>
          </p:contentPart>
        </mc:Choice>
        <mc:Fallback xmlns="">
          <p:pic>
            <p:nvPicPr>
              <p:cNvPr id="81" name="Pismo odręczne 80">
                <a:extLst>
                  <a:ext uri="{FF2B5EF4-FFF2-40B4-BE49-F238E27FC236}">
                    <a16:creationId xmlns:a16="http://schemas.microsoft.com/office/drawing/2014/main" id="{5662685C-A22F-484A-9B33-6897F4A84CD2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8914515" y="5163518"/>
                <a:ext cx="49466" cy="2769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85" name="Pismo odręczne 84">
                <a:extLst>
                  <a:ext uri="{FF2B5EF4-FFF2-40B4-BE49-F238E27FC236}">
                    <a16:creationId xmlns:a16="http://schemas.microsoft.com/office/drawing/2014/main" id="{6ADFBB16-62CB-4C9A-905A-8D3F31EE204C}"/>
                  </a:ext>
                </a:extLst>
              </p14:cNvPr>
              <p14:cNvContentPartPr/>
              <p14:nvPr/>
            </p14:nvContentPartPr>
            <p14:xfrm>
              <a:off x="10177438" y="5228368"/>
              <a:ext cx="19049" cy="231489"/>
            </p14:xfrm>
          </p:contentPart>
        </mc:Choice>
        <mc:Fallback xmlns="">
          <p:pic>
            <p:nvPicPr>
              <p:cNvPr id="85" name="Pismo odręczne 84">
                <a:extLst>
                  <a:ext uri="{FF2B5EF4-FFF2-40B4-BE49-F238E27FC236}">
                    <a16:creationId xmlns:a16="http://schemas.microsoft.com/office/drawing/2014/main" id="{6ADFBB16-62CB-4C9A-905A-8D3F31EE204C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0161295" y="5210670"/>
                <a:ext cx="51013" cy="2665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89" name="Pismo odręczne 88">
                <a:extLst>
                  <a:ext uri="{FF2B5EF4-FFF2-40B4-BE49-F238E27FC236}">
                    <a16:creationId xmlns:a16="http://schemas.microsoft.com/office/drawing/2014/main" id="{FDA37398-3224-4377-B6B7-E3867A3033F3}"/>
                  </a:ext>
                </a:extLst>
              </p14:cNvPr>
              <p14:cNvContentPartPr/>
              <p14:nvPr/>
            </p14:nvContentPartPr>
            <p14:xfrm>
              <a:off x="11179380" y="5249160"/>
              <a:ext cx="47624" cy="193389"/>
            </p14:xfrm>
          </p:contentPart>
        </mc:Choice>
        <mc:Fallback xmlns="">
          <p:pic>
            <p:nvPicPr>
              <p:cNvPr id="89" name="Pismo odręczne 88">
                <a:extLst>
                  <a:ext uri="{FF2B5EF4-FFF2-40B4-BE49-F238E27FC236}">
                    <a16:creationId xmlns:a16="http://schemas.microsoft.com/office/drawing/2014/main" id="{FDA37398-3224-4377-B6B7-E3867A3033F3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1162728" y="5231547"/>
                <a:ext cx="80594" cy="2282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5" name="Pismo odręczne 4">
                <a:extLst>
                  <a:ext uri="{FF2B5EF4-FFF2-40B4-BE49-F238E27FC236}">
                    <a16:creationId xmlns:a16="http://schemas.microsoft.com/office/drawing/2014/main" id="{D60DBF7E-29A1-196E-8DBA-414F3BDC861A}"/>
                  </a:ext>
                </a:extLst>
              </p14:cNvPr>
              <p14:cNvContentPartPr/>
              <p14:nvPr/>
            </p14:nvContentPartPr>
            <p14:xfrm>
              <a:off x="960855" y="5641445"/>
              <a:ext cx="257174" cy="180975"/>
            </p14:xfrm>
          </p:contentPart>
        </mc:Choice>
        <mc:Fallback xmlns="">
          <p:pic>
            <p:nvPicPr>
              <p:cNvPr id="5" name="Pismo odręczne 4">
                <a:extLst>
                  <a:ext uri="{FF2B5EF4-FFF2-40B4-BE49-F238E27FC236}">
                    <a16:creationId xmlns:a16="http://schemas.microsoft.com/office/drawing/2014/main" id="{D60DBF7E-29A1-196E-8DBA-414F3BDC861A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942904" y="5623674"/>
                <a:ext cx="293442" cy="21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6" name="Pismo odręczne 5">
                <a:extLst>
                  <a:ext uri="{FF2B5EF4-FFF2-40B4-BE49-F238E27FC236}">
                    <a16:creationId xmlns:a16="http://schemas.microsoft.com/office/drawing/2014/main" id="{B1298A61-A9A7-BF91-1B73-D22FC083F99C}"/>
                  </a:ext>
                </a:extLst>
              </p14:cNvPr>
              <p14:cNvContentPartPr/>
              <p14:nvPr/>
            </p14:nvContentPartPr>
            <p14:xfrm>
              <a:off x="2913443" y="5557385"/>
              <a:ext cx="314325" cy="247649"/>
            </p14:xfrm>
          </p:contentPart>
        </mc:Choice>
        <mc:Fallback xmlns="">
          <p:pic>
            <p:nvPicPr>
              <p:cNvPr id="6" name="Pismo odręczne 5">
                <a:extLst>
                  <a:ext uri="{FF2B5EF4-FFF2-40B4-BE49-F238E27FC236}">
                    <a16:creationId xmlns:a16="http://schemas.microsoft.com/office/drawing/2014/main" id="{B1298A61-A9A7-BF91-1B73-D22FC083F99C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895861" y="5539569"/>
                <a:ext cx="349848" cy="2829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" name="Pismo odręczne 6">
                <a:extLst>
                  <a:ext uri="{FF2B5EF4-FFF2-40B4-BE49-F238E27FC236}">
                    <a16:creationId xmlns:a16="http://schemas.microsoft.com/office/drawing/2014/main" id="{AF1D38FE-688D-5A84-5A86-F64826751374}"/>
                  </a:ext>
                </a:extLst>
              </p14:cNvPr>
              <p14:cNvContentPartPr/>
              <p14:nvPr/>
            </p14:nvContentPartPr>
            <p14:xfrm>
              <a:off x="4333826" y="5587074"/>
              <a:ext cx="200024" cy="238124"/>
            </p14:xfrm>
          </p:contentPart>
        </mc:Choice>
        <mc:Fallback xmlns="">
          <p:pic>
            <p:nvPicPr>
              <p:cNvPr id="7" name="Pismo odręczne 6">
                <a:extLst>
                  <a:ext uri="{FF2B5EF4-FFF2-40B4-BE49-F238E27FC236}">
                    <a16:creationId xmlns:a16="http://schemas.microsoft.com/office/drawing/2014/main" id="{AF1D38FE-688D-5A84-5A86-F64826751374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4316355" y="5568869"/>
                <a:ext cx="235322" cy="2741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8" name="Pismo odręczne 7">
                <a:extLst>
                  <a:ext uri="{FF2B5EF4-FFF2-40B4-BE49-F238E27FC236}">
                    <a16:creationId xmlns:a16="http://schemas.microsoft.com/office/drawing/2014/main" id="{A2DE422C-4EB0-553E-9D2E-1B81C6C9296A}"/>
                  </a:ext>
                </a:extLst>
              </p14:cNvPr>
              <p14:cNvContentPartPr/>
              <p14:nvPr/>
            </p14:nvContentPartPr>
            <p14:xfrm>
              <a:off x="6057131" y="5602817"/>
              <a:ext cx="276225" cy="209549"/>
            </p14:xfrm>
          </p:contentPart>
        </mc:Choice>
        <mc:Fallback xmlns="">
          <p:pic>
            <p:nvPicPr>
              <p:cNvPr id="8" name="Pismo odręczne 7">
                <a:extLst>
                  <a:ext uri="{FF2B5EF4-FFF2-40B4-BE49-F238E27FC236}">
                    <a16:creationId xmlns:a16="http://schemas.microsoft.com/office/drawing/2014/main" id="{A2DE422C-4EB0-553E-9D2E-1B81C6C9296A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6039241" y="5584532"/>
                <a:ext cx="311648" cy="2457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9" name="Pismo odręczne 8">
                <a:extLst>
                  <a:ext uri="{FF2B5EF4-FFF2-40B4-BE49-F238E27FC236}">
                    <a16:creationId xmlns:a16="http://schemas.microsoft.com/office/drawing/2014/main" id="{D20A849D-FD77-E513-AF16-08BCE165AAEE}"/>
                  </a:ext>
                </a:extLst>
              </p14:cNvPr>
              <p14:cNvContentPartPr/>
              <p14:nvPr/>
            </p14:nvContentPartPr>
            <p14:xfrm>
              <a:off x="7404621" y="5605025"/>
              <a:ext cx="295275" cy="171449"/>
            </p14:xfrm>
          </p:contentPart>
        </mc:Choice>
        <mc:Fallback xmlns="">
          <p:pic>
            <p:nvPicPr>
              <p:cNvPr id="9" name="Pismo odręczne 8">
                <a:extLst>
                  <a:ext uri="{FF2B5EF4-FFF2-40B4-BE49-F238E27FC236}">
                    <a16:creationId xmlns:a16="http://schemas.microsoft.com/office/drawing/2014/main" id="{D20A849D-FD77-E513-AF16-08BCE165AAEE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7386461" y="5587530"/>
                <a:ext cx="331231" cy="2060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0" name="Pismo odręczne 9">
                <a:extLst>
                  <a:ext uri="{FF2B5EF4-FFF2-40B4-BE49-F238E27FC236}">
                    <a16:creationId xmlns:a16="http://schemas.microsoft.com/office/drawing/2014/main" id="{836A9718-6BF4-660A-BF83-B50B8D2724C0}"/>
                  </a:ext>
                </a:extLst>
              </p14:cNvPr>
              <p14:cNvContentPartPr/>
              <p14:nvPr/>
            </p14:nvContentPartPr>
            <p14:xfrm>
              <a:off x="8781248" y="5621674"/>
              <a:ext cx="247649" cy="200024"/>
            </p14:xfrm>
          </p:contentPart>
        </mc:Choice>
        <mc:Fallback xmlns="">
          <p:pic>
            <p:nvPicPr>
              <p:cNvPr id="10" name="Pismo odręczne 9">
                <a:extLst>
                  <a:ext uri="{FF2B5EF4-FFF2-40B4-BE49-F238E27FC236}">
                    <a16:creationId xmlns:a16="http://schemas.microsoft.com/office/drawing/2014/main" id="{836A9718-6BF4-660A-BF83-B50B8D2724C0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8763636" y="5603751"/>
                <a:ext cx="283233" cy="235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1" name="Pismo odręczne 10">
                <a:extLst>
                  <a:ext uri="{FF2B5EF4-FFF2-40B4-BE49-F238E27FC236}">
                    <a16:creationId xmlns:a16="http://schemas.microsoft.com/office/drawing/2014/main" id="{6AD54A3C-0547-B5D1-6A1A-456165492820}"/>
                  </a:ext>
                </a:extLst>
              </p14:cNvPr>
              <p14:cNvContentPartPr/>
              <p14:nvPr/>
            </p14:nvContentPartPr>
            <p14:xfrm>
              <a:off x="10302424" y="5647086"/>
              <a:ext cx="304800" cy="228599"/>
            </p14:xfrm>
          </p:contentPart>
        </mc:Choice>
        <mc:Fallback xmlns="">
          <p:pic>
            <p:nvPicPr>
              <p:cNvPr id="11" name="Pismo odręczne 10">
                <a:extLst>
                  <a:ext uri="{FF2B5EF4-FFF2-40B4-BE49-F238E27FC236}">
                    <a16:creationId xmlns:a16="http://schemas.microsoft.com/office/drawing/2014/main" id="{6AD54A3C-0547-B5D1-6A1A-456165492820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10284452" y="5629282"/>
                <a:ext cx="340384" cy="2638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2" name="Pismo odręczne 11">
                <a:extLst>
                  <a:ext uri="{FF2B5EF4-FFF2-40B4-BE49-F238E27FC236}">
                    <a16:creationId xmlns:a16="http://schemas.microsoft.com/office/drawing/2014/main" id="{CCC4EFA6-9E95-CF34-A7C8-974B386AD969}"/>
                  </a:ext>
                </a:extLst>
              </p14:cNvPr>
              <p14:cNvContentPartPr/>
              <p14:nvPr/>
            </p14:nvContentPartPr>
            <p14:xfrm>
              <a:off x="11049136" y="5642354"/>
              <a:ext cx="419099" cy="238124"/>
            </p14:xfrm>
          </p:contentPart>
        </mc:Choice>
        <mc:Fallback xmlns="">
          <p:pic>
            <p:nvPicPr>
              <p:cNvPr id="12" name="Pismo odręczne 11">
                <a:extLst>
                  <a:ext uri="{FF2B5EF4-FFF2-40B4-BE49-F238E27FC236}">
                    <a16:creationId xmlns:a16="http://schemas.microsoft.com/office/drawing/2014/main" id="{CCC4EFA6-9E95-CF34-A7C8-974B386AD969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11031317" y="5624663"/>
                <a:ext cx="454380" cy="27315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31766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C941F7-B60A-AE9C-0949-FB86E5472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ea typeface="+mj-lt"/>
                <a:cs typeface="+mj-lt"/>
              </a:rPr>
              <a:t>Reguła 18</a:t>
            </a:r>
            <a:endParaRPr lang="pl-PL" dirty="0"/>
          </a:p>
          <a:p>
            <a:endParaRPr lang="pl-PL" dirty="0">
              <a:cs typeface="Calibri Ligh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10DAD86-3649-D483-78FB-C71E2AAF4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5043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pl-PL" dirty="0">
              <a:cs typeface="Calibri"/>
            </a:endParaRPr>
          </a:p>
        </p:txBody>
      </p:sp>
      <p:pic>
        <p:nvPicPr>
          <p:cNvPr id="4" name="Obraz 4" descr="Obraz zawierający strzałka&#10;&#10;Opis wygenerowany automatycznie">
            <a:extLst>
              <a:ext uri="{FF2B5EF4-FFF2-40B4-BE49-F238E27FC236}">
                <a16:creationId xmlns:a16="http://schemas.microsoft.com/office/drawing/2014/main" id="{BE81E1E6-AA1C-5195-8A35-2B2C40343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03" y="979076"/>
            <a:ext cx="11086617" cy="552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985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C941F7-B60A-AE9C-0949-FB86E5472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ea typeface="+mj-lt"/>
                <a:cs typeface="+mj-lt"/>
              </a:rPr>
              <a:t>Reguła 30</a:t>
            </a:r>
            <a:endParaRPr lang="pl-PL" dirty="0"/>
          </a:p>
          <a:p>
            <a:endParaRPr lang="pl-PL" dirty="0">
              <a:cs typeface="Calibri Light"/>
            </a:endParaRPr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6B53AF75-1412-1CA1-EB38-F91C14448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59" y="1099811"/>
            <a:ext cx="11337402" cy="5545772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F4F743C7-25ED-50EB-C1C5-3A0B49FB6123}"/>
              </a:ext>
            </a:extLst>
          </p:cNvPr>
          <p:cNvSpPr txBox="1"/>
          <p:nvPr/>
        </p:nvSpPr>
        <p:spPr>
          <a:xfrm>
            <a:off x="8698375" y="2882095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dirty="0"/>
              <a:t>Nieregularności / chaos?</a:t>
            </a:r>
          </a:p>
        </p:txBody>
      </p:sp>
    </p:spTree>
    <p:extLst>
      <p:ext uri="{BB962C8B-B14F-4D97-AF65-F5344CB8AC3E}">
        <p14:creationId xmlns:p14="http://schemas.microsoft.com/office/powerpoint/2010/main" val="29507593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C941F7-B60A-AE9C-0949-FB86E5472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ea typeface="+mj-lt"/>
                <a:cs typeface="+mj-lt"/>
              </a:rPr>
              <a:t>Reguła 254</a:t>
            </a:r>
            <a:endParaRPr lang="pl-PL" dirty="0"/>
          </a:p>
          <a:p>
            <a:endParaRPr lang="pl-PL" dirty="0">
              <a:cs typeface="Calibri Light"/>
            </a:endParaRPr>
          </a:p>
        </p:txBody>
      </p:sp>
      <p:pic>
        <p:nvPicPr>
          <p:cNvPr id="3" name="Obraz 3">
            <a:extLst>
              <a:ext uri="{FF2B5EF4-FFF2-40B4-BE49-F238E27FC236}">
                <a16:creationId xmlns:a16="http://schemas.microsoft.com/office/drawing/2014/main" id="{FCCAB302-66AE-6AF1-8044-4258E8A46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641" y="1190823"/>
            <a:ext cx="11048035" cy="54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1441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CB38BA-394F-03FB-B9D9-077AE19B8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cs typeface="Calibri Light"/>
              </a:rPr>
              <a:t>Rozszerzenie sąsiedztwa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3D925D-3131-EEBC-2E6A-288AC121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>
                <a:cs typeface="Calibri"/>
              </a:rPr>
              <a:t>Standardowy model 1D – obliczamy wynik z sąsiedztwa -1,0,1</a:t>
            </a:r>
          </a:p>
          <a:p>
            <a:r>
              <a:rPr lang="pl-PL" dirty="0">
                <a:cs typeface="Calibri"/>
              </a:rPr>
              <a:t>Rozszerzenie: -2,-1,0,1,2</a:t>
            </a:r>
          </a:p>
          <a:p>
            <a:r>
              <a:rPr lang="pl-PL" dirty="0">
                <a:cs typeface="Calibri"/>
              </a:rPr>
              <a:t>Daje to 2^5 = 32 bitów na kodowanie zasad automatu, czyli...</a:t>
            </a:r>
          </a:p>
          <a:p>
            <a:r>
              <a:rPr lang="pl-PL" dirty="0">
                <a:cs typeface="Calibri"/>
              </a:rPr>
              <a:t>2^32 = </a:t>
            </a:r>
            <a:r>
              <a:rPr lang="pl-PL" dirty="0">
                <a:ea typeface="+mn-lt"/>
                <a:cs typeface="+mn-lt"/>
              </a:rPr>
              <a:t>4 294 967 296 możliwości!</a:t>
            </a:r>
            <a:endParaRPr lang="pl-PL" dirty="0">
              <a:cs typeface="Calibr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Pismo odręczne 3">
                <a:extLst>
                  <a:ext uri="{FF2B5EF4-FFF2-40B4-BE49-F238E27FC236}">
                    <a16:creationId xmlns:a16="http://schemas.microsoft.com/office/drawing/2014/main" id="{FF6C0D52-9D2B-EFA0-F380-74E92B3F6D3C}"/>
                  </a:ext>
                </a:extLst>
              </p14:cNvPr>
              <p14:cNvContentPartPr/>
              <p14:nvPr/>
            </p14:nvContentPartPr>
            <p14:xfrm>
              <a:off x="3501990" y="4145116"/>
              <a:ext cx="304800" cy="276225"/>
            </p14:xfrm>
          </p:contentPart>
        </mc:Choice>
        <mc:Fallback xmlns="">
          <p:pic>
            <p:nvPicPr>
              <p:cNvPr id="4" name="Pismo odręczne 3">
                <a:extLst>
                  <a:ext uri="{FF2B5EF4-FFF2-40B4-BE49-F238E27FC236}">
                    <a16:creationId xmlns:a16="http://schemas.microsoft.com/office/drawing/2014/main" id="{FF6C0D52-9D2B-EFA0-F380-74E92B3F6D3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83847" y="4127307"/>
                <a:ext cx="340723" cy="3122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Pismo odręczne 4">
                <a:extLst>
                  <a:ext uri="{FF2B5EF4-FFF2-40B4-BE49-F238E27FC236}">
                    <a16:creationId xmlns:a16="http://schemas.microsoft.com/office/drawing/2014/main" id="{7F5F29D1-5578-1C73-9A41-68954C10FFC7}"/>
                  </a:ext>
                </a:extLst>
              </p14:cNvPr>
              <p14:cNvContentPartPr/>
              <p14:nvPr/>
            </p14:nvContentPartPr>
            <p14:xfrm>
              <a:off x="3876159" y="4139396"/>
              <a:ext cx="285749" cy="266700"/>
            </p14:xfrm>
          </p:contentPart>
        </mc:Choice>
        <mc:Fallback xmlns="">
          <p:pic>
            <p:nvPicPr>
              <p:cNvPr id="5" name="Pismo odręczne 4">
                <a:extLst>
                  <a:ext uri="{FF2B5EF4-FFF2-40B4-BE49-F238E27FC236}">
                    <a16:creationId xmlns:a16="http://schemas.microsoft.com/office/drawing/2014/main" id="{7F5F29D1-5578-1C73-9A41-68954C10FFC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58389" y="4121760"/>
                <a:ext cx="320935" cy="3023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Pismo odręczne 5">
                <a:extLst>
                  <a:ext uri="{FF2B5EF4-FFF2-40B4-BE49-F238E27FC236}">
                    <a16:creationId xmlns:a16="http://schemas.microsoft.com/office/drawing/2014/main" id="{A51A46EB-FCF3-7646-0FF3-3942FD7CD347}"/>
                  </a:ext>
                </a:extLst>
              </p14:cNvPr>
              <p14:cNvContentPartPr/>
              <p14:nvPr/>
            </p14:nvContentPartPr>
            <p14:xfrm>
              <a:off x="4287125" y="4128343"/>
              <a:ext cx="380999" cy="285749"/>
            </p14:xfrm>
          </p:contentPart>
        </mc:Choice>
        <mc:Fallback xmlns="">
          <p:pic>
            <p:nvPicPr>
              <p:cNvPr id="6" name="Pismo odręczne 5">
                <a:extLst>
                  <a:ext uri="{FF2B5EF4-FFF2-40B4-BE49-F238E27FC236}">
                    <a16:creationId xmlns:a16="http://schemas.microsoft.com/office/drawing/2014/main" id="{A51A46EB-FCF3-7646-0FF3-3942FD7CD34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69068" y="4110235"/>
                <a:ext cx="416752" cy="3216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Pismo odręczne 6">
                <a:extLst>
                  <a:ext uri="{FF2B5EF4-FFF2-40B4-BE49-F238E27FC236}">
                    <a16:creationId xmlns:a16="http://schemas.microsoft.com/office/drawing/2014/main" id="{1F4A481D-2008-59B1-EC7C-02BA469D7953}"/>
                  </a:ext>
                </a:extLst>
              </p14:cNvPr>
              <p14:cNvContentPartPr/>
              <p14:nvPr/>
            </p14:nvContentPartPr>
            <p14:xfrm>
              <a:off x="4866215" y="4122151"/>
              <a:ext cx="371474" cy="285749"/>
            </p14:xfrm>
          </p:contentPart>
        </mc:Choice>
        <mc:Fallback xmlns="">
          <p:pic>
            <p:nvPicPr>
              <p:cNvPr id="7" name="Pismo odręczne 6">
                <a:extLst>
                  <a:ext uri="{FF2B5EF4-FFF2-40B4-BE49-F238E27FC236}">
                    <a16:creationId xmlns:a16="http://schemas.microsoft.com/office/drawing/2014/main" id="{1F4A481D-2008-59B1-EC7C-02BA469D795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48797" y="4104801"/>
                <a:ext cx="406666" cy="3208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Pismo odręczne 7">
                <a:extLst>
                  <a:ext uri="{FF2B5EF4-FFF2-40B4-BE49-F238E27FC236}">
                    <a16:creationId xmlns:a16="http://schemas.microsoft.com/office/drawing/2014/main" id="{2A99D096-0FD9-7347-3414-3129F31CEE24}"/>
                  </a:ext>
                </a:extLst>
              </p14:cNvPr>
              <p14:cNvContentPartPr/>
              <p14:nvPr/>
            </p14:nvContentPartPr>
            <p14:xfrm>
              <a:off x="5435913" y="4079137"/>
              <a:ext cx="333374" cy="323850"/>
            </p14:xfrm>
          </p:contentPart>
        </mc:Choice>
        <mc:Fallback xmlns="">
          <p:pic>
            <p:nvPicPr>
              <p:cNvPr id="8" name="Pismo odręczne 7">
                <a:extLst>
                  <a:ext uri="{FF2B5EF4-FFF2-40B4-BE49-F238E27FC236}">
                    <a16:creationId xmlns:a16="http://schemas.microsoft.com/office/drawing/2014/main" id="{2A99D096-0FD9-7347-3414-3129F31CEE2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417676" y="4061367"/>
                <a:ext cx="369483" cy="3597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Pismo odręczne 8">
                <a:extLst>
                  <a:ext uri="{FF2B5EF4-FFF2-40B4-BE49-F238E27FC236}">
                    <a16:creationId xmlns:a16="http://schemas.microsoft.com/office/drawing/2014/main" id="{6025B6F8-297B-C53A-386F-B615B4C2908B}"/>
                  </a:ext>
                </a:extLst>
              </p14:cNvPr>
              <p14:cNvContentPartPr/>
              <p14:nvPr/>
            </p14:nvContentPartPr>
            <p14:xfrm>
              <a:off x="3670676" y="4511288"/>
              <a:ext cx="571499" cy="352425"/>
            </p14:xfrm>
          </p:contentPart>
        </mc:Choice>
        <mc:Fallback xmlns="">
          <p:pic>
            <p:nvPicPr>
              <p:cNvPr id="9" name="Pismo odręczne 8">
                <a:extLst>
                  <a:ext uri="{FF2B5EF4-FFF2-40B4-BE49-F238E27FC236}">
                    <a16:creationId xmlns:a16="http://schemas.microsoft.com/office/drawing/2014/main" id="{6025B6F8-297B-C53A-386F-B615B4C2908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53130" y="4493543"/>
                <a:ext cx="606949" cy="3875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Pismo odręczne 9">
                <a:extLst>
                  <a:ext uri="{FF2B5EF4-FFF2-40B4-BE49-F238E27FC236}">
                    <a16:creationId xmlns:a16="http://schemas.microsoft.com/office/drawing/2014/main" id="{73249AE9-3248-4211-B6A5-12DE44738909}"/>
                  </a:ext>
                </a:extLst>
              </p14:cNvPr>
              <p14:cNvContentPartPr/>
              <p14:nvPr/>
            </p14:nvContentPartPr>
            <p14:xfrm>
              <a:off x="4184383" y="4511289"/>
              <a:ext cx="85725" cy="171449"/>
            </p14:xfrm>
          </p:contentPart>
        </mc:Choice>
        <mc:Fallback xmlns="">
          <p:pic>
            <p:nvPicPr>
              <p:cNvPr id="10" name="Pismo odręczne 9">
                <a:extLst>
                  <a:ext uri="{FF2B5EF4-FFF2-40B4-BE49-F238E27FC236}">
                    <a16:creationId xmlns:a16="http://schemas.microsoft.com/office/drawing/2014/main" id="{73249AE9-3248-4211-B6A5-12DE4473890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167030" y="4493165"/>
                <a:ext cx="120084" cy="2073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Pismo odręczne 10">
                <a:extLst>
                  <a:ext uri="{FF2B5EF4-FFF2-40B4-BE49-F238E27FC236}">
                    <a16:creationId xmlns:a16="http://schemas.microsoft.com/office/drawing/2014/main" id="{0E20F720-4888-2AAC-4FC8-7746297E0090}"/>
                  </a:ext>
                </a:extLst>
              </p14:cNvPr>
              <p14:cNvContentPartPr/>
              <p14:nvPr/>
            </p14:nvContentPartPr>
            <p14:xfrm>
              <a:off x="4548267" y="4557990"/>
              <a:ext cx="47624" cy="161924"/>
            </p14:xfrm>
          </p:contentPart>
        </mc:Choice>
        <mc:Fallback xmlns="">
          <p:pic>
            <p:nvPicPr>
              <p:cNvPr id="11" name="Pismo odręczne 10">
                <a:extLst>
                  <a:ext uri="{FF2B5EF4-FFF2-40B4-BE49-F238E27FC236}">
                    <a16:creationId xmlns:a16="http://schemas.microsoft.com/office/drawing/2014/main" id="{0E20F720-4888-2AAC-4FC8-7746297E009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30588" y="4539878"/>
                <a:ext cx="83342" cy="1977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Pismo odręczne 11">
                <a:extLst>
                  <a:ext uri="{FF2B5EF4-FFF2-40B4-BE49-F238E27FC236}">
                    <a16:creationId xmlns:a16="http://schemas.microsoft.com/office/drawing/2014/main" id="{9311BB9B-2C3A-DCBF-3797-335FF8A9C807}"/>
                  </a:ext>
                </a:extLst>
              </p14:cNvPr>
              <p14:cNvContentPartPr/>
              <p14:nvPr/>
            </p14:nvContentPartPr>
            <p14:xfrm>
              <a:off x="4849976" y="4623370"/>
              <a:ext cx="190499" cy="114300"/>
            </p14:xfrm>
          </p:contentPart>
        </mc:Choice>
        <mc:Fallback xmlns="">
          <p:pic>
            <p:nvPicPr>
              <p:cNvPr id="12" name="Pismo odręczne 11">
                <a:extLst>
                  <a:ext uri="{FF2B5EF4-FFF2-40B4-BE49-F238E27FC236}">
                    <a16:creationId xmlns:a16="http://schemas.microsoft.com/office/drawing/2014/main" id="{9311BB9B-2C3A-DCBF-3797-335FF8A9C80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832658" y="4606449"/>
                <a:ext cx="225489" cy="148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Pismo odręczne 12">
                <a:extLst>
                  <a:ext uri="{FF2B5EF4-FFF2-40B4-BE49-F238E27FC236}">
                    <a16:creationId xmlns:a16="http://schemas.microsoft.com/office/drawing/2014/main" id="{3C94AFE0-EE27-534E-B0F4-65121AE6DB31}"/>
                  </a:ext>
                </a:extLst>
              </p14:cNvPr>
              <p14:cNvContentPartPr/>
              <p14:nvPr/>
            </p14:nvContentPartPr>
            <p14:xfrm>
              <a:off x="4904639" y="4557989"/>
              <a:ext cx="666749" cy="314325"/>
            </p14:xfrm>
          </p:contentPart>
        </mc:Choice>
        <mc:Fallback xmlns="">
          <p:pic>
            <p:nvPicPr>
              <p:cNvPr id="13" name="Pismo odręczne 12">
                <a:extLst>
                  <a:ext uri="{FF2B5EF4-FFF2-40B4-BE49-F238E27FC236}">
                    <a16:creationId xmlns:a16="http://schemas.microsoft.com/office/drawing/2014/main" id="{3C94AFE0-EE27-534E-B0F4-65121AE6DB3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886521" y="4539986"/>
                <a:ext cx="702623" cy="3499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Pismo odręczne 13">
                <a:extLst>
                  <a:ext uri="{FF2B5EF4-FFF2-40B4-BE49-F238E27FC236}">
                    <a16:creationId xmlns:a16="http://schemas.microsoft.com/office/drawing/2014/main" id="{0F712722-EFAC-C9D5-6F4C-54A30C0461BE}"/>
                  </a:ext>
                </a:extLst>
              </p14:cNvPr>
              <p14:cNvContentPartPr/>
              <p14:nvPr/>
            </p14:nvContentPartPr>
            <p14:xfrm>
              <a:off x="4492609" y="4969404"/>
              <a:ext cx="238124" cy="266700"/>
            </p14:xfrm>
          </p:contentPart>
        </mc:Choice>
        <mc:Fallback xmlns="">
          <p:pic>
            <p:nvPicPr>
              <p:cNvPr id="14" name="Pismo odręczne 13">
                <a:extLst>
                  <a:ext uri="{FF2B5EF4-FFF2-40B4-BE49-F238E27FC236}">
                    <a16:creationId xmlns:a16="http://schemas.microsoft.com/office/drawing/2014/main" id="{0F712722-EFAC-C9D5-6F4C-54A30C0461B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474678" y="4952049"/>
                <a:ext cx="273627" cy="3017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Pismo odręczne 14">
                <a:extLst>
                  <a:ext uri="{FF2B5EF4-FFF2-40B4-BE49-F238E27FC236}">
                    <a16:creationId xmlns:a16="http://schemas.microsoft.com/office/drawing/2014/main" id="{FA1A9E09-58D3-13F9-AD1F-8CFCAF5957F8}"/>
                  </a:ext>
                </a:extLst>
              </p14:cNvPr>
              <p14:cNvContentPartPr/>
              <p14:nvPr/>
            </p14:nvContentPartPr>
            <p14:xfrm>
              <a:off x="4522134" y="5465746"/>
              <a:ext cx="180975" cy="133350"/>
            </p14:xfrm>
          </p:contentPart>
        </mc:Choice>
        <mc:Fallback xmlns="">
          <p:pic>
            <p:nvPicPr>
              <p:cNvPr id="15" name="Pismo odręczne 14">
                <a:extLst>
                  <a:ext uri="{FF2B5EF4-FFF2-40B4-BE49-F238E27FC236}">
                    <a16:creationId xmlns:a16="http://schemas.microsoft.com/office/drawing/2014/main" id="{FA1A9E09-58D3-13F9-AD1F-8CFCAF5957F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504073" y="5447746"/>
                <a:ext cx="217465" cy="1697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Pismo odręczne 15">
                <a:extLst>
                  <a:ext uri="{FF2B5EF4-FFF2-40B4-BE49-F238E27FC236}">
                    <a16:creationId xmlns:a16="http://schemas.microsoft.com/office/drawing/2014/main" id="{1AB7AE92-B365-ABB9-6D26-D27EB6C5E567}"/>
                  </a:ext>
                </a:extLst>
              </p14:cNvPr>
              <p14:cNvContentPartPr/>
              <p14:nvPr/>
            </p14:nvContentPartPr>
            <p14:xfrm>
              <a:off x="4466029" y="4977464"/>
              <a:ext cx="304800" cy="295275"/>
            </p14:xfrm>
          </p:contentPart>
        </mc:Choice>
        <mc:Fallback xmlns="">
          <p:pic>
            <p:nvPicPr>
              <p:cNvPr id="16" name="Pismo odręczne 15">
                <a:extLst>
                  <a:ext uri="{FF2B5EF4-FFF2-40B4-BE49-F238E27FC236}">
                    <a16:creationId xmlns:a16="http://schemas.microsoft.com/office/drawing/2014/main" id="{1AB7AE92-B365-ABB9-6D26-D27EB6C5E56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448458" y="4959580"/>
                <a:ext cx="340300" cy="3314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Pismo odręczne 16">
                <a:extLst>
                  <a:ext uri="{FF2B5EF4-FFF2-40B4-BE49-F238E27FC236}">
                    <a16:creationId xmlns:a16="http://schemas.microsoft.com/office/drawing/2014/main" id="{3532A8E1-D785-13F5-D454-5F4275FA7694}"/>
                  </a:ext>
                </a:extLst>
              </p14:cNvPr>
              <p14:cNvContentPartPr/>
              <p14:nvPr/>
            </p14:nvContentPartPr>
            <p14:xfrm>
              <a:off x="4470732" y="5456780"/>
              <a:ext cx="247649" cy="133350"/>
            </p14:xfrm>
          </p:contentPart>
        </mc:Choice>
        <mc:Fallback xmlns="">
          <p:pic>
            <p:nvPicPr>
              <p:cNvPr id="17" name="Pismo odręczne 16">
                <a:extLst>
                  <a:ext uri="{FF2B5EF4-FFF2-40B4-BE49-F238E27FC236}">
                    <a16:creationId xmlns:a16="http://schemas.microsoft.com/office/drawing/2014/main" id="{3532A8E1-D785-13F5-D454-5F4275FA769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452629" y="5439371"/>
                <a:ext cx="283493" cy="16781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64567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BAF63DB-C9CB-F36B-C52C-BA5DF9448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481" y="6209265"/>
            <a:ext cx="10515600" cy="44715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pl-PL" dirty="0">
                <a:ea typeface="+mn-lt"/>
                <a:cs typeface="+mn-lt"/>
              </a:rPr>
              <a:t>https://youtu.be/JaBarOB5VR8</a:t>
            </a:r>
          </a:p>
        </p:txBody>
      </p:sp>
      <p:pic>
        <p:nvPicPr>
          <p:cNvPr id="5" name="Multimedia online 4" title="The world's largest cellular automaton stripe (rules 1-45000)">
            <a:hlinkClick r:id="" action="ppaction://media"/>
            <a:extLst>
              <a:ext uri="{FF2B5EF4-FFF2-40B4-BE49-F238E27FC236}">
                <a16:creationId xmlns:a16="http://schemas.microsoft.com/office/drawing/2014/main" id="{0E7B9FD1-0BFB-1AD6-D9B4-C022EC3AAA7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08832" y="528192"/>
            <a:ext cx="8832921" cy="498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1269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E56ABB4-45D6-8304-FB10-C69008759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289" y="6295967"/>
            <a:ext cx="10515600" cy="65264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dirty="0">
                <a:ea typeface="+mn-lt"/>
                <a:cs typeface="+mn-lt"/>
                <a:hlinkClick r:id="rId2"/>
              </a:rPr>
              <a:t>https://www.wolframscience.com/nks/</a:t>
            </a:r>
            <a:endParaRPr lang="pl-PL">
              <a:ea typeface="+mn-lt"/>
              <a:cs typeface="+mn-lt"/>
            </a:endParaRPr>
          </a:p>
          <a:p>
            <a:pPr marL="0" indent="0">
              <a:buNone/>
            </a:pPr>
            <a:endParaRPr lang="pl-PL" dirty="0">
              <a:cs typeface="Calibri"/>
            </a:endParaRPr>
          </a:p>
        </p:txBody>
      </p:sp>
      <p:pic>
        <p:nvPicPr>
          <p:cNvPr id="6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ADB563E9-9D1E-B7D9-DFA0-EB18EEBF7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957" y="395469"/>
            <a:ext cx="9630569" cy="585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245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213941-EAC1-6A3D-337E-42B4483D7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cs typeface="Calibri Light"/>
              </a:rPr>
              <a:t>Mrówka </a:t>
            </a:r>
            <a:r>
              <a:rPr lang="pl-PL" dirty="0" err="1">
                <a:cs typeface="Calibri Light"/>
              </a:rPr>
              <a:t>Langtona</a:t>
            </a:r>
            <a:endParaRPr lang="pl-PL" dirty="0" err="1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Pismo odręczne 4">
                <a:extLst>
                  <a:ext uri="{FF2B5EF4-FFF2-40B4-BE49-F238E27FC236}">
                    <a16:creationId xmlns:a16="http://schemas.microsoft.com/office/drawing/2014/main" id="{6D9E5D42-B2E3-C28E-1E81-69E429ED5164}"/>
                  </a:ext>
                </a:extLst>
              </p14:cNvPr>
              <p14:cNvContentPartPr/>
              <p14:nvPr/>
            </p14:nvContentPartPr>
            <p14:xfrm>
              <a:off x="6061650" y="3473195"/>
              <a:ext cx="161925" cy="104775"/>
            </p14:xfrm>
          </p:contentPart>
        </mc:Choice>
        <mc:Fallback xmlns="">
          <p:pic>
            <p:nvPicPr>
              <p:cNvPr id="5" name="Pismo odręczne 4">
                <a:extLst>
                  <a:ext uri="{FF2B5EF4-FFF2-40B4-BE49-F238E27FC236}">
                    <a16:creationId xmlns:a16="http://schemas.microsoft.com/office/drawing/2014/main" id="{6D9E5D42-B2E3-C28E-1E81-69E429ED516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44174" y="3455848"/>
                <a:ext cx="197235" cy="1391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Pismo odręczne 5">
                <a:extLst>
                  <a:ext uri="{FF2B5EF4-FFF2-40B4-BE49-F238E27FC236}">
                    <a16:creationId xmlns:a16="http://schemas.microsoft.com/office/drawing/2014/main" id="{8731E000-88E8-BC2B-7084-F677F4346BA2}"/>
                  </a:ext>
                </a:extLst>
              </p14:cNvPr>
              <p14:cNvContentPartPr/>
              <p14:nvPr/>
            </p14:nvContentPartPr>
            <p14:xfrm>
              <a:off x="6218974" y="3498617"/>
              <a:ext cx="428625" cy="219074"/>
            </p14:xfrm>
          </p:contentPart>
        </mc:Choice>
        <mc:Fallback xmlns="">
          <p:pic>
            <p:nvPicPr>
              <p:cNvPr id="6" name="Pismo odręczne 5">
                <a:extLst>
                  <a:ext uri="{FF2B5EF4-FFF2-40B4-BE49-F238E27FC236}">
                    <a16:creationId xmlns:a16="http://schemas.microsoft.com/office/drawing/2014/main" id="{8731E000-88E8-BC2B-7084-F677F4346BA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01354" y="3480696"/>
                <a:ext cx="464224" cy="2552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Pismo odręczne 6">
                <a:extLst>
                  <a:ext uri="{FF2B5EF4-FFF2-40B4-BE49-F238E27FC236}">
                    <a16:creationId xmlns:a16="http://schemas.microsoft.com/office/drawing/2014/main" id="{1DF016C9-C560-AB26-17F7-E73F39969536}"/>
                  </a:ext>
                </a:extLst>
              </p14:cNvPr>
              <p14:cNvContentPartPr/>
              <p14:nvPr/>
            </p14:nvContentPartPr>
            <p14:xfrm>
              <a:off x="6174046" y="3657687"/>
              <a:ext cx="66675" cy="123825"/>
            </p14:xfrm>
          </p:contentPart>
        </mc:Choice>
        <mc:Fallback xmlns="">
          <p:pic>
            <p:nvPicPr>
              <p:cNvPr id="7" name="Pismo odręczne 6">
                <a:extLst>
                  <a:ext uri="{FF2B5EF4-FFF2-40B4-BE49-F238E27FC236}">
                    <a16:creationId xmlns:a16="http://schemas.microsoft.com/office/drawing/2014/main" id="{1DF016C9-C560-AB26-17F7-E73F3996953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57377" y="3639315"/>
                <a:ext cx="100353" cy="1602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Pismo odręczne 7">
                <a:extLst>
                  <a:ext uri="{FF2B5EF4-FFF2-40B4-BE49-F238E27FC236}">
                    <a16:creationId xmlns:a16="http://schemas.microsoft.com/office/drawing/2014/main" id="{3D4CD94C-1A85-4ED8-BD2A-EB08E1BA4F91}"/>
                  </a:ext>
                </a:extLst>
              </p14:cNvPr>
              <p14:cNvContentPartPr/>
              <p14:nvPr/>
            </p14:nvContentPartPr>
            <p14:xfrm>
              <a:off x="6244396" y="3688384"/>
              <a:ext cx="57150" cy="114300"/>
            </p14:xfrm>
          </p:contentPart>
        </mc:Choice>
        <mc:Fallback xmlns="">
          <p:pic>
            <p:nvPicPr>
              <p:cNvPr id="8" name="Pismo odręczne 7">
                <a:extLst>
                  <a:ext uri="{FF2B5EF4-FFF2-40B4-BE49-F238E27FC236}">
                    <a16:creationId xmlns:a16="http://schemas.microsoft.com/office/drawing/2014/main" id="{3D4CD94C-1A85-4ED8-BD2A-EB08E1BA4F9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25218" y="3671412"/>
                <a:ext cx="95122" cy="1485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Pismo odręczne 8">
                <a:extLst>
                  <a:ext uri="{FF2B5EF4-FFF2-40B4-BE49-F238E27FC236}">
                    <a16:creationId xmlns:a16="http://schemas.microsoft.com/office/drawing/2014/main" id="{44902C78-26BD-F969-75BC-3AE4E2E94CF7}"/>
                  </a:ext>
                </a:extLst>
              </p14:cNvPr>
              <p14:cNvContentPartPr/>
              <p14:nvPr/>
            </p14:nvContentPartPr>
            <p14:xfrm>
              <a:off x="6359528" y="3753017"/>
              <a:ext cx="85725" cy="57150"/>
            </p14:xfrm>
          </p:contentPart>
        </mc:Choice>
        <mc:Fallback xmlns="">
          <p:pic>
            <p:nvPicPr>
              <p:cNvPr id="9" name="Pismo odręczne 8">
                <a:extLst>
                  <a:ext uri="{FF2B5EF4-FFF2-40B4-BE49-F238E27FC236}">
                    <a16:creationId xmlns:a16="http://schemas.microsoft.com/office/drawing/2014/main" id="{44902C78-26BD-F969-75BC-3AE4E2E94CF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41105" y="3735515"/>
                <a:ext cx="122948" cy="92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Pismo odręczne 9">
                <a:extLst>
                  <a:ext uri="{FF2B5EF4-FFF2-40B4-BE49-F238E27FC236}">
                    <a16:creationId xmlns:a16="http://schemas.microsoft.com/office/drawing/2014/main" id="{D00C8FE7-7D9E-3BAB-A9C0-D6531E8E5831}"/>
                  </a:ext>
                </a:extLst>
              </p14:cNvPr>
              <p14:cNvContentPartPr/>
              <p14:nvPr/>
            </p14:nvContentPartPr>
            <p14:xfrm>
              <a:off x="6435054" y="3733951"/>
              <a:ext cx="123825" cy="142875"/>
            </p14:xfrm>
          </p:contentPart>
        </mc:Choice>
        <mc:Fallback xmlns="">
          <p:pic>
            <p:nvPicPr>
              <p:cNvPr id="10" name="Pismo odręczne 9">
                <a:extLst>
                  <a:ext uri="{FF2B5EF4-FFF2-40B4-BE49-F238E27FC236}">
                    <a16:creationId xmlns:a16="http://schemas.microsoft.com/office/drawing/2014/main" id="{D00C8FE7-7D9E-3BAB-A9C0-D6531E8E583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417056" y="3716227"/>
                <a:ext cx="159461" cy="1786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Pismo odręczne 10">
                <a:extLst>
                  <a:ext uri="{FF2B5EF4-FFF2-40B4-BE49-F238E27FC236}">
                    <a16:creationId xmlns:a16="http://schemas.microsoft.com/office/drawing/2014/main" id="{9226C62C-CD3C-DF4C-478E-03CDA42F8A3F}"/>
                  </a:ext>
                </a:extLst>
              </p14:cNvPr>
              <p14:cNvContentPartPr/>
              <p14:nvPr/>
            </p14:nvContentPartPr>
            <p14:xfrm>
              <a:off x="6632069" y="3598661"/>
              <a:ext cx="114300" cy="76200"/>
            </p14:xfrm>
          </p:contentPart>
        </mc:Choice>
        <mc:Fallback xmlns="">
          <p:pic>
            <p:nvPicPr>
              <p:cNvPr id="11" name="Pismo odręczne 10">
                <a:extLst>
                  <a:ext uri="{FF2B5EF4-FFF2-40B4-BE49-F238E27FC236}">
                    <a16:creationId xmlns:a16="http://schemas.microsoft.com/office/drawing/2014/main" id="{9226C62C-CD3C-DF4C-478E-03CDA42F8A3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614321" y="3581184"/>
                <a:ext cx="149442" cy="110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Pismo odręczne 11">
                <a:extLst>
                  <a:ext uri="{FF2B5EF4-FFF2-40B4-BE49-F238E27FC236}">
                    <a16:creationId xmlns:a16="http://schemas.microsoft.com/office/drawing/2014/main" id="{FC646755-9B60-E634-FDB8-7D74519FBB91}"/>
                  </a:ext>
                </a:extLst>
              </p14:cNvPr>
              <p14:cNvContentPartPr/>
              <p14:nvPr/>
            </p14:nvContentPartPr>
            <p14:xfrm>
              <a:off x="6308779" y="3517871"/>
              <a:ext cx="114300" cy="123825"/>
            </p14:xfrm>
          </p:contentPart>
        </mc:Choice>
        <mc:Fallback xmlns="">
          <p:pic>
            <p:nvPicPr>
              <p:cNvPr id="12" name="Pismo odręczne 11">
                <a:extLst>
                  <a:ext uri="{FF2B5EF4-FFF2-40B4-BE49-F238E27FC236}">
                    <a16:creationId xmlns:a16="http://schemas.microsoft.com/office/drawing/2014/main" id="{FC646755-9B60-E634-FDB8-7D74519FBB9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290864" y="3499554"/>
                <a:ext cx="149772" cy="1600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Pismo odręczne 12">
                <a:extLst>
                  <a:ext uri="{FF2B5EF4-FFF2-40B4-BE49-F238E27FC236}">
                    <a16:creationId xmlns:a16="http://schemas.microsoft.com/office/drawing/2014/main" id="{AA39BDEF-2C07-0DCB-FA4C-1FB91E070430}"/>
                  </a:ext>
                </a:extLst>
              </p14:cNvPr>
              <p14:cNvContentPartPr/>
              <p14:nvPr/>
            </p14:nvContentPartPr>
            <p14:xfrm>
              <a:off x="6415733" y="3568541"/>
              <a:ext cx="85725" cy="142875"/>
            </p14:xfrm>
          </p:contentPart>
        </mc:Choice>
        <mc:Fallback xmlns="">
          <p:pic>
            <p:nvPicPr>
              <p:cNvPr id="13" name="Pismo odręczne 12">
                <a:extLst>
                  <a:ext uri="{FF2B5EF4-FFF2-40B4-BE49-F238E27FC236}">
                    <a16:creationId xmlns:a16="http://schemas.microsoft.com/office/drawing/2014/main" id="{AA39BDEF-2C07-0DCB-FA4C-1FB91E07043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397549" y="3550451"/>
                <a:ext cx="122464" cy="1794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Pismo odręczne 13">
                <a:extLst>
                  <a:ext uri="{FF2B5EF4-FFF2-40B4-BE49-F238E27FC236}">
                    <a16:creationId xmlns:a16="http://schemas.microsoft.com/office/drawing/2014/main" id="{C4C93267-CBAC-1C64-08CF-EE7333617418}"/>
                  </a:ext>
                </a:extLst>
              </p14:cNvPr>
              <p14:cNvContentPartPr/>
              <p14:nvPr/>
            </p14:nvContentPartPr>
            <p14:xfrm>
              <a:off x="6043004" y="3530581"/>
              <a:ext cx="19050" cy="9525"/>
            </p14:xfrm>
          </p:contentPart>
        </mc:Choice>
        <mc:Fallback xmlns="">
          <p:pic>
            <p:nvPicPr>
              <p:cNvPr id="14" name="Pismo odręczne 13">
                <a:extLst>
                  <a:ext uri="{FF2B5EF4-FFF2-40B4-BE49-F238E27FC236}">
                    <a16:creationId xmlns:a16="http://schemas.microsoft.com/office/drawing/2014/main" id="{C4C93267-CBAC-1C64-08CF-EE733361741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028861" y="3499466"/>
                <a:ext cx="47625" cy="7239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05477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44D450-B443-0CAF-5E70-D07363CE2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872"/>
            <a:ext cx="10515600" cy="1325563"/>
          </a:xfrm>
        </p:spPr>
        <p:txBody>
          <a:bodyPr/>
          <a:lstStyle/>
          <a:p>
            <a:pPr algn="ctr"/>
            <a:r>
              <a:rPr lang="pl-PL" dirty="0">
                <a:cs typeface="Calibri Light"/>
              </a:rPr>
              <a:t>Koniec</a:t>
            </a:r>
          </a:p>
        </p:txBody>
      </p:sp>
    </p:spTree>
    <p:extLst>
      <p:ext uri="{BB962C8B-B14F-4D97-AF65-F5344CB8AC3E}">
        <p14:creationId xmlns:p14="http://schemas.microsoft.com/office/powerpoint/2010/main" val="40400745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930C62-40D9-4B5C-8386-4986D85A3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cs typeface="Calibri Light"/>
              </a:rPr>
              <a:t>Inne przykłady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593ED27-6A2D-4DD3-85E3-1DD2ADC5D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pl-PL" dirty="0">
                <a:cs typeface="Calibri"/>
              </a:rPr>
              <a:t>Model FHP – praca Sebastiana Szczeciny: </a:t>
            </a:r>
            <a:r>
              <a:rPr lang="pl-PL" dirty="0">
                <a:ea typeface="+mn-lt"/>
                <a:cs typeface="+mn-lt"/>
                <a:hlinkClick r:id="rId2"/>
              </a:rPr>
              <a:t>http://www.ift.uni.wroc.pl/~maq/mgr/szczecina2008.pdf</a:t>
            </a:r>
            <a:endParaRPr lang="pl-PL" dirty="0">
              <a:cs typeface="Calibri"/>
            </a:endParaRPr>
          </a:p>
          <a:p>
            <a:r>
              <a:rPr lang="pl-PL" dirty="0">
                <a:cs typeface="Calibri"/>
              </a:rPr>
              <a:t>Ant</a:t>
            </a:r>
          </a:p>
          <a:p>
            <a:r>
              <a:rPr lang="pl-PL" dirty="0">
                <a:cs typeface="Calibri"/>
              </a:rPr>
              <a:t>Gray-Scott:</a:t>
            </a:r>
          </a:p>
          <a:p>
            <a:r>
              <a:rPr lang="pl-PL" dirty="0">
                <a:ea typeface="+mn-lt"/>
                <a:cs typeface="+mn-lt"/>
                <a:hlinkClick r:id="rId3"/>
              </a:rPr>
              <a:t>https://softologyblog.wordpress.com/2018/03/23/rock-paper-scissors-cellular-automata/</a:t>
            </a:r>
            <a:endParaRPr lang="pl-PL" dirty="0">
              <a:cs typeface="Calibri"/>
            </a:endParaRPr>
          </a:p>
          <a:p>
            <a:r>
              <a:rPr lang="pl-PL" dirty="0" err="1">
                <a:cs typeface="Calibri"/>
              </a:rPr>
              <a:t>Fire</a:t>
            </a:r>
            <a:r>
              <a:rPr lang="pl-PL" dirty="0">
                <a:cs typeface="Calibri"/>
              </a:rPr>
              <a:t> </a:t>
            </a:r>
            <a:r>
              <a:rPr lang="pl-PL" dirty="0" err="1">
                <a:cs typeface="Calibri"/>
              </a:rPr>
              <a:t>forest</a:t>
            </a:r>
            <a:r>
              <a:rPr lang="pl-PL" dirty="0">
                <a:cs typeface="Calibri"/>
              </a:rPr>
              <a:t> (?)</a:t>
            </a:r>
          </a:p>
          <a:p>
            <a:r>
              <a:rPr lang="pl-PL" dirty="0">
                <a:cs typeface="Calibri"/>
              </a:rPr>
              <a:t>… ?</a:t>
            </a:r>
          </a:p>
          <a:p>
            <a:r>
              <a:rPr lang="pl-PL" dirty="0">
                <a:cs typeface="Calibri"/>
              </a:rPr>
              <a:t>Wzory Turinga</a:t>
            </a:r>
          </a:p>
          <a:p>
            <a:r>
              <a:rPr lang="pl-PL" dirty="0">
                <a:ea typeface="+mn-lt"/>
                <a:cs typeface="+mn-lt"/>
              </a:rPr>
              <a:t>https://en.wikipedia.org/wiki/Wireworld</a:t>
            </a:r>
            <a:endParaRPr lang="pl-PL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79282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38D60D-3357-4F50-9588-C2A54A46A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cs typeface="Calibri Light"/>
              </a:rPr>
              <a:t>!!!! - </a:t>
            </a:r>
            <a:r>
              <a:rPr lang="pl-PL" dirty="0" err="1">
                <a:cs typeface="Calibri Light"/>
              </a:rPr>
              <a:t>print</a:t>
            </a:r>
            <a:r>
              <a:rPr lang="pl-PL" dirty="0">
                <a:cs typeface="Calibri Light"/>
              </a:rPr>
              <a:t>?</a:t>
            </a:r>
            <a:endParaRPr lang="pl-PL" dirty="0"/>
          </a:p>
        </p:txBody>
      </p:sp>
      <p:pic>
        <p:nvPicPr>
          <p:cNvPr id="4" name="Obraz 4" descr="Obraz zawierający stół&#10;&#10;Opis wygenerowany automatycznie">
            <a:extLst>
              <a:ext uri="{FF2B5EF4-FFF2-40B4-BE49-F238E27FC236}">
                <a16:creationId xmlns:a16="http://schemas.microsoft.com/office/drawing/2014/main" id="{3DE9C2A7-FCF2-4FDA-9BC6-A163507B68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3483" y="1825625"/>
            <a:ext cx="7225034" cy="4351338"/>
          </a:xfrm>
        </p:spPr>
      </p:pic>
    </p:spTree>
    <p:extLst>
      <p:ext uri="{BB962C8B-B14F-4D97-AF65-F5344CB8AC3E}">
        <p14:creationId xmlns:p14="http://schemas.microsoft.com/office/powerpoint/2010/main" val="108899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4FA8DC-0224-4097-891B-D113585ED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cs typeface="Calibri Light"/>
              </a:rPr>
              <a:t>Literatura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75B33D3-0700-490B-B1C8-BDE4DF9C8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>
                <a:ea typeface="+mn-lt"/>
                <a:cs typeface="+mn-lt"/>
                <a:hlinkClick r:id="rId2"/>
              </a:rPr>
              <a:t>http://demonstrations.wolfram.com/search.html?query=cellular%20automata</a:t>
            </a:r>
            <a:endParaRPr lang="pl-PL"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ea typeface="+mn-lt"/>
                <a:cs typeface="+mn-lt"/>
                <a:hlinkClick r:id="rId3"/>
              </a:rPr>
              <a:t>https://youtu.be/RZyy5bwXrn8</a:t>
            </a:r>
            <a:r>
              <a:rPr lang="en-US" dirty="0">
                <a:ea typeface="+mn-lt"/>
                <a:cs typeface="+mn-lt"/>
              </a:rPr>
              <a:t> - Larger than life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ea typeface="+mn-lt"/>
                <a:cs typeface="+mn-lt"/>
                <a:hlinkClick r:id="rId4"/>
              </a:rPr>
              <a:t>https://0fps.net/2012/11/19/conways-game-of-life-for-curved-surfaces-part-1/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ea typeface="+mn-lt"/>
              <a:cs typeface="+mn-lt"/>
            </a:endParaRPr>
          </a:p>
          <a:p>
            <a:endParaRPr lang="pl-PL" dirty="0">
              <a:ea typeface="+mn-lt"/>
              <a:cs typeface="+mn-lt"/>
            </a:endParaRPr>
          </a:p>
          <a:p>
            <a:endParaRPr lang="pl-PL" dirty="0">
              <a:ea typeface="+mn-lt"/>
              <a:cs typeface="+mn-lt"/>
            </a:endParaRPr>
          </a:p>
        </p:txBody>
      </p:sp>
      <p:sp>
        <p:nvSpPr>
          <p:cNvPr id="4" name="pole tekstowe 1">
            <a:extLst>
              <a:ext uri="{FF2B5EF4-FFF2-40B4-BE49-F238E27FC236}">
                <a16:creationId xmlns:a16="http://schemas.microsoft.com/office/drawing/2014/main" id="{AE905D9D-4466-B6AC-7B75-E3803CC8622B}"/>
              </a:ext>
            </a:extLst>
          </p:cNvPr>
          <p:cNvSpPr txBox="1"/>
          <p:nvPr/>
        </p:nvSpPr>
        <p:spPr>
          <a:xfrm>
            <a:off x="697265" y="6307908"/>
            <a:ext cx="4389496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07087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2F5B83-F6E9-11BF-B18D-0134B6480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>
                <a:cs typeface="Calibri Light"/>
              </a:rPr>
              <a:t>Zajawki</a:t>
            </a:r>
            <a:endParaRPr lang="pl-PL" dirty="0" err="1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B6184B-651B-C9CE-AFB7-4B35D83DD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>
                <a:ea typeface="+mn-lt"/>
                <a:cs typeface="+mn-lt"/>
                <a:hlinkClick r:id="rId2"/>
              </a:rPr>
              <a:t>https://youtu.be/KKwbDKRKG7k</a:t>
            </a:r>
            <a:r>
              <a:rPr lang="pl-PL" dirty="0">
                <a:ea typeface="+mn-lt"/>
                <a:cs typeface="+mn-lt"/>
              </a:rPr>
              <a:t> - Turing </a:t>
            </a:r>
            <a:r>
              <a:rPr lang="pl-PL" dirty="0" err="1">
                <a:ea typeface="+mn-lt"/>
                <a:cs typeface="+mn-lt"/>
              </a:rPr>
              <a:t>Patterns</a:t>
            </a:r>
          </a:p>
          <a:p>
            <a:r>
              <a:rPr lang="pl-PL" dirty="0">
                <a:ea typeface="+mn-lt"/>
                <a:cs typeface="+mn-lt"/>
                <a:hlinkClick r:id="rId3"/>
              </a:rPr>
              <a:t>https://en.wikipedia.org/wiki/Biham%E2%80%93Middleton%E2%80%93Levine_traffic_model</a:t>
            </a:r>
          </a:p>
          <a:p>
            <a:endParaRPr lang="pl-PL" dirty="0">
              <a:ea typeface="+mn-lt"/>
              <a:cs typeface="+mn-lt"/>
            </a:endParaRPr>
          </a:p>
          <a:p>
            <a:endParaRPr lang="pl-PL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8252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213941-EAC1-6A3D-337E-42B4483D7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cs typeface="Calibri Light"/>
              </a:rPr>
              <a:t>Mrówka </a:t>
            </a:r>
            <a:r>
              <a:rPr lang="pl-PL" dirty="0" err="1">
                <a:cs typeface="Calibri Light"/>
              </a:rPr>
              <a:t>Langtona</a:t>
            </a:r>
            <a:endParaRPr lang="pl-PL" dirty="0" err="1"/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A243140C-0ECB-EA45-9580-B43AE187A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616" y="1432780"/>
            <a:ext cx="8677853" cy="530926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Pismo odręczne 2">
                <a:extLst>
                  <a:ext uri="{FF2B5EF4-FFF2-40B4-BE49-F238E27FC236}">
                    <a16:creationId xmlns:a16="http://schemas.microsoft.com/office/drawing/2014/main" id="{5FF03694-8078-7260-F499-C40A6856142E}"/>
                  </a:ext>
                </a:extLst>
              </p14:cNvPr>
              <p14:cNvContentPartPr/>
              <p14:nvPr/>
            </p14:nvContentPartPr>
            <p14:xfrm>
              <a:off x="11223122" y="382063"/>
              <a:ext cx="161925" cy="104775"/>
            </p14:xfrm>
          </p:contentPart>
        </mc:Choice>
        <mc:Fallback xmlns="">
          <p:pic>
            <p:nvPicPr>
              <p:cNvPr id="3" name="Pismo odręczne 2">
                <a:extLst>
                  <a:ext uri="{FF2B5EF4-FFF2-40B4-BE49-F238E27FC236}">
                    <a16:creationId xmlns:a16="http://schemas.microsoft.com/office/drawing/2014/main" id="{5FF03694-8078-7260-F499-C40A6856142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205249" y="364716"/>
                <a:ext cx="197313" cy="1391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Pismo odręczne 6">
                <a:extLst>
                  <a:ext uri="{FF2B5EF4-FFF2-40B4-BE49-F238E27FC236}">
                    <a16:creationId xmlns:a16="http://schemas.microsoft.com/office/drawing/2014/main" id="{E1700229-6DA0-ECD2-8E29-032ED23A9405}"/>
                  </a:ext>
                </a:extLst>
              </p14:cNvPr>
              <p14:cNvContentPartPr/>
              <p14:nvPr/>
            </p14:nvContentPartPr>
            <p14:xfrm>
              <a:off x="11380446" y="407485"/>
              <a:ext cx="428625" cy="219074"/>
            </p14:xfrm>
          </p:contentPart>
        </mc:Choice>
        <mc:Fallback xmlns="">
          <p:pic>
            <p:nvPicPr>
              <p:cNvPr id="7" name="Pismo odręczne 6">
                <a:extLst>
                  <a:ext uri="{FF2B5EF4-FFF2-40B4-BE49-F238E27FC236}">
                    <a16:creationId xmlns:a16="http://schemas.microsoft.com/office/drawing/2014/main" id="{E1700229-6DA0-ECD2-8E29-032ED23A940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362467" y="389168"/>
                <a:ext cx="464224" cy="2553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Pismo odręczne 8">
                <a:extLst>
                  <a:ext uri="{FF2B5EF4-FFF2-40B4-BE49-F238E27FC236}">
                    <a16:creationId xmlns:a16="http://schemas.microsoft.com/office/drawing/2014/main" id="{DF2CF0B2-63CA-E89F-736A-7F796B70380E}"/>
                  </a:ext>
                </a:extLst>
              </p14:cNvPr>
              <p14:cNvContentPartPr/>
              <p14:nvPr/>
            </p14:nvContentPartPr>
            <p14:xfrm>
              <a:off x="11335518" y="566555"/>
              <a:ext cx="66675" cy="123825"/>
            </p14:xfrm>
          </p:contentPart>
        </mc:Choice>
        <mc:Fallback xmlns="">
          <p:pic>
            <p:nvPicPr>
              <p:cNvPr id="9" name="Pismo odręczne 8">
                <a:extLst>
                  <a:ext uri="{FF2B5EF4-FFF2-40B4-BE49-F238E27FC236}">
                    <a16:creationId xmlns:a16="http://schemas.microsoft.com/office/drawing/2014/main" id="{DF2CF0B2-63CA-E89F-736A-7F796B70380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318509" y="548238"/>
                <a:ext cx="100353" cy="1600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Pismo odręczne 10">
                <a:extLst>
                  <a:ext uri="{FF2B5EF4-FFF2-40B4-BE49-F238E27FC236}">
                    <a16:creationId xmlns:a16="http://schemas.microsoft.com/office/drawing/2014/main" id="{0D2EF39F-7CD9-7366-8846-A7DE24BDE27D}"/>
                  </a:ext>
                </a:extLst>
              </p14:cNvPr>
              <p14:cNvContentPartPr/>
              <p14:nvPr/>
            </p14:nvContentPartPr>
            <p14:xfrm>
              <a:off x="11405868" y="597252"/>
              <a:ext cx="57150" cy="114300"/>
            </p14:xfrm>
          </p:contentPart>
        </mc:Choice>
        <mc:Fallback xmlns="">
          <p:pic>
            <p:nvPicPr>
              <p:cNvPr id="11" name="Pismo odręczne 10">
                <a:extLst>
                  <a:ext uri="{FF2B5EF4-FFF2-40B4-BE49-F238E27FC236}">
                    <a16:creationId xmlns:a16="http://schemas.microsoft.com/office/drawing/2014/main" id="{0D2EF39F-7CD9-7366-8846-A7DE24BDE27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386818" y="579934"/>
                <a:ext cx="94869" cy="1485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Pismo odręczne 12">
                <a:extLst>
                  <a:ext uri="{FF2B5EF4-FFF2-40B4-BE49-F238E27FC236}">
                    <a16:creationId xmlns:a16="http://schemas.microsoft.com/office/drawing/2014/main" id="{D78DDAF0-E636-6C4A-D725-6EC23F862D96}"/>
                  </a:ext>
                </a:extLst>
              </p14:cNvPr>
              <p14:cNvContentPartPr/>
              <p14:nvPr/>
            </p14:nvContentPartPr>
            <p14:xfrm>
              <a:off x="11521000" y="661885"/>
              <a:ext cx="85725" cy="57150"/>
            </p14:xfrm>
          </p:contentPart>
        </mc:Choice>
        <mc:Fallback xmlns="">
          <p:pic>
            <p:nvPicPr>
              <p:cNvPr id="13" name="Pismo odręczne 12">
                <a:extLst>
                  <a:ext uri="{FF2B5EF4-FFF2-40B4-BE49-F238E27FC236}">
                    <a16:creationId xmlns:a16="http://schemas.microsoft.com/office/drawing/2014/main" id="{D78DDAF0-E636-6C4A-D725-6EC23F862D9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502201" y="644026"/>
                <a:ext cx="122948" cy="92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Pismo odręczne 14">
                <a:extLst>
                  <a:ext uri="{FF2B5EF4-FFF2-40B4-BE49-F238E27FC236}">
                    <a16:creationId xmlns:a16="http://schemas.microsoft.com/office/drawing/2014/main" id="{D92EF68A-1288-0436-E308-55EBB5719DEC}"/>
                  </a:ext>
                </a:extLst>
              </p14:cNvPr>
              <p14:cNvContentPartPr/>
              <p14:nvPr/>
            </p14:nvContentPartPr>
            <p14:xfrm>
              <a:off x="11596526" y="642819"/>
              <a:ext cx="123825" cy="142875"/>
            </p14:xfrm>
          </p:contentPart>
        </mc:Choice>
        <mc:Fallback xmlns="">
          <p:pic>
            <p:nvPicPr>
              <p:cNvPr id="15" name="Pismo odręczne 14">
                <a:extLst>
                  <a:ext uri="{FF2B5EF4-FFF2-40B4-BE49-F238E27FC236}">
                    <a16:creationId xmlns:a16="http://schemas.microsoft.com/office/drawing/2014/main" id="{D92EF68A-1288-0436-E308-55EBB5719DE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578528" y="624734"/>
                <a:ext cx="159461" cy="1786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" name="Pismo odręczne 16">
                <a:extLst>
                  <a:ext uri="{FF2B5EF4-FFF2-40B4-BE49-F238E27FC236}">
                    <a16:creationId xmlns:a16="http://schemas.microsoft.com/office/drawing/2014/main" id="{676F423C-8716-9697-B55C-613CEDB89F5D}"/>
                  </a:ext>
                </a:extLst>
              </p14:cNvPr>
              <p14:cNvContentPartPr/>
              <p14:nvPr/>
            </p14:nvContentPartPr>
            <p14:xfrm>
              <a:off x="11793541" y="507529"/>
              <a:ext cx="114300" cy="76200"/>
            </p14:xfrm>
          </p:contentPart>
        </mc:Choice>
        <mc:Fallback xmlns="">
          <p:pic>
            <p:nvPicPr>
              <p:cNvPr id="17" name="Pismo odręczne 16">
                <a:extLst>
                  <a:ext uri="{FF2B5EF4-FFF2-40B4-BE49-F238E27FC236}">
                    <a16:creationId xmlns:a16="http://schemas.microsoft.com/office/drawing/2014/main" id="{676F423C-8716-9697-B55C-613CEDB89F5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775848" y="490052"/>
                <a:ext cx="149333" cy="110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Pismo odręczne 18">
                <a:extLst>
                  <a:ext uri="{FF2B5EF4-FFF2-40B4-BE49-F238E27FC236}">
                    <a16:creationId xmlns:a16="http://schemas.microsoft.com/office/drawing/2014/main" id="{FE05BFFA-D7B0-A8C9-E615-4E885D3B429B}"/>
                  </a:ext>
                </a:extLst>
              </p14:cNvPr>
              <p14:cNvContentPartPr/>
              <p14:nvPr/>
            </p14:nvContentPartPr>
            <p14:xfrm>
              <a:off x="11470251" y="426739"/>
              <a:ext cx="114300" cy="123825"/>
            </p14:xfrm>
          </p:contentPart>
        </mc:Choice>
        <mc:Fallback xmlns="">
          <p:pic>
            <p:nvPicPr>
              <p:cNvPr id="19" name="Pismo odręczne 18">
                <a:extLst>
                  <a:ext uri="{FF2B5EF4-FFF2-40B4-BE49-F238E27FC236}">
                    <a16:creationId xmlns:a16="http://schemas.microsoft.com/office/drawing/2014/main" id="{FE05BFFA-D7B0-A8C9-E615-4E885D3B429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452392" y="408422"/>
                <a:ext cx="149662" cy="1600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" name="Pismo odręczne 20">
                <a:extLst>
                  <a:ext uri="{FF2B5EF4-FFF2-40B4-BE49-F238E27FC236}">
                    <a16:creationId xmlns:a16="http://schemas.microsoft.com/office/drawing/2014/main" id="{66E8C10D-983F-9001-B80D-70E93F70A45F}"/>
                  </a:ext>
                </a:extLst>
              </p14:cNvPr>
              <p14:cNvContentPartPr/>
              <p14:nvPr/>
            </p14:nvContentPartPr>
            <p14:xfrm>
              <a:off x="11577205" y="477409"/>
              <a:ext cx="85725" cy="142875"/>
            </p14:xfrm>
          </p:contentPart>
        </mc:Choice>
        <mc:Fallback xmlns="">
          <p:pic>
            <p:nvPicPr>
              <p:cNvPr id="21" name="Pismo odręczne 20">
                <a:extLst>
                  <a:ext uri="{FF2B5EF4-FFF2-40B4-BE49-F238E27FC236}">
                    <a16:creationId xmlns:a16="http://schemas.microsoft.com/office/drawing/2014/main" id="{66E8C10D-983F-9001-B80D-70E93F70A45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558650" y="458950"/>
                <a:ext cx="122464" cy="1794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3" name="Pismo odręczne 22">
                <a:extLst>
                  <a:ext uri="{FF2B5EF4-FFF2-40B4-BE49-F238E27FC236}">
                    <a16:creationId xmlns:a16="http://schemas.microsoft.com/office/drawing/2014/main" id="{6B90B7A2-E330-D7BA-859D-FF5CC6984079}"/>
                  </a:ext>
                </a:extLst>
              </p14:cNvPr>
              <p14:cNvContentPartPr/>
              <p14:nvPr/>
            </p14:nvContentPartPr>
            <p14:xfrm>
              <a:off x="11204476" y="439449"/>
              <a:ext cx="19050" cy="9525"/>
            </p14:xfrm>
          </p:contentPart>
        </mc:Choice>
        <mc:Fallback xmlns="">
          <p:pic>
            <p:nvPicPr>
              <p:cNvPr id="23" name="Pismo odręczne 22">
                <a:extLst>
                  <a:ext uri="{FF2B5EF4-FFF2-40B4-BE49-F238E27FC236}">
                    <a16:creationId xmlns:a16="http://schemas.microsoft.com/office/drawing/2014/main" id="{6B90B7A2-E330-D7BA-859D-FF5CC698407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190044" y="407699"/>
                <a:ext cx="47625" cy="7239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pole tekstowe 4">
            <a:extLst>
              <a:ext uri="{FF2B5EF4-FFF2-40B4-BE49-F238E27FC236}">
                <a16:creationId xmlns:a16="http://schemas.microsoft.com/office/drawing/2014/main" id="{05D2691F-2117-89D2-5F51-56A07A5805D4}"/>
              </a:ext>
            </a:extLst>
          </p:cNvPr>
          <p:cNvSpPr txBox="1"/>
          <p:nvPr/>
        </p:nvSpPr>
        <p:spPr>
          <a:xfrm>
            <a:off x="186267" y="3615267"/>
            <a:ext cx="2743200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hlinkClick r:id="rId23"/>
              </a:rPr>
              <a:t>https://deepblue.lib.umich.edu/bitstream/handle/2027.42/26022/0000093.pdf%3Bjsessionid%3D66E373920F9D0B5ABC741BBDC4C24CE1?sequence%3D1</a:t>
            </a:r>
            <a:endParaRPr lang="pl-PL"/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4764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57A0EF9-F03C-30E3-3CC1-D78A92701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>
            <a:normAutofit/>
          </a:bodyPr>
          <a:lstStyle/>
          <a:p>
            <a:r>
              <a:rPr lang="pl-PL" dirty="0">
                <a:cs typeface="Calibri Light"/>
              </a:rPr>
              <a:t>Mrówka </a:t>
            </a:r>
            <a:r>
              <a:rPr lang="pl-PL" dirty="0" err="1">
                <a:cs typeface="Calibri Light"/>
              </a:rPr>
              <a:t>Langtona</a:t>
            </a:r>
            <a:endParaRPr lang="pl-PL" dirty="0" err="1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3067EC3-3EE8-2502-E715-7F700597B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366" y="2194102"/>
            <a:ext cx="3427001" cy="390858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sz="1700">
                <a:cs typeface="Calibri"/>
              </a:rPr>
              <a:t>Sieć kwadratowa pokolorowana na czarno lub biało</a:t>
            </a:r>
          </a:p>
          <a:p>
            <a:r>
              <a:rPr lang="pl-PL" sz="1700">
                <a:cs typeface="Calibri"/>
              </a:rPr>
              <a:t>Po sieci chodzi "mrówka" posiadająca orientację (kierunek ruchu)</a:t>
            </a:r>
          </a:p>
          <a:p>
            <a:r>
              <a:rPr lang="pl-PL" sz="1700">
                <a:cs typeface="Calibri"/>
              </a:rPr>
              <a:t>Na polu białym obraca się o 90 stopni w prawo</a:t>
            </a:r>
          </a:p>
          <a:p>
            <a:r>
              <a:rPr lang="pl-PL" sz="1700">
                <a:cs typeface="Calibri"/>
              </a:rPr>
              <a:t>Na polu czarnym obraca się o 90 stopni w lewo</a:t>
            </a:r>
          </a:p>
          <a:p>
            <a:r>
              <a:rPr lang="pl-PL" sz="1700">
                <a:cs typeface="Calibri"/>
              </a:rPr>
              <a:t>Po obrotach przekolorowuje pole na którym jest i przesuwa się w swoim kierunku</a:t>
            </a:r>
          </a:p>
          <a:p>
            <a:endParaRPr lang="pl-PL" sz="1700">
              <a:cs typeface="Calibri"/>
            </a:endParaRPr>
          </a:p>
        </p:txBody>
      </p:sp>
      <p:pic>
        <p:nvPicPr>
          <p:cNvPr id="24" name="Obraz 24" descr="Obraz zawierający tekst, krzyżówka, clipart, grafika wektorowa&#10;&#10;Opis wygenerowany automatycznie">
            <a:extLst>
              <a:ext uri="{FF2B5EF4-FFF2-40B4-BE49-F238E27FC236}">
                <a16:creationId xmlns:a16="http://schemas.microsoft.com/office/drawing/2014/main" id="{F35B821D-1894-0152-2AE4-FF6299B0A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457" y="1840534"/>
            <a:ext cx="6155141" cy="320067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Pismo odręczne 4">
                <a:extLst>
                  <a:ext uri="{FF2B5EF4-FFF2-40B4-BE49-F238E27FC236}">
                    <a16:creationId xmlns:a16="http://schemas.microsoft.com/office/drawing/2014/main" id="{CF65E516-EA55-40D5-1115-A46EFD33107C}"/>
                  </a:ext>
                </a:extLst>
              </p14:cNvPr>
              <p14:cNvContentPartPr/>
              <p14:nvPr/>
            </p14:nvContentPartPr>
            <p14:xfrm>
              <a:off x="11223122" y="382063"/>
              <a:ext cx="161925" cy="104775"/>
            </p14:xfrm>
          </p:contentPart>
        </mc:Choice>
        <mc:Fallback xmlns="">
          <p:pic>
            <p:nvPicPr>
              <p:cNvPr id="5" name="Pismo odręczne 4">
                <a:extLst>
                  <a:ext uri="{FF2B5EF4-FFF2-40B4-BE49-F238E27FC236}">
                    <a16:creationId xmlns:a16="http://schemas.microsoft.com/office/drawing/2014/main" id="{CF65E516-EA55-40D5-1115-A46EFD33107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205249" y="364716"/>
                <a:ext cx="197313" cy="1391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Pismo odręczne 6">
                <a:extLst>
                  <a:ext uri="{FF2B5EF4-FFF2-40B4-BE49-F238E27FC236}">
                    <a16:creationId xmlns:a16="http://schemas.microsoft.com/office/drawing/2014/main" id="{2A68E3AB-143B-BAD1-C040-F0240A1B5F2E}"/>
                  </a:ext>
                </a:extLst>
              </p14:cNvPr>
              <p14:cNvContentPartPr/>
              <p14:nvPr/>
            </p14:nvContentPartPr>
            <p14:xfrm>
              <a:off x="11380446" y="407485"/>
              <a:ext cx="428625" cy="219074"/>
            </p14:xfrm>
          </p:contentPart>
        </mc:Choice>
        <mc:Fallback xmlns="">
          <p:pic>
            <p:nvPicPr>
              <p:cNvPr id="7" name="Pismo odręczne 6">
                <a:extLst>
                  <a:ext uri="{FF2B5EF4-FFF2-40B4-BE49-F238E27FC236}">
                    <a16:creationId xmlns:a16="http://schemas.microsoft.com/office/drawing/2014/main" id="{2A68E3AB-143B-BAD1-C040-F0240A1B5F2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362467" y="389168"/>
                <a:ext cx="464224" cy="2553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Pismo odręczne 8">
                <a:extLst>
                  <a:ext uri="{FF2B5EF4-FFF2-40B4-BE49-F238E27FC236}">
                    <a16:creationId xmlns:a16="http://schemas.microsoft.com/office/drawing/2014/main" id="{E8127A46-C671-82FC-7F43-9135373B87D3}"/>
                  </a:ext>
                </a:extLst>
              </p14:cNvPr>
              <p14:cNvContentPartPr/>
              <p14:nvPr/>
            </p14:nvContentPartPr>
            <p14:xfrm>
              <a:off x="11335518" y="566555"/>
              <a:ext cx="66675" cy="123825"/>
            </p14:xfrm>
          </p:contentPart>
        </mc:Choice>
        <mc:Fallback xmlns="">
          <p:pic>
            <p:nvPicPr>
              <p:cNvPr id="9" name="Pismo odręczne 8">
                <a:extLst>
                  <a:ext uri="{FF2B5EF4-FFF2-40B4-BE49-F238E27FC236}">
                    <a16:creationId xmlns:a16="http://schemas.microsoft.com/office/drawing/2014/main" id="{E8127A46-C671-82FC-7F43-9135373B87D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318509" y="548238"/>
                <a:ext cx="100353" cy="1600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Pismo odręczne 10">
                <a:extLst>
                  <a:ext uri="{FF2B5EF4-FFF2-40B4-BE49-F238E27FC236}">
                    <a16:creationId xmlns:a16="http://schemas.microsoft.com/office/drawing/2014/main" id="{2AEAAFF9-C456-4425-B4E9-FDCFD38F549D}"/>
                  </a:ext>
                </a:extLst>
              </p14:cNvPr>
              <p14:cNvContentPartPr/>
              <p14:nvPr/>
            </p14:nvContentPartPr>
            <p14:xfrm>
              <a:off x="11405868" y="597252"/>
              <a:ext cx="57150" cy="114300"/>
            </p14:xfrm>
          </p:contentPart>
        </mc:Choice>
        <mc:Fallback xmlns="">
          <p:pic>
            <p:nvPicPr>
              <p:cNvPr id="11" name="Pismo odręczne 10">
                <a:extLst>
                  <a:ext uri="{FF2B5EF4-FFF2-40B4-BE49-F238E27FC236}">
                    <a16:creationId xmlns:a16="http://schemas.microsoft.com/office/drawing/2014/main" id="{2AEAAFF9-C456-4425-B4E9-FDCFD38F549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386818" y="579934"/>
                <a:ext cx="94869" cy="1485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Pismo odręczne 12">
                <a:extLst>
                  <a:ext uri="{FF2B5EF4-FFF2-40B4-BE49-F238E27FC236}">
                    <a16:creationId xmlns:a16="http://schemas.microsoft.com/office/drawing/2014/main" id="{DCB22995-917C-B664-8DA9-B3BDD20E5825}"/>
                  </a:ext>
                </a:extLst>
              </p14:cNvPr>
              <p14:cNvContentPartPr/>
              <p14:nvPr/>
            </p14:nvContentPartPr>
            <p14:xfrm>
              <a:off x="11521000" y="661885"/>
              <a:ext cx="85725" cy="57150"/>
            </p14:xfrm>
          </p:contentPart>
        </mc:Choice>
        <mc:Fallback xmlns="">
          <p:pic>
            <p:nvPicPr>
              <p:cNvPr id="13" name="Pismo odręczne 12">
                <a:extLst>
                  <a:ext uri="{FF2B5EF4-FFF2-40B4-BE49-F238E27FC236}">
                    <a16:creationId xmlns:a16="http://schemas.microsoft.com/office/drawing/2014/main" id="{DCB22995-917C-B664-8DA9-B3BDD20E582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502201" y="644026"/>
                <a:ext cx="122948" cy="92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Pismo odręczne 14">
                <a:extLst>
                  <a:ext uri="{FF2B5EF4-FFF2-40B4-BE49-F238E27FC236}">
                    <a16:creationId xmlns:a16="http://schemas.microsoft.com/office/drawing/2014/main" id="{E7F12ABC-657B-2197-4950-AB1BC0E3A7E0}"/>
                  </a:ext>
                </a:extLst>
              </p14:cNvPr>
              <p14:cNvContentPartPr/>
              <p14:nvPr/>
            </p14:nvContentPartPr>
            <p14:xfrm>
              <a:off x="11596526" y="642819"/>
              <a:ext cx="123825" cy="142875"/>
            </p14:xfrm>
          </p:contentPart>
        </mc:Choice>
        <mc:Fallback xmlns="">
          <p:pic>
            <p:nvPicPr>
              <p:cNvPr id="15" name="Pismo odręczne 14">
                <a:extLst>
                  <a:ext uri="{FF2B5EF4-FFF2-40B4-BE49-F238E27FC236}">
                    <a16:creationId xmlns:a16="http://schemas.microsoft.com/office/drawing/2014/main" id="{E7F12ABC-657B-2197-4950-AB1BC0E3A7E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578528" y="624734"/>
                <a:ext cx="159461" cy="1786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" name="Pismo odręczne 16">
                <a:extLst>
                  <a:ext uri="{FF2B5EF4-FFF2-40B4-BE49-F238E27FC236}">
                    <a16:creationId xmlns:a16="http://schemas.microsoft.com/office/drawing/2014/main" id="{980E24CD-6B20-2187-0C4C-0FBD42EC695C}"/>
                  </a:ext>
                </a:extLst>
              </p14:cNvPr>
              <p14:cNvContentPartPr/>
              <p14:nvPr/>
            </p14:nvContentPartPr>
            <p14:xfrm>
              <a:off x="11793541" y="507529"/>
              <a:ext cx="114300" cy="76200"/>
            </p14:xfrm>
          </p:contentPart>
        </mc:Choice>
        <mc:Fallback xmlns="">
          <p:pic>
            <p:nvPicPr>
              <p:cNvPr id="17" name="Pismo odręczne 16">
                <a:extLst>
                  <a:ext uri="{FF2B5EF4-FFF2-40B4-BE49-F238E27FC236}">
                    <a16:creationId xmlns:a16="http://schemas.microsoft.com/office/drawing/2014/main" id="{980E24CD-6B20-2187-0C4C-0FBD42EC695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775848" y="490052"/>
                <a:ext cx="149333" cy="110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Pismo odręczne 18">
                <a:extLst>
                  <a:ext uri="{FF2B5EF4-FFF2-40B4-BE49-F238E27FC236}">
                    <a16:creationId xmlns:a16="http://schemas.microsoft.com/office/drawing/2014/main" id="{483CF857-3179-1044-F176-0073CEA7A107}"/>
                  </a:ext>
                </a:extLst>
              </p14:cNvPr>
              <p14:cNvContentPartPr/>
              <p14:nvPr/>
            </p14:nvContentPartPr>
            <p14:xfrm>
              <a:off x="11470251" y="426739"/>
              <a:ext cx="114300" cy="123825"/>
            </p14:xfrm>
          </p:contentPart>
        </mc:Choice>
        <mc:Fallback xmlns="">
          <p:pic>
            <p:nvPicPr>
              <p:cNvPr id="19" name="Pismo odręczne 18">
                <a:extLst>
                  <a:ext uri="{FF2B5EF4-FFF2-40B4-BE49-F238E27FC236}">
                    <a16:creationId xmlns:a16="http://schemas.microsoft.com/office/drawing/2014/main" id="{483CF857-3179-1044-F176-0073CEA7A10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452392" y="408422"/>
                <a:ext cx="149662" cy="1600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" name="Pismo odręczne 20">
                <a:extLst>
                  <a:ext uri="{FF2B5EF4-FFF2-40B4-BE49-F238E27FC236}">
                    <a16:creationId xmlns:a16="http://schemas.microsoft.com/office/drawing/2014/main" id="{E4C21DA1-243C-A530-C3AD-8B92206F68DA}"/>
                  </a:ext>
                </a:extLst>
              </p14:cNvPr>
              <p14:cNvContentPartPr/>
              <p14:nvPr/>
            </p14:nvContentPartPr>
            <p14:xfrm>
              <a:off x="11577205" y="477409"/>
              <a:ext cx="85725" cy="142875"/>
            </p14:xfrm>
          </p:contentPart>
        </mc:Choice>
        <mc:Fallback xmlns="">
          <p:pic>
            <p:nvPicPr>
              <p:cNvPr id="21" name="Pismo odręczne 20">
                <a:extLst>
                  <a:ext uri="{FF2B5EF4-FFF2-40B4-BE49-F238E27FC236}">
                    <a16:creationId xmlns:a16="http://schemas.microsoft.com/office/drawing/2014/main" id="{E4C21DA1-243C-A530-C3AD-8B92206F68D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558650" y="458950"/>
                <a:ext cx="122464" cy="1794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3" name="Pismo odręczne 22">
                <a:extLst>
                  <a:ext uri="{FF2B5EF4-FFF2-40B4-BE49-F238E27FC236}">
                    <a16:creationId xmlns:a16="http://schemas.microsoft.com/office/drawing/2014/main" id="{187FF17A-335F-CFC4-63E3-7D72F5693112}"/>
                  </a:ext>
                </a:extLst>
              </p14:cNvPr>
              <p14:cNvContentPartPr/>
              <p14:nvPr/>
            </p14:nvContentPartPr>
            <p14:xfrm>
              <a:off x="11204476" y="439449"/>
              <a:ext cx="19050" cy="9525"/>
            </p14:xfrm>
          </p:contentPart>
        </mc:Choice>
        <mc:Fallback xmlns="">
          <p:pic>
            <p:nvPicPr>
              <p:cNvPr id="23" name="Pismo odręczne 22">
                <a:extLst>
                  <a:ext uri="{FF2B5EF4-FFF2-40B4-BE49-F238E27FC236}">
                    <a16:creationId xmlns:a16="http://schemas.microsoft.com/office/drawing/2014/main" id="{187FF17A-335F-CFC4-63E3-7D72F569311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190044" y="407699"/>
                <a:ext cx="47625" cy="7239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6124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6ECA461-DFF1-1124-1139-CCE7F2BD2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Mrówka Langtona w działaniu</a:t>
            </a:r>
          </a:p>
        </p:txBody>
      </p:sp>
      <p:pic>
        <p:nvPicPr>
          <p:cNvPr id="3" name="Obraz 5">
            <a:extLst>
              <a:ext uri="{FF2B5EF4-FFF2-40B4-BE49-F238E27FC236}">
                <a16:creationId xmlns:a16="http://schemas.microsoft.com/office/drawing/2014/main" id="{671C1BBC-BC78-9BF7-4648-75B1D170CF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Pismo odręczne 4">
                <a:extLst>
                  <a:ext uri="{FF2B5EF4-FFF2-40B4-BE49-F238E27FC236}">
                    <a16:creationId xmlns:a16="http://schemas.microsoft.com/office/drawing/2014/main" id="{7189096A-8506-A9D8-3CF9-694A1A52B2F9}"/>
                  </a:ext>
                </a:extLst>
              </p14:cNvPr>
              <p14:cNvContentPartPr/>
              <p14:nvPr/>
            </p14:nvContentPartPr>
            <p14:xfrm>
              <a:off x="11223122" y="382063"/>
              <a:ext cx="161925" cy="104775"/>
            </p14:xfrm>
          </p:contentPart>
        </mc:Choice>
        <mc:Fallback xmlns="">
          <p:pic>
            <p:nvPicPr>
              <p:cNvPr id="5" name="Pismo odręczne 4">
                <a:extLst>
                  <a:ext uri="{FF2B5EF4-FFF2-40B4-BE49-F238E27FC236}">
                    <a16:creationId xmlns:a16="http://schemas.microsoft.com/office/drawing/2014/main" id="{7189096A-8506-A9D8-3CF9-694A1A52B2F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205249" y="364716"/>
                <a:ext cx="197313" cy="1391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Pismo odręczne 6">
                <a:extLst>
                  <a:ext uri="{FF2B5EF4-FFF2-40B4-BE49-F238E27FC236}">
                    <a16:creationId xmlns:a16="http://schemas.microsoft.com/office/drawing/2014/main" id="{62E7039A-65D9-1503-4EB6-A7B4479312E2}"/>
                  </a:ext>
                </a:extLst>
              </p14:cNvPr>
              <p14:cNvContentPartPr/>
              <p14:nvPr/>
            </p14:nvContentPartPr>
            <p14:xfrm>
              <a:off x="11380446" y="407485"/>
              <a:ext cx="428625" cy="219074"/>
            </p14:xfrm>
          </p:contentPart>
        </mc:Choice>
        <mc:Fallback xmlns="">
          <p:pic>
            <p:nvPicPr>
              <p:cNvPr id="7" name="Pismo odręczne 6">
                <a:extLst>
                  <a:ext uri="{FF2B5EF4-FFF2-40B4-BE49-F238E27FC236}">
                    <a16:creationId xmlns:a16="http://schemas.microsoft.com/office/drawing/2014/main" id="{62E7039A-65D9-1503-4EB6-A7B4479312E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362467" y="389168"/>
                <a:ext cx="464224" cy="2553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Pismo odręczne 8">
                <a:extLst>
                  <a:ext uri="{FF2B5EF4-FFF2-40B4-BE49-F238E27FC236}">
                    <a16:creationId xmlns:a16="http://schemas.microsoft.com/office/drawing/2014/main" id="{0622AD43-C60A-7B17-D1B2-74F35DEE8063}"/>
                  </a:ext>
                </a:extLst>
              </p14:cNvPr>
              <p14:cNvContentPartPr/>
              <p14:nvPr/>
            </p14:nvContentPartPr>
            <p14:xfrm>
              <a:off x="11335518" y="566555"/>
              <a:ext cx="66675" cy="123825"/>
            </p14:xfrm>
          </p:contentPart>
        </mc:Choice>
        <mc:Fallback xmlns="">
          <p:pic>
            <p:nvPicPr>
              <p:cNvPr id="9" name="Pismo odręczne 8">
                <a:extLst>
                  <a:ext uri="{FF2B5EF4-FFF2-40B4-BE49-F238E27FC236}">
                    <a16:creationId xmlns:a16="http://schemas.microsoft.com/office/drawing/2014/main" id="{0622AD43-C60A-7B17-D1B2-74F35DEE806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318509" y="548238"/>
                <a:ext cx="100353" cy="1600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Pismo odręczne 10">
                <a:extLst>
                  <a:ext uri="{FF2B5EF4-FFF2-40B4-BE49-F238E27FC236}">
                    <a16:creationId xmlns:a16="http://schemas.microsoft.com/office/drawing/2014/main" id="{DBDF940A-FE88-7A2C-A79D-99EB1ACC99A3}"/>
                  </a:ext>
                </a:extLst>
              </p14:cNvPr>
              <p14:cNvContentPartPr/>
              <p14:nvPr/>
            </p14:nvContentPartPr>
            <p14:xfrm>
              <a:off x="11405868" y="597252"/>
              <a:ext cx="57150" cy="114300"/>
            </p14:xfrm>
          </p:contentPart>
        </mc:Choice>
        <mc:Fallback xmlns="">
          <p:pic>
            <p:nvPicPr>
              <p:cNvPr id="11" name="Pismo odręczne 10">
                <a:extLst>
                  <a:ext uri="{FF2B5EF4-FFF2-40B4-BE49-F238E27FC236}">
                    <a16:creationId xmlns:a16="http://schemas.microsoft.com/office/drawing/2014/main" id="{DBDF940A-FE88-7A2C-A79D-99EB1ACC99A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386818" y="579934"/>
                <a:ext cx="94869" cy="1485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Pismo odręczne 12">
                <a:extLst>
                  <a:ext uri="{FF2B5EF4-FFF2-40B4-BE49-F238E27FC236}">
                    <a16:creationId xmlns:a16="http://schemas.microsoft.com/office/drawing/2014/main" id="{2C47B982-1475-DC2D-03D1-8FC0DB838740}"/>
                  </a:ext>
                </a:extLst>
              </p14:cNvPr>
              <p14:cNvContentPartPr/>
              <p14:nvPr/>
            </p14:nvContentPartPr>
            <p14:xfrm>
              <a:off x="11521000" y="661885"/>
              <a:ext cx="85725" cy="57150"/>
            </p14:xfrm>
          </p:contentPart>
        </mc:Choice>
        <mc:Fallback xmlns="">
          <p:pic>
            <p:nvPicPr>
              <p:cNvPr id="13" name="Pismo odręczne 12">
                <a:extLst>
                  <a:ext uri="{FF2B5EF4-FFF2-40B4-BE49-F238E27FC236}">
                    <a16:creationId xmlns:a16="http://schemas.microsoft.com/office/drawing/2014/main" id="{2C47B982-1475-DC2D-03D1-8FC0DB83874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502201" y="644026"/>
                <a:ext cx="122948" cy="92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Pismo odręczne 14">
                <a:extLst>
                  <a:ext uri="{FF2B5EF4-FFF2-40B4-BE49-F238E27FC236}">
                    <a16:creationId xmlns:a16="http://schemas.microsoft.com/office/drawing/2014/main" id="{AF961470-A6C6-204D-4D80-C5E568E069C1}"/>
                  </a:ext>
                </a:extLst>
              </p14:cNvPr>
              <p14:cNvContentPartPr/>
              <p14:nvPr/>
            </p14:nvContentPartPr>
            <p14:xfrm>
              <a:off x="11596526" y="642819"/>
              <a:ext cx="123825" cy="142875"/>
            </p14:xfrm>
          </p:contentPart>
        </mc:Choice>
        <mc:Fallback xmlns="">
          <p:pic>
            <p:nvPicPr>
              <p:cNvPr id="15" name="Pismo odręczne 14">
                <a:extLst>
                  <a:ext uri="{FF2B5EF4-FFF2-40B4-BE49-F238E27FC236}">
                    <a16:creationId xmlns:a16="http://schemas.microsoft.com/office/drawing/2014/main" id="{AF961470-A6C6-204D-4D80-C5E568E069C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578528" y="624734"/>
                <a:ext cx="159461" cy="1786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" name="Pismo odręczne 16">
                <a:extLst>
                  <a:ext uri="{FF2B5EF4-FFF2-40B4-BE49-F238E27FC236}">
                    <a16:creationId xmlns:a16="http://schemas.microsoft.com/office/drawing/2014/main" id="{87485B96-73AE-8553-1B2D-D15BEE2929DE}"/>
                  </a:ext>
                </a:extLst>
              </p14:cNvPr>
              <p14:cNvContentPartPr/>
              <p14:nvPr/>
            </p14:nvContentPartPr>
            <p14:xfrm>
              <a:off x="11793541" y="507529"/>
              <a:ext cx="114300" cy="76200"/>
            </p14:xfrm>
          </p:contentPart>
        </mc:Choice>
        <mc:Fallback xmlns="">
          <p:pic>
            <p:nvPicPr>
              <p:cNvPr id="17" name="Pismo odręczne 16">
                <a:extLst>
                  <a:ext uri="{FF2B5EF4-FFF2-40B4-BE49-F238E27FC236}">
                    <a16:creationId xmlns:a16="http://schemas.microsoft.com/office/drawing/2014/main" id="{87485B96-73AE-8553-1B2D-D15BEE2929D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775848" y="490052"/>
                <a:ext cx="149333" cy="110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Pismo odręczne 18">
                <a:extLst>
                  <a:ext uri="{FF2B5EF4-FFF2-40B4-BE49-F238E27FC236}">
                    <a16:creationId xmlns:a16="http://schemas.microsoft.com/office/drawing/2014/main" id="{0230DF5F-CB76-08B9-8A04-B88DD14E932A}"/>
                  </a:ext>
                </a:extLst>
              </p14:cNvPr>
              <p14:cNvContentPartPr/>
              <p14:nvPr/>
            </p14:nvContentPartPr>
            <p14:xfrm>
              <a:off x="11470251" y="426739"/>
              <a:ext cx="114300" cy="123825"/>
            </p14:xfrm>
          </p:contentPart>
        </mc:Choice>
        <mc:Fallback xmlns="">
          <p:pic>
            <p:nvPicPr>
              <p:cNvPr id="19" name="Pismo odręczne 18">
                <a:extLst>
                  <a:ext uri="{FF2B5EF4-FFF2-40B4-BE49-F238E27FC236}">
                    <a16:creationId xmlns:a16="http://schemas.microsoft.com/office/drawing/2014/main" id="{0230DF5F-CB76-08B9-8A04-B88DD14E932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452392" y="408422"/>
                <a:ext cx="149662" cy="1600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" name="Pismo odręczne 20">
                <a:extLst>
                  <a:ext uri="{FF2B5EF4-FFF2-40B4-BE49-F238E27FC236}">
                    <a16:creationId xmlns:a16="http://schemas.microsoft.com/office/drawing/2014/main" id="{A1CCDC00-78FB-7465-D9B0-7F348ABF7E9F}"/>
                  </a:ext>
                </a:extLst>
              </p14:cNvPr>
              <p14:cNvContentPartPr/>
              <p14:nvPr/>
            </p14:nvContentPartPr>
            <p14:xfrm>
              <a:off x="11577205" y="477409"/>
              <a:ext cx="85725" cy="142875"/>
            </p14:xfrm>
          </p:contentPart>
        </mc:Choice>
        <mc:Fallback xmlns="">
          <p:pic>
            <p:nvPicPr>
              <p:cNvPr id="21" name="Pismo odręczne 20">
                <a:extLst>
                  <a:ext uri="{FF2B5EF4-FFF2-40B4-BE49-F238E27FC236}">
                    <a16:creationId xmlns:a16="http://schemas.microsoft.com/office/drawing/2014/main" id="{A1CCDC00-78FB-7465-D9B0-7F348ABF7E9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558650" y="458950"/>
                <a:ext cx="122464" cy="1794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3" name="Pismo odręczne 22">
                <a:extLst>
                  <a:ext uri="{FF2B5EF4-FFF2-40B4-BE49-F238E27FC236}">
                    <a16:creationId xmlns:a16="http://schemas.microsoft.com/office/drawing/2014/main" id="{BB9C321C-29B5-A254-725D-59EF2D47E4AE}"/>
                  </a:ext>
                </a:extLst>
              </p14:cNvPr>
              <p14:cNvContentPartPr/>
              <p14:nvPr/>
            </p14:nvContentPartPr>
            <p14:xfrm>
              <a:off x="11204476" y="439449"/>
              <a:ext cx="19050" cy="9525"/>
            </p14:xfrm>
          </p:contentPart>
        </mc:Choice>
        <mc:Fallback xmlns="">
          <p:pic>
            <p:nvPicPr>
              <p:cNvPr id="23" name="Pismo odręczne 22">
                <a:extLst>
                  <a:ext uri="{FF2B5EF4-FFF2-40B4-BE49-F238E27FC236}">
                    <a16:creationId xmlns:a16="http://schemas.microsoft.com/office/drawing/2014/main" id="{BB9C321C-29B5-A254-725D-59EF2D47E4A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190044" y="407699"/>
                <a:ext cx="47625" cy="7239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339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5">
            <a:extLst>
              <a:ext uri="{FF2B5EF4-FFF2-40B4-BE49-F238E27FC236}">
                <a16:creationId xmlns:a16="http://schemas.microsoft.com/office/drawing/2014/main" id="{FBFEE601-B2F1-9185-1DD2-D5FF3A0CB7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777" b="940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8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6ECA461-DFF1-1124-1139-CCE7F2BD2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/>
              <a:t>"Heat mapa"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Pismo odręczne 4">
                <a:extLst>
                  <a:ext uri="{FF2B5EF4-FFF2-40B4-BE49-F238E27FC236}">
                    <a16:creationId xmlns:a16="http://schemas.microsoft.com/office/drawing/2014/main" id="{7189096A-8506-A9D8-3CF9-694A1A52B2F9}"/>
                  </a:ext>
                </a:extLst>
              </p14:cNvPr>
              <p14:cNvContentPartPr/>
              <p14:nvPr/>
            </p14:nvContentPartPr>
            <p14:xfrm>
              <a:off x="11223122" y="382063"/>
              <a:ext cx="161925" cy="104775"/>
            </p14:xfrm>
          </p:contentPart>
        </mc:Choice>
        <mc:Fallback xmlns="">
          <p:pic>
            <p:nvPicPr>
              <p:cNvPr id="5" name="Pismo odręczne 4">
                <a:extLst>
                  <a:ext uri="{FF2B5EF4-FFF2-40B4-BE49-F238E27FC236}">
                    <a16:creationId xmlns:a16="http://schemas.microsoft.com/office/drawing/2014/main" id="{7189096A-8506-A9D8-3CF9-694A1A52B2F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205249" y="364716"/>
                <a:ext cx="197313" cy="1391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Pismo odręczne 6">
                <a:extLst>
                  <a:ext uri="{FF2B5EF4-FFF2-40B4-BE49-F238E27FC236}">
                    <a16:creationId xmlns:a16="http://schemas.microsoft.com/office/drawing/2014/main" id="{62E7039A-65D9-1503-4EB6-A7B4479312E2}"/>
                  </a:ext>
                </a:extLst>
              </p14:cNvPr>
              <p14:cNvContentPartPr/>
              <p14:nvPr/>
            </p14:nvContentPartPr>
            <p14:xfrm>
              <a:off x="11380446" y="407485"/>
              <a:ext cx="428625" cy="219074"/>
            </p14:xfrm>
          </p:contentPart>
        </mc:Choice>
        <mc:Fallback xmlns="">
          <p:pic>
            <p:nvPicPr>
              <p:cNvPr id="7" name="Pismo odręczne 6">
                <a:extLst>
                  <a:ext uri="{FF2B5EF4-FFF2-40B4-BE49-F238E27FC236}">
                    <a16:creationId xmlns:a16="http://schemas.microsoft.com/office/drawing/2014/main" id="{62E7039A-65D9-1503-4EB6-A7B4479312E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362467" y="389168"/>
                <a:ext cx="464224" cy="2553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Pismo odręczne 8">
                <a:extLst>
                  <a:ext uri="{FF2B5EF4-FFF2-40B4-BE49-F238E27FC236}">
                    <a16:creationId xmlns:a16="http://schemas.microsoft.com/office/drawing/2014/main" id="{0622AD43-C60A-7B17-D1B2-74F35DEE8063}"/>
                  </a:ext>
                </a:extLst>
              </p14:cNvPr>
              <p14:cNvContentPartPr/>
              <p14:nvPr/>
            </p14:nvContentPartPr>
            <p14:xfrm>
              <a:off x="11335518" y="566555"/>
              <a:ext cx="66675" cy="123825"/>
            </p14:xfrm>
          </p:contentPart>
        </mc:Choice>
        <mc:Fallback xmlns="">
          <p:pic>
            <p:nvPicPr>
              <p:cNvPr id="9" name="Pismo odręczne 8">
                <a:extLst>
                  <a:ext uri="{FF2B5EF4-FFF2-40B4-BE49-F238E27FC236}">
                    <a16:creationId xmlns:a16="http://schemas.microsoft.com/office/drawing/2014/main" id="{0622AD43-C60A-7B17-D1B2-74F35DEE806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318509" y="548238"/>
                <a:ext cx="100353" cy="1600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Pismo odręczne 10">
                <a:extLst>
                  <a:ext uri="{FF2B5EF4-FFF2-40B4-BE49-F238E27FC236}">
                    <a16:creationId xmlns:a16="http://schemas.microsoft.com/office/drawing/2014/main" id="{DBDF940A-FE88-7A2C-A79D-99EB1ACC99A3}"/>
                  </a:ext>
                </a:extLst>
              </p14:cNvPr>
              <p14:cNvContentPartPr/>
              <p14:nvPr/>
            </p14:nvContentPartPr>
            <p14:xfrm>
              <a:off x="11405868" y="597252"/>
              <a:ext cx="57150" cy="114300"/>
            </p14:xfrm>
          </p:contentPart>
        </mc:Choice>
        <mc:Fallback xmlns="">
          <p:pic>
            <p:nvPicPr>
              <p:cNvPr id="11" name="Pismo odręczne 10">
                <a:extLst>
                  <a:ext uri="{FF2B5EF4-FFF2-40B4-BE49-F238E27FC236}">
                    <a16:creationId xmlns:a16="http://schemas.microsoft.com/office/drawing/2014/main" id="{DBDF940A-FE88-7A2C-A79D-99EB1ACC99A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386818" y="579934"/>
                <a:ext cx="94869" cy="1485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Pismo odręczne 12">
                <a:extLst>
                  <a:ext uri="{FF2B5EF4-FFF2-40B4-BE49-F238E27FC236}">
                    <a16:creationId xmlns:a16="http://schemas.microsoft.com/office/drawing/2014/main" id="{2C47B982-1475-DC2D-03D1-8FC0DB838740}"/>
                  </a:ext>
                </a:extLst>
              </p14:cNvPr>
              <p14:cNvContentPartPr/>
              <p14:nvPr/>
            </p14:nvContentPartPr>
            <p14:xfrm>
              <a:off x="11521000" y="661885"/>
              <a:ext cx="85725" cy="57150"/>
            </p14:xfrm>
          </p:contentPart>
        </mc:Choice>
        <mc:Fallback xmlns="">
          <p:pic>
            <p:nvPicPr>
              <p:cNvPr id="13" name="Pismo odręczne 12">
                <a:extLst>
                  <a:ext uri="{FF2B5EF4-FFF2-40B4-BE49-F238E27FC236}">
                    <a16:creationId xmlns:a16="http://schemas.microsoft.com/office/drawing/2014/main" id="{2C47B982-1475-DC2D-03D1-8FC0DB83874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502201" y="644026"/>
                <a:ext cx="122948" cy="92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Pismo odręczne 14">
                <a:extLst>
                  <a:ext uri="{FF2B5EF4-FFF2-40B4-BE49-F238E27FC236}">
                    <a16:creationId xmlns:a16="http://schemas.microsoft.com/office/drawing/2014/main" id="{AF961470-A6C6-204D-4D80-C5E568E069C1}"/>
                  </a:ext>
                </a:extLst>
              </p14:cNvPr>
              <p14:cNvContentPartPr/>
              <p14:nvPr/>
            </p14:nvContentPartPr>
            <p14:xfrm>
              <a:off x="11596526" y="642819"/>
              <a:ext cx="123825" cy="142875"/>
            </p14:xfrm>
          </p:contentPart>
        </mc:Choice>
        <mc:Fallback xmlns="">
          <p:pic>
            <p:nvPicPr>
              <p:cNvPr id="15" name="Pismo odręczne 14">
                <a:extLst>
                  <a:ext uri="{FF2B5EF4-FFF2-40B4-BE49-F238E27FC236}">
                    <a16:creationId xmlns:a16="http://schemas.microsoft.com/office/drawing/2014/main" id="{AF961470-A6C6-204D-4D80-C5E568E069C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578528" y="624734"/>
                <a:ext cx="159461" cy="1786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" name="Pismo odręczne 16">
                <a:extLst>
                  <a:ext uri="{FF2B5EF4-FFF2-40B4-BE49-F238E27FC236}">
                    <a16:creationId xmlns:a16="http://schemas.microsoft.com/office/drawing/2014/main" id="{87485B96-73AE-8553-1B2D-D15BEE2929DE}"/>
                  </a:ext>
                </a:extLst>
              </p14:cNvPr>
              <p14:cNvContentPartPr/>
              <p14:nvPr/>
            </p14:nvContentPartPr>
            <p14:xfrm>
              <a:off x="11793541" y="507529"/>
              <a:ext cx="114300" cy="76200"/>
            </p14:xfrm>
          </p:contentPart>
        </mc:Choice>
        <mc:Fallback xmlns="">
          <p:pic>
            <p:nvPicPr>
              <p:cNvPr id="17" name="Pismo odręczne 16">
                <a:extLst>
                  <a:ext uri="{FF2B5EF4-FFF2-40B4-BE49-F238E27FC236}">
                    <a16:creationId xmlns:a16="http://schemas.microsoft.com/office/drawing/2014/main" id="{87485B96-73AE-8553-1B2D-D15BEE2929D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775848" y="490052"/>
                <a:ext cx="149333" cy="110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Pismo odręczne 18">
                <a:extLst>
                  <a:ext uri="{FF2B5EF4-FFF2-40B4-BE49-F238E27FC236}">
                    <a16:creationId xmlns:a16="http://schemas.microsoft.com/office/drawing/2014/main" id="{0230DF5F-CB76-08B9-8A04-B88DD14E932A}"/>
                  </a:ext>
                </a:extLst>
              </p14:cNvPr>
              <p14:cNvContentPartPr/>
              <p14:nvPr/>
            </p14:nvContentPartPr>
            <p14:xfrm>
              <a:off x="11470251" y="426739"/>
              <a:ext cx="114300" cy="123825"/>
            </p14:xfrm>
          </p:contentPart>
        </mc:Choice>
        <mc:Fallback xmlns="">
          <p:pic>
            <p:nvPicPr>
              <p:cNvPr id="19" name="Pismo odręczne 18">
                <a:extLst>
                  <a:ext uri="{FF2B5EF4-FFF2-40B4-BE49-F238E27FC236}">
                    <a16:creationId xmlns:a16="http://schemas.microsoft.com/office/drawing/2014/main" id="{0230DF5F-CB76-08B9-8A04-B88DD14E932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452392" y="408422"/>
                <a:ext cx="149662" cy="1600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" name="Pismo odręczne 20">
                <a:extLst>
                  <a:ext uri="{FF2B5EF4-FFF2-40B4-BE49-F238E27FC236}">
                    <a16:creationId xmlns:a16="http://schemas.microsoft.com/office/drawing/2014/main" id="{A1CCDC00-78FB-7465-D9B0-7F348ABF7E9F}"/>
                  </a:ext>
                </a:extLst>
              </p14:cNvPr>
              <p14:cNvContentPartPr/>
              <p14:nvPr/>
            </p14:nvContentPartPr>
            <p14:xfrm>
              <a:off x="11577205" y="477409"/>
              <a:ext cx="85725" cy="142875"/>
            </p14:xfrm>
          </p:contentPart>
        </mc:Choice>
        <mc:Fallback xmlns="">
          <p:pic>
            <p:nvPicPr>
              <p:cNvPr id="21" name="Pismo odręczne 20">
                <a:extLst>
                  <a:ext uri="{FF2B5EF4-FFF2-40B4-BE49-F238E27FC236}">
                    <a16:creationId xmlns:a16="http://schemas.microsoft.com/office/drawing/2014/main" id="{A1CCDC00-78FB-7465-D9B0-7F348ABF7E9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558650" y="458950"/>
                <a:ext cx="122464" cy="1794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3" name="Pismo odręczne 22">
                <a:extLst>
                  <a:ext uri="{FF2B5EF4-FFF2-40B4-BE49-F238E27FC236}">
                    <a16:creationId xmlns:a16="http://schemas.microsoft.com/office/drawing/2014/main" id="{BB9C321C-29B5-A254-725D-59EF2D47E4AE}"/>
                  </a:ext>
                </a:extLst>
              </p14:cNvPr>
              <p14:cNvContentPartPr/>
              <p14:nvPr/>
            </p14:nvContentPartPr>
            <p14:xfrm>
              <a:off x="11204476" y="439449"/>
              <a:ext cx="19050" cy="9525"/>
            </p14:xfrm>
          </p:contentPart>
        </mc:Choice>
        <mc:Fallback xmlns="">
          <p:pic>
            <p:nvPicPr>
              <p:cNvPr id="23" name="Pismo odręczne 22">
                <a:extLst>
                  <a:ext uri="{FF2B5EF4-FFF2-40B4-BE49-F238E27FC236}">
                    <a16:creationId xmlns:a16="http://schemas.microsoft.com/office/drawing/2014/main" id="{BB9C321C-29B5-A254-725D-59EF2D47E4A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190044" y="407699"/>
                <a:ext cx="47625" cy="7239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0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Prezentacja-6_wzor_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zentacja 6_wzor_black" id="{D39E296D-B285-41F3-8A1C-39A7FEA87F1E}" vid="{02DE7C8F-6F27-4D93-AD49-A543D257D95B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Panoramiczny</PresentationFormat>
  <Slides>54</Slides>
  <Notes>0</Notes>
  <HiddenSlides>0</HiddenSlides>
  <ScaleCrop>false</ScaleCrop>
  <HeadingPairs>
    <vt:vector size="4" baseType="variant">
      <vt:variant>
        <vt:lpstr>Motyw</vt:lpstr>
      </vt:variant>
      <vt:variant>
        <vt:i4>3</vt:i4>
      </vt:variant>
      <vt:variant>
        <vt:lpstr>Tytuły slajdów</vt:lpstr>
      </vt:variant>
      <vt:variant>
        <vt:i4>54</vt:i4>
      </vt:variant>
    </vt:vector>
  </HeadingPairs>
  <TitlesOfParts>
    <vt:vector size="57" baseType="lpstr">
      <vt:lpstr>Office Theme</vt:lpstr>
      <vt:lpstr>Prezentacja-6_wzor_black</vt:lpstr>
      <vt:lpstr>Office Theme</vt:lpstr>
      <vt:lpstr>Automaty komórkowe 2 </vt:lpstr>
      <vt:lpstr>Plan</vt:lpstr>
      <vt:lpstr>Automat komórkowy</vt:lpstr>
      <vt:lpstr>Czym jest automat komórkowy?</vt:lpstr>
      <vt:lpstr>Mrówka Langtona</vt:lpstr>
      <vt:lpstr>Mrówka Langtona</vt:lpstr>
      <vt:lpstr>Mrówka Langtona</vt:lpstr>
      <vt:lpstr>Mrówka Langtona w działaniu</vt:lpstr>
      <vt:lpstr>"Heat mapa"</vt:lpstr>
      <vt:lpstr>Mrówka Langtona - podsumowanie</vt:lpstr>
      <vt:lpstr>Piasek</vt:lpstr>
      <vt:lpstr>Prezentacja programu PowerPoint</vt:lpstr>
      <vt:lpstr>Prezentacja programu PowerPoint</vt:lpstr>
      <vt:lpstr>Sąsiedztwo Margolusa</vt:lpstr>
      <vt:lpstr>Prezentacja programu PowerPoint</vt:lpstr>
      <vt:lpstr>Reguły dla piasku</vt:lpstr>
      <vt:lpstr>Reguły dla piasku</vt:lpstr>
      <vt:lpstr>Z blokowaniem</vt:lpstr>
      <vt:lpstr>Pełny zestaw reguł</vt:lpstr>
      <vt:lpstr>Piasek</vt:lpstr>
      <vt:lpstr>Prezentacja programu PowerPoint</vt:lpstr>
      <vt:lpstr>Prezentacja programu PowerPoint</vt:lpstr>
      <vt:lpstr>Prezentacja programu PowerPoint</vt:lpstr>
      <vt:lpstr>Implementacja na GPU (compte shader)</vt:lpstr>
      <vt:lpstr>Co dalej?</vt:lpstr>
      <vt:lpstr>Płyny HPP</vt:lpstr>
      <vt:lpstr>Model HPP</vt:lpstr>
      <vt:lpstr>Prezentacja programu PowerPoint</vt:lpstr>
      <vt:lpstr>HPP</vt:lpstr>
      <vt:lpstr>HPP</vt:lpstr>
      <vt:lpstr>HPP</vt:lpstr>
      <vt:lpstr>HPP</vt:lpstr>
      <vt:lpstr>HPP</vt:lpstr>
      <vt:lpstr>HPP</vt:lpstr>
      <vt:lpstr>HPP</vt:lpstr>
      <vt:lpstr>HPP - kod</vt:lpstr>
      <vt:lpstr>Wyniki (+youtube/shader)</vt:lpstr>
      <vt:lpstr>Prezentacja programu PowerPoint</vt:lpstr>
      <vt:lpstr>Prezentacja programu PowerPoint</vt:lpstr>
      <vt:lpstr>Model FHP</vt:lpstr>
      <vt:lpstr>Automaty elementarne 1D</vt:lpstr>
      <vt:lpstr>Stephen Wolfram</vt:lpstr>
      <vt:lpstr>Stephen Wolfram – automaty 1D</vt:lpstr>
      <vt:lpstr>Reguła 18 </vt:lpstr>
      <vt:lpstr>Reguła 30 </vt:lpstr>
      <vt:lpstr>Reguła 254 </vt:lpstr>
      <vt:lpstr>Rozszerzenie sąsiedztwa</vt:lpstr>
      <vt:lpstr>Prezentacja programu PowerPoint</vt:lpstr>
      <vt:lpstr>Prezentacja programu PowerPoint</vt:lpstr>
      <vt:lpstr>Koniec</vt:lpstr>
      <vt:lpstr>Inne przykłady</vt:lpstr>
      <vt:lpstr>!!!! - print?</vt:lpstr>
      <vt:lpstr>Literatura</vt:lpstr>
      <vt:lpstr>Zajawki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</dc:title>
  <dc:creator/>
  <cp:revision>1626</cp:revision>
  <dcterms:created xsi:type="dcterms:W3CDTF">2022-02-25T11:26:25Z</dcterms:created>
  <dcterms:modified xsi:type="dcterms:W3CDTF">2022-05-19T07:54:01Z</dcterms:modified>
</cp:coreProperties>
</file>