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707" r:id="rId3"/>
    <p:sldId id="706" r:id="rId4"/>
    <p:sldId id="713" r:id="rId5"/>
    <p:sldId id="714" r:id="rId6"/>
    <p:sldId id="716" r:id="rId7"/>
    <p:sldId id="715" r:id="rId8"/>
    <p:sldId id="708" r:id="rId9"/>
    <p:sldId id="705" r:id="rId10"/>
    <p:sldId id="709" r:id="rId11"/>
    <p:sldId id="710" r:id="rId12"/>
    <p:sldId id="721" r:id="rId13"/>
    <p:sldId id="719" r:id="rId14"/>
    <p:sldId id="722" r:id="rId15"/>
    <p:sldId id="711" r:id="rId16"/>
    <p:sldId id="717" r:id="rId17"/>
    <p:sldId id="718" r:id="rId18"/>
    <p:sldId id="723" r:id="rId19"/>
    <p:sldId id="724" r:id="rId20"/>
    <p:sldId id="725" r:id="rId21"/>
  </p:sldIdLst>
  <p:sldSz cx="10080625" cy="7559675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migiusz Durka" initials="RD" lastIdx="6" clrIdx="0"/>
  <p:cmAuthor id="2" name="Nelson" initials="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71" autoAdjust="0"/>
    <p:restoredTop sz="94662" autoAdjust="0"/>
  </p:normalViewPr>
  <p:slideViewPr>
    <p:cSldViewPr>
      <p:cViewPr varScale="1">
        <p:scale>
          <a:sx n="68" d="100"/>
          <a:sy n="68" d="100"/>
        </p:scale>
        <p:origin x="990" y="6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018223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C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018223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58F1731-3394-4EB0-BFF8-B95568333928}" type="slidenum">
              <a:t>‹#›</a:t>
            </a:fld>
            <a:endParaRPr lang="es-CL" sz="14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626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2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6.42184" units="1/cm"/>
          <inkml:channelProperty channel="Y" name="resolution" value="60.20067" units="1/cm"/>
          <inkml:channelProperty channel="T" name="resolution" value="1" units="1/dev"/>
        </inkml:channelProperties>
      </inkml:inkSource>
      <inkml:timestamp xml:id="ts0" timeString="2022-12-09T07:28:30.46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0,'39'0'62,"1"0"-46,-1 0-1,0 0-15,0 0 16,0 0 15,0 0-15,0 0 0,0 0 124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2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6.42184" units="1/cm"/>
          <inkml:channelProperty channel="Y" name="resolution" value="60.20067" units="1/cm"/>
          <inkml:channelProperty channel="T" name="resolution" value="1" units="1/dev"/>
        </inkml:channelProperties>
      </inkml:inkSource>
      <inkml:timestamp xml:id="ts0" timeString="2022-12-09T07:28:46.137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2305 0,'39'0'31,"0"0"-15,39 0-16,39 0 16,1 0-16,116 0 15,-78 0-15,1 0 16,-1 0-16,78 0 16,-77 0-16,116 0 15,-155 39-15,-1-39 16,0 0-16,-39 0 15,39 0-15,-38 39 16,38-39-16,0 0 16,-39 0-16,0 0 15,40 0-15,-1 0 16,0 0-16,-39 0 16,0 0-16,-39 0 15,0 0-15,40 0 16,-1 0-16,0 0 15,-39 0-15,0 0 16,-117 0 78</inkml:trace>
  <inkml:trace contextRef="#ctx0" brushRef="#br0" timeOffset="-4034">391 1133 0,'0'39'0,"-39"-39"16,39 39 15,-40-39-31,40 39 16,-39 0-1,39 0 1,0 0-1,-39-39 1,39 39 0,0 1-16,0-1 15,0 0 1,0 0 0,0 0-16,39 39 15,0-78-15,1 78 16,-1-78-16,0 39 15,0 0-15,0-39 16,0 0 0,0 0-1,0 0 32,0 0-31,39-39-1,-39 0-15,0 39 16,-39-78 0,40 78-1,-40-39-15,0-39 16,39 0 0,-39 39-16,39 39 15,-39-79-15,0 40 16,0 0-1,0 0-15,-39 39 16,0 0 15,-1-39-31,-38 39 16,39 0 0,0 0-1,0 0 1,0 0-16,0 0 15,-39 0 1,39 0 0,-39 0-1,-1 0 1,40 0-16,39 39 16,-39-39 15,39 39-31,-39 0 15,39 0 1</inkml:trace>
  <inkml:trace contextRef="#ctx0" brushRef="#br0" timeOffset="-2629">977 664 0,'0'39'0,"0"0"62,0 0-46,0 0 0,0 0-1,0 0 1,0 1-16,0-1 15,0 39-15,0-39 16,0 0-16,0 0 16,0 39-1,0-39-15,0 0 16,0 0 0,0 0-1,0 40 1,0-1-16,0 0 15,0-39 1,0 0 0,0 0-1,0 0 1,39-39 62,-39 39-78,0 0 16,39-39-1,0 39 17,0-39-32,0 0 15,-39 40 1,39-40-16,0 0 15,0 0 1,0 0 31,1 0-31,-1 0-16,0 0 15,0-40 1,0 40-16,0 0 15,0-39 1</inkml:trace>
  <inkml:trace contextRef="#ctx0" brushRef="#br0" timeOffset="-913">1407 0 0,'0'39'78,"0"0"-62,0 0-16,0 39 16,0 0-16,0-39 15,-39 118-15,39-79 16,0 0-16,0-39 15,0 0 1,0-78 156,39 0-156,-39 0-16,0 0 15,39 0-15,0-39 16,0 38-16,-39 1 15,0 0-15,39 39 16,-39-39-16,39 0 63,0 39-48,-39-39 1,39 39 62,0 39-62,0 0-16,-39 0 15,0 0 1,0 0-16,39 1 15,-39 77-15,0-78 16,0 0-16,0 0 16,0 0-16,0 0 15,0 0 1,0 0 15</inkml:trace>
  <inkml:trace contextRef="#ctx0" brushRef="#br0" timeOffset="1233">625 3360 0,'-39'0'63,"0"0"-48,0 0 1,0 39-16,39 40 31,-39-79-15,39 78-16,0-39 0,-39 0 16,39 0-16,0 39 15,0-39 16,0 0-31,0 0 16,78-39 0,-39 0-1,0 0 1,0 0-16,-39 39 16,39-39-1,0 0-15,39 0 16,-39-39-1,0 39-15,79 0 16,-40-39-16,-39 0 16,-39 0 15,0-39-15,0 39-1,-39 0 1,0 0-16,-39 39 15,-1-39-15,40 39 16,0 0-16,0-39 16,0 39-1,0 0 1,0 0 0,0 0-16,0 0 15,0 0-15,0 0 16,0 39-16</inkml:trace>
  <inkml:trace contextRef="#ctx0" brushRef="#br0" timeOffset="2147">1211 2462 0,'0'39'0,"0"0"16,0 0-16,0 39 16,0-39-1,0 0-15,0 0 16,0 0-16,0 0 16,0 0-16,0 40 15,0-40-15,0 0 16,0 39-16,0-39 15,0 39-15,0 0 16,0-39 0,0 0-16,0 0 15,0 1-15,0-1 16,0 0-16,39-39 16,-39 78-1,0-39 1,39 0-1,-39 0 1,0 0 0,0 0-1,0 0 17,39-39-17,1 0-15,-40 39 16,39 0-1,0-39-15,0 0 16,0 0 0,0-39 15,0 0 16,0 39-32,-39-39-15</inkml:trace>
  <inkml:trace contextRef="#ctx0" brushRef="#br0" timeOffset="3476">1836 3204 0,'79'39'62,"-40"0"-46,39-39-16,-78 39 15,39 0-15,-39 0 16,39-39 0,0 0-16,-39 79 15,39-40 1,0 0 0,39 39-1,-78-39-15,0 0 16,39 0-16,1 0 15,-40 0 1,0 0-16,39-39 16,-39 39-1,39-39 1,0 0 15,-39 39-15,39-39-16,0 40 15,-78-1 64</inkml:trace>
  <inkml:trace contextRef="#ctx0" brushRef="#br0" timeOffset="4309">1758 3829 0,'39'0'0,"-39"-39"63,39-39-47,1 39-1,-40 0-15,39 0 16,0 0-1,-39 0-15,39 0 16,0-1 0,-39 1-1,39 39-15,-39-39 16,39 0 0,-39 0 15,39 39-16,0 0 1,-39-39-16,39 39 16,0-78-16,0 78 15,0-39-15,1 0 16,-40 0 31</inkml:trace>
  <inkml:trace contextRef="#ctx0" brushRef="#br0" timeOffset="5686">2735 2579 0,'0'39'78,"0"0"-62,0 117 15,0-117-31,0 0 0,0 0 16,0 1 0,0-1-16,0-78 156,39-1-141,0 1 1,-39 0-16,39 39 0,-39-39 16,40 0 15,-1 0-15,0 39 30,0 0 48,-39 39-78,39-39-16,0 39 15,-39 0-15,0 0 16,0 0 0,0 1-1,0-1 1,0 0 0,0 0-1,39-39 1,-39 39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512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6.42184" units="1/cm"/>
          <inkml:channelProperty channel="Y" name="resolution" value="60.20067" units="1/cm"/>
          <inkml:channelProperty channel="T" name="resolution" value="1" units="1/dev"/>
        </inkml:channelProperties>
      </inkml:inkSource>
      <inkml:timestamp xml:id="ts0" timeString="2022-12-09T07:29:02.44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313 1024 0,'39'0'47,"39"0"-31,0 0-1,-39 0-15,0 0 16,39 0-16,-39 0 15,0 0 1,0 0-16,1-39 16,-40-1 62,39-38-78,-39 39 15,39 0-15,-39-39 16,39 39-16,-39 0 16,39-78-16,-39 78 15,0-79-15,0 79 16,0 0-16,0-39 16,0 0-16,0 39 15,0 0-15,-39 39 16,39-39-16,-39 39 31,0 0 16,0 0 0,-1 39-16,40 0-31,-39 39 16,0 0-16,0-39 15,39 39-15,0 79 16,0-118-16,0 39 16,-39-39-16,39 39 15,0-39 1,0 39-1,0-39-15,0 40 16,0-40-16,0 78 16,0-78-16,0 0 15,0 0-15,-39 39 16,39-39-16,0 0 16,0 0-16,0 1 15,0-1-15,0 0 16,0 0-1,0 0-15,0 0 16,0 0-16,0 39 16,0-39-1,-39 0-15,39 0 16,0 40-16,0-40 16,0 0-16,0 0 15,0 0-15,0 0 16,0 0-16,0 0 15,0 0-15,0 39 16,0-39 0,0 0-1,0 40 1,0-40 0,0 0-16,0 39 15,0-39-15,0 0 16,0 0-16,0 0 15,0-78 142</inkml:trace>
  <inkml:trace contextRef="#ctx0" brushRef="#br0" timeOffset="1027">0 1571 0,'39'0'78,"0"0"-78,0 39 16,0 0-16,0-39 15,0 0-15,0 0 16,40 39 0,-40-39-16,0 39 0,39-39 15,-39 0-15,0 0 16,0 0-1,-39 39 1,78-39-16,-39 0 16,40 0-1,-40 0-15,0 0 16,0 0-16,39 0 16,-39 0-1,0 0-15,0 0 16,0 0-16,0 0 15,0 0 17,0 0-32,1 0 0,-1 0 15,0 0 1,0-39 0,-39 0-16,39 39 15,0-39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77875"/>
            <a:ext cx="5116513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09929" y="4861258"/>
            <a:ext cx="5679111" cy="460521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CL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018223" y="0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018223" y="9722883"/>
            <a:ext cx="3080748" cy="511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37CF4491-63D5-431F-9FED-8A45393A03A6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8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CL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334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198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66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807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761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6622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673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825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6264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449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789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206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45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44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727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731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68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824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09929" y="4861258"/>
            <a:ext cx="5679111" cy="307777"/>
          </a:xfrm>
        </p:spPr>
        <p:txBody>
          <a:bodyPr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187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D86FC-5179-4D53-868B-B2361A98BD8B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980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C60C3B-CC5A-42C2-9C6E-91085A9C21D3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015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F9C663-83BB-4B21-AE68-DD8512BAA29F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8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A1A486-78FD-46A0-9871-090F862E6007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879CE2-45E9-4CF8-BF5F-ED6E142635DF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45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9765D-E863-46ED-8E52-FE5D93F58C92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94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6FD897-99C8-4C92-8D84-04CB14988555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ACC2D8-EA61-4F66-BEE8-7D0CC4C412ED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2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F6965-0A96-4031-A36A-B90D8FC36D64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1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4023AC-E60B-48C8-AA1C-E82728A74BAC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7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F8AF3F-D66F-4B31-B368-CF1BFEE90554}" type="slidenum"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98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CL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C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CL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s-CL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s-CL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CL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s-CL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es-CL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81C99D2-2F7D-462B-8FBA-8606AC39A7E1}" type="slidenum"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hangingPunct="0">
        <a:tabLst/>
        <a:defRPr lang="es-CL" sz="44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CL" sz="3200" b="0" i="0" u="none" strike="noStrike" kern="1200">
          <a:ln>
            <a:noFill/>
          </a:ln>
          <a:latin typeface="Arial" pitchFamily="18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805" y="2125800"/>
            <a:ext cx="9145014" cy="1101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lvl="0" algn="ctr" hangingPunct="0"/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Pochodne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Całki</a:t>
            </a:r>
            <a:endParaRPr lang="en-US" sz="400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15976" y="2823235"/>
            <a:ext cx="6264696" cy="5333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algn="ctr" hangingPunct="0"/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R</a:t>
            </a:r>
            <a:r>
              <a:rPr lang="pl-PL" sz="2300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emigiusz</a:t>
            </a:r>
            <a:r>
              <a:rPr lang="en-US" sz="2300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 Durka</a:t>
            </a:r>
            <a:endParaRPr lang="pl-PL" sz="2300" dirty="0"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  <a:p>
            <a:pPr algn="ctr" hangingPunct="0"/>
            <a:endParaRPr lang="en-US" sz="2300" dirty="0"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400" i="1" u="none" strike="noStrike" kern="1200" dirty="0">
              <a:ln>
                <a:noFill/>
              </a:ln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64529" y="179437"/>
            <a:ext cx="827999" cy="32677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s-CL" sz="15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1 / </a:t>
            </a:r>
            <a:r>
              <a:rPr lang="pl-PL" sz="1500" b="1" i="0" u="none" strike="noStrike" kern="1200" dirty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31</a:t>
            </a:r>
            <a:endParaRPr lang="es-CL" sz="1500" b="1" i="0" u="none" strike="noStrike" kern="1200" dirty="0">
              <a:ln>
                <a:noFill/>
              </a:ln>
              <a:solidFill>
                <a:schemeClr val="bg1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59" y="3779303"/>
            <a:ext cx="1112330" cy="108552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808734" y="5378239"/>
            <a:ext cx="5038725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hangingPunct="0"/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  <a:p>
            <a:pPr lvl="0" algn="ctr" hangingPunct="0"/>
            <a:r>
              <a:rPr lang="pl-PL" sz="14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Insitute</a:t>
            </a:r>
            <a:r>
              <a:rPr lang="pl-PL" sz="14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 of </a:t>
            </a:r>
            <a:r>
              <a:rPr lang="pl-PL" sz="14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Theoretical</a:t>
            </a:r>
            <a:r>
              <a:rPr lang="pl-PL" sz="14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 </a:t>
            </a:r>
            <a:r>
              <a:rPr lang="pl-PL" sz="14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Physics</a:t>
            </a:r>
            <a:endParaRPr lang="pl-PL" sz="1400" i="1" dirty="0"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  <a:p>
            <a:pPr lvl="0" algn="ctr" hangingPunct="0"/>
            <a:r>
              <a:rPr lang="pl-PL" sz="1400" i="1" dirty="0" err="1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Uniwersity</a:t>
            </a:r>
            <a:r>
              <a:rPr lang="pl-PL" sz="1400" i="1" dirty="0">
                <a:solidFill>
                  <a:srgbClr val="000000"/>
                </a:solidFill>
                <a:latin typeface="Century Gothic" panose="020B0502020202020204" pitchFamily="34" charset="0"/>
                <a:ea typeface="Arial Unicode MS" pitchFamily="2"/>
                <a:cs typeface="Segoe UI Semibold" panose="020B0702040204020203" pitchFamily="34" charset="0"/>
              </a:rPr>
              <a:t> of Wrocław</a:t>
            </a:r>
            <a:endParaRPr lang="en-US" sz="1400" i="1" dirty="0">
              <a:solidFill>
                <a:srgbClr val="000000"/>
              </a:solidFill>
              <a:latin typeface="Century Gothic" panose="020B0502020202020204" pitchFamily="34" charset="0"/>
              <a:ea typeface="Arial Unicode MS" pitchFamily="2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007865" y="107387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Różniczka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6431E5F-79B5-0BEC-7735-5B6523ECB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6" y="1115541"/>
            <a:ext cx="7848872" cy="19875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DE1E45C-67D9-14DD-FEE7-83A13794F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226" y="3093200"/>
            <a:ext cx="5429277" cy="30243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BF992DB-C0DD-8A38-DA90-62B1A21E7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944" y="6721855"/>
            <a:ext cx="7100950" cy="7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007865" y="107387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Różniczka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1257636-2568-9064-6EAC-6DCE56AA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24" y="2608876"/>
            <a:ext cx="6399539" cy="442135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9C69461-8E02-AC12-6CA5-E300F2D30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59" y="1184872"/>
            <a:ext cx="3676714" cy="1180667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DE78F1B8-1989-8C37-1D2F-9B8DDD85303F}"/>
              </a:ext>
            </a:extLst>
          </p:cNvPr>
          <p:cNvSpPr/>
          <p:nvPr/>
        </p:nvSpPr>
        <p:spPr>
          <a:xfrm>
            <a:off x="3739581" y="6202949"/>
            <a:ext cx="3528392" cy="827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020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41E6F1-C5F5-10C4-5267-7856F6A6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31" y="1475581"/>
            <a:ext cx="9144067" cy="68580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CA2CE10-D0C0-B0E1-8544-D9BE68306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7" y="35668"/>
            <a:ext cx="4896544" cy="21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007865" y="107387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Błąd</a:t>
            </a:r>
            <a:r>
              <a:rPr lang="en-US" sz="3200" i="0" u="none" strike="noStrike" kern="1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pomiarowy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09E7BE-A067-8D24-A094-42954514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65" y="703476"/>
            <a:ext cx="6315956" cy="485842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FA81805-E3EA-7460-A48E-EDD538CDC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720" y="5151093"/>
            <a:ext cx="6048672" cy="230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0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34270A4-E011-C078-AB7C-D0E0A8A374FE}"/>
              </a:ext>
            </a:extLst>
          </p:cNvPr>
          <p:cNvSpPr txBox="1"/>
          <p:nvPr/>
        </p:nvSpPr>
        <p:spPr>
          <a:xfrm>
            <a:off x="4032200" y="2699717"/>
            <a:ext cx="2577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/>
              <a:t>Całki</a:t>
            </a:r>
            <a:endParaRPr lang="pl-PL" sz="9600" dirty="0"/>
          </a:p>
        </p:txBody>
      </p:sp>
    </p:spTree>
    <p:extLst>
      <p:ext uri="{BB962C8B-B14F-4D97-AF65-F5344CB8AC3E}">
        <p14:creationId xmlns:p14="http://schemas.microsoft.com/office/powerpoint/2010/main" val="427768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468278" y="6965645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Całkowanie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F2E6E2D-D553-9A14-0329-851CADD23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8" y="0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9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80CDBE-AEA3-1187-609B-79CE18F43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08" y="323453"/>
            <a:ext cx="6120680" cy="64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48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237793" y="347505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Całkowanie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94FE1B-4B26-731C-0C18-9F201B41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9" y="350812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7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237793" y="347505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Całkowanie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B94FE1B-4B26-731C-0C18-9F201B412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9" y="350812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237793" y="347505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Całkowanie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BC271A-8F28-FA22-09FE-F3636666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2" y="357137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9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D331327-A09B-21A9-9E6B-AB18E3BC2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89" y="1084243"/>
            <a:ext cx="8129647" cy="53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237793" y="347505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Całkowanie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7BC271A-8F28-FA22-09FE-F36366667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32" y="357137"/>
            <a:ext cx="9144067" cy="68580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F6CC468-02C3-04A5-F2CB-55C4509C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79" y="350812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116E27E-3B43-2121-1383-0E55497D6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9" y="350812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8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630312" y="395461"/>
            <a:ext cx="8820000" cy="59403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Pochodna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funkcji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odwrotnej</a:t>
            </a:r>
            <a:endParaRPr lang="en-US" sz="3200" i="0" u="none" strike="noStrike" kern="1200" dirty="0">
              <a:ln>
                <a:noFill/>
              </a:ln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BB34806-E18F-B54F-CD54-25AFB9F22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0" y="1259557"/>
            <a:ext cx="7466440" cy="3600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BD2B4D0-7C9A-3EDC-7533-53AD633A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951" y="4282892"/>
            <a:ext cx="2724398" cy="325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6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C5977F6-E933-8500-2D2D-3FBD0EDE5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79" y="350812"/>
            <a:ext cx="9144067" cy="68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26EA3CC-3085-3A1D-9AF8-962AFA0AC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6" y="8984"/>
            <a:ext cx="9144067" cy="68580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5FCB655-3EE6-ACC6-EA6E-2FE9E4512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128" y="6537419"/>
            <a:ext cx="3816424" cy="102225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1A01B00-9857-9331-1C0D-8043CFF7671C}"/>
              </a:ext>
            </a:extLst>
          </p:cNvPr>
          <p:cNvSpPr txBox="1"/>
          <p:nvPr/>
        </p:nvSpPr>
        <p:spPr>
          <a:xfrm>
            <a:off x="1943968" y="6874131"/>
            <a:ext cx="11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Układ</a:t>
            </a:r>
            <a:r>
              <a:rPr lang="en-US" dirty="0"/>
              <a:t> RLC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50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B8B0FD-B82E-C825-35EE-765DB1A09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869" y="827509"/>
            <a:ext cx="719088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4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4EC0B88-250D-4E55-E451-8BC5001FF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16" y="1043533"/>
            <a:ext cx="7923672" cy="3752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A2D5D337-F817-E74B-02FD-352B1C19D17B}"/>
                  </a:ext>
                </a:extLst>
              </p14:cNvPr>
              <p14:cNvContentPartPr/>
              <p14:nvPr/>
            </p14:nvContentPartPr>
            <p14:xfrm>
              <a:off x="3446446" y="2588455"/>
              <a:ext cx="127080" cy="36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a16="http://schemas.microsoft.com/office/drawing/2014/main" id="{A2D5D337-F817-E74B-02FD-352B1C19D1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7446" y="2579455"/>
                <a:ext cx="1447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941BD03A-6883-194C-0573-4140AB4B29AC}"/>
                  </a:ext>
                </a:extLst>
              </p14:cNvPr>
              <p14:cNvContentPartPr/>
              <p14:nvPr/>
            </p14:nvContentPartPr>
            <p14:xfrm>
              <a:off x="4262566" y="4909735"/>
              <a:ext cx="1330920" cy="1449360"/>
            </p14:xfrm>
          </p:contentPart>
        </mc:Choice>
        <mc:Fallback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941BD03A-6883-194C-0573-4140AB4B29A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3566" y="4900735"/>
                <a:ext cx="1348560" cy="14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" name="Pismo odręczne 26">
                <a:extLst>
                  <a:ext uri="{FF2B5EF4-FFF2-40B4-BE49-F238E27FC236}">
                    <a16:creationId xmlns:a16="http://schemas.microsoft.com/office/drawing/2014/main" id="{92B379E4-BFC2-19C3-EE51-372EA9655DD8}"/>
                  </a:ext>
                </a:extLst>
              </p14:cNvPr>
              <p14:cNvContentPartPr/>
              <p14:nvPr/>
            </p14:nvContentPartPr>
            <p14:xfrm>
              <a:off x="5191006" y="4892815"/>
              <a:ext cx="549000" cy="1015920"/>
            </p14:xfrm>
          </p:contentPart>
        </mc:Choice>
        <mc:Fallback>
          <p:pic>
            <p:nvPicPr>
              <p:cNvPr id="27" name="Pismo odręczne 26">
                <a:extLst>
                  <a:ext uri="{FF2B5EF4-FFF2-40B4-BE49-F238E27FC236}">
                    <a16:creationId xmlns:a16="http://schemas.microsoft.com/office/drawing/2014/main" id="{92B379E4-BFC2-19C3-EE51-372EA9655DD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82006" y="4883815"/>
                <a:ext cx="566640" cy="103356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Prostokąt 27">
            <a:extLst>
              <a:ext uri="{FF2B5EF4-FFF2-40B4-BE49-F238E27FC236}">
                <a16:creationId xmlns:a16="http://schemas.microsoft.com/office/drawing/2014/main" id="{1F3AF9B9-1770-B73D-73E7-0BD12B1DF11F}"/>
              </a:ext>
            </a:extLst>
          </p:cNvPr>
          <p:cNvSpPr/>
          <p:nvPr/>
        </p:nvSpPr>
        <p:spPr>
          <a:xfrm>
            <a:off x="4392240" y="2843733"/>
            <a:ext cx="798766" cy="934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E50A80B6-ACBA-4A7D-3868-A9B573E2A847}"/>
              </a:ext>
            </a:extLst>
          </p:cNvPr>
          <p:cNvSpPr/>
          <p:nvPr/>
        </p:nvSpPr>
        <p:spPr>
          <a:xfrm>
            <a:off x="4090852" y="4643932"/>
            <a:ext cx="1649153" cy="18722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70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CuadroTexto"/>
          <p:cNvSpPr txBox="1"/>
          <p:nvPr/>
        </p:nvSpPr>
        <p:spPr>
          <a:xfrm>
            <a:off x="1007865" y="107387"/>
            <a:ext cx="8820000" cy="160033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/>
          <a:p>
            <a:pPr lvl="0" algn="ctr" hangingPunct="0"/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Pochodna</a:t>
            </a:r>
            <a:r>
              <a:rPr lang="en-US" sz="3200" i="0" u="none" strike="noStrike" kern="1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cząstkowa</a:t>
            </a:r>
            <a:r>
              <a:rPr lang="en-US" sz="3200" i="0" u="none" strike="noStrike" kern="1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 </a:t>
            </a:r>
          </a:p>
          <a:p>
            <a:pPr lvl="0" algn="ctr" hangingPunct="0"/>
            <a:endParaRPr lang="en-US" sz="32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  <a:ea typeface="Arial Unicode MS" pitchFamily="2"/>
              <a:cs typeface="Tahoma" pitchFamily="2"/>
            </a:endParaRPr>
          </a:p>
          <a:p>
            <a:pPr lvl="0" algn="ctr" hangingPunct="0"/>
            <a:r>
              <a:rPr lang="en-US" sz="3200" i="0" u="none" strike="noStrike" kern="1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\partial  “de </a:t>
            </a:r>
            <a:r>
              <a:rPr lang="en-US" sz="3200" i="0" u="none" strike="noStrike" kern="120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kręcone</a:t>
            </a:r>
            <a:r>
              <a:rPr lang="en-US" sz="3200" i="0" u="none" strike="noStrike" kern="120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Arial Unicode MS" pitchFamily="2"/>
                <a:cs typeface="Tahoma" pitchFamily="2"/>
              </a:rPr>
              <a:t>”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CEC1CDC-DC47-2A94-8014-030F0C2D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646" y="2123653"/>
            <a:ext cx="7841332" cy="49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34882</TotalTime>
  <Words>39</Words>
  <Application>Microsoft Office PowerPoint</Application>
  <PresentationFormat>Niestandardowy</PresentationFormat>
  <Paragraphs>20</Paragraphs>
  <Slides>20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StarSymbol</vt:lpstr>
      <vt:lpstr>Times New Roman</vt:lpstr>
      <vt:lpstr>Predeterminado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. .</dc:creator>
  <cp:lastModifiedBy>Remigiusz Durka</cp:lastModifiedBy>
  <cp:revision>582</cp:revision>
  <cp:lastPrinted>2013-09-12T03:09:45Z</cp:lastPrinted>
  <dcterms:created xsi:type="dcterms:W3CDTF">2011-12-20T03:22:08Z</dcterms:created>
  <dcterms:modified xsi:type="dcterms:W3CDTF">2022-12-09T08:38:17Z</dcterms:modified>
</cp:coreProperties>
</file>