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9" r:id="rId4"/>
    <p:sldId id="300" r:id="rId5"/>
    <p:sldId id="308" r:id="rId6"/>
    <p:sldId id="287" r:id="rId7"/>
    <p:sldId id="305" r:id="rId8"/>
    <p:sldId id="293" r:id="rId9"/>
    <p:sldId id="307" r:id="rId10"/>
    <p:sldId id="301" r:id="rId11"/>
    <p:sldId id="291" r:id="rId12"/>
    <p:sldId id="309" r:id="rId13"/>
    <p:sldId id="289" r:id="rId14"/>
    <p:sldId id="306" r:id="rId15"/>
    <p:sldId id="265" r:id="rId1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AFEAFF"/>
    <a:srgbClr val="006600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9" autoAdjust="0"/>
    <p:restoredTop sz="85551" autoAdjust="0"/>
  </p:normalViewPr>
  <p:slideViewPr>
    <p:cSldViewPr>
      <p:cViewPr varScale="1">
        <p:scale>
          <a:sx n="79" d="100"/>
          <a:sy n="79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>
          <a:extLst/>
        </a:lstStyle>
        <a:p>
          <a:endParaRPr lang="pl-PL"/>
        </a:p>
      </dgm:t>
    </dgm:pt>
    <dgm:pt modelId="{D1112E5E-D011-4DD6-8EAE-49A243F23463}">
      <dgm:prSet custT="1"/>
      <dgm:spPr/>
      <dgm:t>
        <a:bodyPr/>
        <a:lstStyle/>
        <a:p>
          <a:r>
            <a:rPr lang="pl-PL" sz="24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Max </a:t>
          </a:r>
          <a:r>
            <a:rPr lang="pl-PL" sz="24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Born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A7BF22-09D5-4A51-B3B0-30F8B622731F}" type="parTrans" cxnId="{7D2A4C0C-2341-422B-A34B-4EEEAE9FBE8B}">
      <dgm:prSet/>
      <dgm:spPr/>
      <dgm:t>
        <a:bodyPr/>
        <a:lstStyle/>
        <a:p>
          <a:endParaRPr lang="pl-PL"/>
        </a:p>
      </dgm:t>
    </dgm:pt>
    <dgm:pt modelId="{298749BA-69F7-40CC-8744-777FC54F7D59}" type="sibTrans" cxnId="{7D2A4C0C-2341-422B-A34B-4EEEAE9FBE8B}">
      <dgm:prSet/>
      <dgm:spPr/>
      <dgm:t>
        <a:bodyPr/>
        <a:lstStyle/>
        <a:p>
          <a:endParaRPr lang="pl-PL"/>
        </a:p>
      </dgm:t>
    </dgm:pt>
    <dgm:pt modelId="{6975E648-E9FE-4263-90C5-CE5678EEEC11}">
      <dgm:prSet custT="1"/>
      <dgm:spPr/>
      <dgm:t>
        <a:bodyPr/>
        <a:lstStyle/>
        <a:p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Philipp </a:t>
          </a:r>
          <a:r>
            <a:rPr lang="pl-PL" sz="24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Lenard</a:t>
          </a:r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9629A-6DEC-4B5C-A681-294FDC80819C}" type="parTrans" cxnId="{4E356A2E-C588-4468-88E3-7F3E38433424}">
      <dgm:prSet/>
      <dgm:spPr/>
      <dgm:t>
        <a:bodyPr/>
        <a:lstStyle/>
        <a:p>
          <a:endParaRPr lang="pl-PL"/>
        </a:p>
      </dgm:t>
    </dgm:pt>
    <dgm:pt modelId="{46D57AA7-7ACF-4C37-ABB2-6AEFE83CF73E}" type="sibTrans" cxnId="{4E356A2E-C588-4468-88E3-7F3E38433424}">
      <dgm:prSet/>
      <dgm:spPr/>
      <dgm:t>
        <a:bodyPr/>
        <a:lstStyle/>
        <a:p>
          <a:endParaRPr lang="pl-PL"/>
        </a:p>
      </dgm:t>
    </dgm:pt>
    <dgm:pt modelId="{056D99C0-13EA-45BD-9590-E19A80DBB84C}">
      <dgm:prSet custT="1"/>
      <dgm:spPr/>
      <dgm:t>
        <a:bodyPr/>
        <a:lstStyle/>
        <a:p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Eduard Buchner 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1F686-1014-4892-B287-B9F202973D8A}" type="parTrans" cxnId="{091E19F8-BB0C-483F-A28C-3DC9A2C5B45A}">
      <dgm:prSet/>
      <dgm:spPr/>
      <dgm:t>
        <a:bodyPr/>
        <a:lstStyle/>
        <a:p>
          <a:endParaRPr lang="pl-PL"/>
        </a:p>
      </dgm:t>
    </dgm:pt>
    <dgm:pt modelId="{EE15A07E-A843-4F0F-B9FA-CD5B0EA8D117}" type="sibTrans" cxnId="{091E19F8-BB0C-483F-A28C-3DC9A2C5B45A}">
      <dgm:prSet/>
      <dgm:spPr/>
      <dgm:t>
        <a:bodyPr/>
        <a:lstStyle/>
        <a:p>
          <a:endParaRPr lang="pl-PL"/>
        </a:p>
      </dgm:t>
    </dgm:pt>
    <dgm:pt modelId="{7799548E-7912-4C25-9D5D-684025BCDC08}">
      <dgm:prSet custT="1"/>
      <dgm:spPr/>
      <dgm:t>
        <a:bodyPr/>
        <a:lstStyle/>
        <a:p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Paul Ehrlich 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C113B-4B81-421E-A0BD-A578EB2E03A4}" type="parTrans" cxnId="{B61FE4A5-7044-45DC-A03A-4E118EB9EC24}">
      <dgm:prSet/>
      <dgm:spPr/>
      <dgm:t>
        <a:bodyPr/>
        <a:lstStyle/>
        <a:p>
          <a:endParaRPr lang="pl-PL"/>
        </a:p>
      </dgm:t>
    </dgm:pt>
    <dgm:pt modelId="{A56BE2C3-F4E3-44EF-8015-D27842A42D87}" type="sibTrans" cxnId="{B61FE4A5-7044-45DC-A03A-4E118EB9EC24}">
      <dgm:prSet/>
      <dgm:spPr/>
      <dgm:t>
        <a:bodyPr/>
        <a:lstStyle/>
        <a:p>
          <a:endParaRPr lang="pl-PL"/>
        </a:p>
      </dgm:t>
    </dgm:pt>
    <dgm:pt modelId="{831444D4-FC7E-4BA1-BEAC-6E73646892CA}">
      <dgm:prSet custT="1"/>
      <dgm:spPr/>
      <dgm:t>
        <a:bodyPr/>
        <a:lstStyle/>
        <a:p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Erwin </a:t>
          </a:r>
          <a:r>
            <a:rPr lang="pl-PL" sz="24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Schrödinger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2F3F5-ED92-4149-A523-CB84BF350C53}" type="parTrans" cxnId="{69731245-6F8A-4972-A01F-CC00E4C58E10}">
      <dgm:prSet/>
      <dgm:spPr/>
      <dgm:t>
        <a:bodyPr/>
        <a:lstStyle/>
        <a:p>
          <a:endParaRPr lang="pl-PL"/>
        </a:p>
      </dgm:t>
    </dgm:pt>
    <dgm:pt modelId="{887C5595-A3D0-4E30-926B-C5A4C4F606ED}" type="sibTrans" cxnId="{69731245-6F8A-4972-A01F-CC00E4C58E10}">
      <dgm:prSet/>
      <dgm:spPr/>
      <dgm:t>
        <a:bodyPr/>
        <a:lstStyle/>
        <a:p>
          <a:endParaRPr lang="pl-PL"/>
        </a:p>
      </dgm:t>
    </dgm:pt>
    <dgm:pt modelId="{C288EEDE-42F1-4C26-BCB7-01393A175832}">
      <dgm:prSet custT="1"/>
      <dgm:spPr/>
      <dgm:t>
        <a:bodyPr/>
        <a:lstStyle/>
        <a:p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Theodor </a:t>
          </a:r>
          <a:r>
            <a:rPr lang="pl-PL" sz="24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Mommsen</a:t>
          </a:r>
          <a:r>
            <a:rPr lang="pl-PL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2FDBE-C94E-41F5-B178-16B9B95D8DDF}" type="parTrans" cxnId="{3A9DEE54-942A-4A2B-8357-6F059F07F623}">
      <dgm:prSet/>
      <dgm:spPr/>
      <dgm:t>
        <a:bodyPr/>
        <a:lstStyle/>
        <a:p>
          <a:endParaRPr lang="pl-PL"/>
        </a:p>
      </dgm:t>
    </dgm:pt>
    <dgm:pt modelId="{02B22EFF-8C82-43AE-AEF2-EA8FE4384B3E}" type="sibTrans" cxnId="{3A9DEE54-942A-4A2B-8357-6F059F07F623}">
      <dgm:prSet/>
      <dgm:spPr/>
      <dgm:t>
        <a:bodyPr/>
        <a:lstStyle/>
        <a:p>
          <a:endParaRPr lang="pl-PL"/>
        </a:p>
      </dgm:t>
    </dgm:pt>
    <dgm:pt modelId="{54EB310C-B36C-4552-B3FD-F40640157975}">
      <dgm:prSet custT="1"/>
      <dgm:spPr/>
      <dgm:t>
        <a:bodyPr/>
        <a:lstStyle/>
        <a:p>
          <a:r>
            <a:rPr lang="pl-PL" sz="24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Otto Stern</a:t>
          </a:r>
          <a:endParaRPr lang="pl-PL" sz="2400" b="1" i="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3E13C-E95E-4AF7-AD9D-620E330DBF15}" type="parTrans" cxnId="{314CF2FC-3BCC-4CA8-BFBF-8BACFB4099AC}">
      <dgm:prSet/>
      <dgm:spPr/>
      <dgm:t>
        <a:bodyPr/>
        <a:lstStyle/>
        <a:p>
          <a:endParaRPr lang="pl-PL"/>
        </a:p>
      </dgm:t>
    </dgm:pt>
    <dgm:pt modelId="{B1F4F399-07DC-4617-AE97-D73402E8B1DD}" type="sibTrans" cxnId="{314CF2FC-3BCC-4CA8-BFBF-8BACFB4099AC}">
      <dgm:prSet/>
      <dgm:spPr/>
      <dgm:t>
        <a:bodyPr/>
        <a:lstStyle/>
        <a:p>
          <a:endParaRPr lang="pl-PL"/>
        </a:p>
      </dgm:t>
    </dgm:pt>
    <dgm:pt modelId="{1D4D746A-8E2D-4903-8E11-8E2D751E77E6}">
      <dgm:prSet custT="1"/>
      <dgm:spPr/>
      <dgm:t>
        <a:bodyPr/>
        <a:lstStyle/>
        <a:p>
          <a:endParaRPr lang="pl-PL"/>
        </a:p>
      </dgm:t>
    </dgm:pt>
    <dgm:pt modelId="{0E71B6B0-11B9-4931-8AA7-E138D6C67103}" type="parTrans" cxnId="{3E5819AB-4F5E-4A6A-B84A-BA155686F5C4}">
      <dgm:prSet/>
      <dgm:spPr/>
      <dgm:t>
        <a:bodyPr/>
        <a:lstStyle/>
        <a:p>
          <a:endParaRPr lang="pl-PL"/>
        </a:p>
      </dgm:t>
    </dgm:pt>
    <dgm:pt modelId="{8329DACF-3749-4278-AD98-B383524B2D8F}" type="sibTrans" cxnId="{3E5819AB-4F5E-4A6A-B84A-BA155686F5C4}">
      <dgm:prSet/>
      <dgm:spPr/>
      <dgm:t>
        <a:bodyPr/>
        <a:lstStyle/>
        <a:p>
          <a:endParaRPr lang="pl-PL"/>
        </a:p>
      </dgm:t>
    </dgm:pt>
    <dgm:pt modelId="{A2FA2699-BC0E-474C-B8C9-92384981C921}">
      <dgm:prSet custT="1"/>
      <dgm:spPr/>
      <dgm:t>
        <a:bodyPr/>
        <a:lstStyle/>
        <a:p>
          <a:endParaRPr lang="pl-PL"/>
        </a:p>
      </dgm:t>
    </dgm:pt>
    <dgm:pt modelId="{B4B904C6-A17A-4B87-A5BA-459AE7FB88F3}" type="parTrans" cxnId="{30993F0F-850B-44AA-9BF7-F87FDD3B8E1F}">
      <dgm:prSet/>
      <dgm:spPr/>
      <dgm:t>
        <a:bodyPr/>
        <a:lstStyle/>
        <a:p>
          <a:endParaRPr lang="pl-PL"/>
        </a:p>
      </dgm:t>
    </dgm:pt>
    <dgm:pt modelId="{9B8F642A-6C16-4809-9A3C-81F692FB55D8}" type="sibTrans" cxnId="{30993F0F-850B-44AA-9BF7-F87FDD3B8E1F}">
      <dgm:prSet/>
      <dgm:spPr/>
      <dgm:t>
        <a:bodyPr/>
        <a:lstStyle/>
        <a:p>
          <a:endParaRPr lang="pl-PL"/>
        </a:p>
      </dgm:t>
    </dgm:pt>
    <dgm:pt modelId="{96B3DB92-2B00-40F2-BED7-2ECB8379FADE}">
      <dgm:prSet/>
      <dgm:spPr/>
      <dgm:t>
        <a:bodyPr/>
        <a:lstStyle/>
        <a:p>
          <a:endParaRPr lang="pl-PL"/>
        </a:p>
      </dgm:t>
    </dgm:pt>
    <dgm:pt modelId="{08A65F76-8E34-4C57-BACD-10E9681186EB}" type="parTrans" cxnId="{90129060-77C5-4815-8232-A480B6144F66}">
      <dgm:prSet/>
      <dgm:spPr/>
      <dgm:t>
        <a:bodyPr/>
        <a:lstStyle/>
        <a:p>
          <a:endParaRPr lang="pl-PL"/>
        </a:p>
      </dgm:t>
    </dgm:pt>
    <dgm:pt modelId="{558076BB-AE3B-49C9-9310-37D66EBCCC80}" type="sibTrans" cxnId="{90129060-77C5-4815-8232-A480B6144F66}">
      <dgm:prSet/>
      <dgm:spPr/>
      <dgm:t>
        <a:bodyPr/>
        <a:lstStyle/>
        <a:p>
          <a:endParaRPr lang="pl-PL"/>
        </a:p>
      </dgm:t>
    </dgm:pt>
    <dgm:pt modelId="{1D856052-37D0-4EE1-94C3-8D6DEA1ACF7C}" type="pres">
      <dgm:prSet presAssocID="{8554BDF9-8515-4677-9942-0171F000F8E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D1887E-C6B6-4D75-9235-383B4A642E5A}" type="pres">
      <dgm:prSet presAssocID="{D1112E5E-D011-4DD6-8EAE-49A243F23463}" presName="circ1" presStyleLbl="vennNode1" presStyleIdx="0" presStyleCnt="7"/>
      <dgm:spPr/>
      <dgm:t>
        <a:bodyPr/>
        <a:lstStyle/>
        <a:p>
          <a:endParaRPr lang="pl-PL"/>
        </a:p>
      </dgm:t>
    </dgm:pt>
    <dgm:pt modelId="{E6F25592-18E6-4E9D-AC44-28298311F34E}" type="pres">
      <dgm:prSet presAssocID="{D1112E5E-D011-4DD6-8EAE-49A243F23463}" presName="circ1Tx" presStyleLbl="revTx" presStyleIdx="0" presStyleCnt="0" custScaleY="42858" custLinFactNeighborX="-1842" custLinFactNeighborY="18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70C81C-7EE6-4CE0-9822-7A38FCC00DFB}" type="pres">
      <dgm:prSet presAssocID="{54EB310C-B36C-4552-B3FD-F40640157975}" presName="circ2" presStyleLbl="vennNode1" presStyleIdx="1" presStyleCnt="7"/>
      <dgm:spPr/>
    </dgm:pt>
    <dgm:pt modelId="{B1A0D63C-A7D4-46C6-B140-05856C302899}" type="pres">
      <dgm:prSet presAssocID="{54EB310C-B36C-4552-B3FD-F40640157975}" presName="circ2Tx" presStyleLbl="revTx" presStyleIdx="0" presStyleCnt="0" custScaleY="49572" custLinFactNeighborX="-3455" custLinFactNeighborY="82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264DC3-09AF-49CF-9880-04D65E3659C9}" type="pres">
      <dgm:prSet presAssocID="{C288EEDE-42F1-4C26-BCB7-01393A175832}" presName="circ3" presStyleLbl="vennNode1" presStyleIdx="2" presStyleCnt="7"/>
      <dgm:spPr/>
    </dgm:pt>
    <dgm:pt modelId="{B31F2AA7-BA36-4C32-8F00-FD4E984E764B}" type="pres">
      <dgm:prSet presAssocID="{C288EEDE-42F1-4C26-BCB7-01393A175832}" presName="circ3Tx" presStyleLbl="revTx" presStyleIdx="0" presStyleCnt="0" custScaleX="145721" custScaleY="29188" custLinFactY="-42206" custLinFactNeighborX="-391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46AA0D-62D5-4AAF-B54A-EE421457C665}" type="pres">
      <dgm:prSet presAssocID="{6975E648-E9FE-4263-90C5-CE5678EEEC11}" presName="circ4" presStyleLbl="vennNode1" presStyleIdx="3" presStyleCnt="7"/>
      <dgm:spPr/>
    </dgm:pt>
    <dgm:pt modelId="{9F6CB5FC-8612-41E1-9FF5-15EF1E3511EC}" type="pres">
      <dgm:prSet presAssocID="{6975E648-E9FE-4263-90C5-CE5678EEEC11}" presName="circ4Tx" presStyleLbl="revTx" presStyleIdx="0" presStyleCnt="0" custScaleY="35501" custLinFactNeighborX="13743" custLinFactNeighborY="-78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6415CF-DEF6-49D5-ADBB-29317086C50B}" type="pres">
      <dgm:prSet presAssocID="{056D99C0-13EA-45BD-9590-E19A80DBB84C}" presName="circ5" presStyleLbl="vennNode1" presStyleIdx="4" presStyleCnt="7"/>
      <dgm:spPr/>
    </dgm:pt>
    <dgm:pt modelId="{47B10EE5-CD48-4975-BF20-3EE76183C12F}" type="pres">
      <dgm:prSet presAssocID="{056D99C0-13EA-45BD-9590-E19A80DBB84C}" presName="circ5Tx" presStyleLbl="revTx" presStyleIdx="0" presStyleCnt="0" custScaleX="122634" custScaleY="48401" custLinFactY="-86358" custLinFactNeighborX="-33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11D9CC-F35F-4886-8940-008C4C52D1C8}" type="pres">
      <dgm:prSet presAssocID="{7799548E-7912-4C25-9D5D-684025BCDC08}" presName="circ6" presStyleLbl="vennNode1" presStyleIdx="5" presStyleCnt="7"/>
      <dgm:spPr/>
    </dgm:pt>
    <dgm:pt modelId="{89CF411C-4CAD-47D9-AD60-7F30CE64AD3D}" type="pres">
      <dgm:prSet presAssocID="{7799548E-7912-4C25-9D5D-684025BCDC08}" presName="circ6Tx" presStyleLbl="revTx" presStyleIdx="0" presStyleCnt="0" custScaleY="25016" custLinFactNeighborX="31491" custLinFactNeighborY="54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F50FD-001C-41BC-BE33-9FC4D4F4595C}" type="pres">
      <dgm:prSet presAssocID="{831444D4-FC7E-4BA1-BEAC-6E73646892CA}" presName="circ7" presStyleLbl="vennNode1" presStyleIdx="6" presStyleCnt="7"/>
      <dgm:spPr/>
      <dgm:t>
        <a:bodyPr/>
        <a:lstStyle/>
        <a:p>
          <a:endParaRPr lang="pl-PL"/>
        </a:p>
      </dgm:t>
    </dgm:pt>
    <dgm:pt modelId="{F06F5BE9-03F0-4FCC-906B-9B70AE95884A}" type="pres">
      <dgm:prSet presAssocID="{831444D4-FC7E-4BA1-BEAC-6E73646892CA}" presName="circ7Tx" presStyleLbl="revTx" presStyleIdx="0" presStyleCnt="0" custScaleX="159028" custScaleY="24359" custLinFactNeighborX="41681" custLinFactNeighborY="-24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280656-D556-423A-856D-B198F13C2FCF}" type="presOf" srcId="{6975E648-E9FE-4263-90C5-CE5678EEEC11}" destId="{9F6CB5FC-8612-41E1-9FF5-15EF1E3511EC}" srcOrd="0" destOrd="0" presId="urn:microsoft.com/office/officeart/2005/8/layout/venn1"/>
    <dgm:cxn modelId="{25BE78F3-52E2-4767-AC05-174EF942A5C8}" type="presOf" srcId="{831444D4-FC7E-4BA1-BEAC-6E73646892CA}" destId="{F06F5BE9-03F0-4FCC-906B-9B70AE95884A}" srcOrd="0" destOrd="0" presId="urn:microsoft.com/office/officeart/2005/8/layout/venn1"/>
    <dgm:cxn modelId="{7D2A4C0C-2341-422B-A34B-4EEEAE9FBE8B}" srcId="{8554BDF9-8515-4677-9942-0171F000F8EB}" destId="{D1112E5E-D011-4DD6-8EAE-49A243F23463}" srcOrd="0" destOrd="0" parTransId="{F7A7BF22-09D5-4A51-B3B0-30F8B622731F}" sibTransId="{298749BA-69F7-40CC-8744-777FC54F7D59}"/>
    <dgm:cxn modelId="{3E5819AB-4F5E-4A6A-B84A-BA155686F5C4}" srcId="{8554BDF9-8515-4677-9942-0171F000F8EB}" destId="{1D4D746A-8E2D-4903-8E11-8E2D751E77E6}" srcOrd="8" destOrd="0" parTransId="{0E71B6B0-11B9-4931-8AA7-E138D6C67103}" sibTransId="{8329DACF-3749-4278-AD98-B383524B2D8F}"/>
    <dgm:cxn modelId="{B61FE4A5-7044-45DC-A03A-4E118EB9EC24}" srcId="{8554BDF9-8515-4677-9942-0171F000F8EB}" destId="{7799548E-7912-4C25-9D5D-684025BCDC08}" srcOrd="5" destOrd="0" parTransId="{816C113B-4B81-421E-A0BD-A578EB2E03A4}" sibTransId="{A56BE2C3-F4E3-44EF-8015-D27842A42D87}"/>
    <dgm:cxn modelId="{3B43C8F9-8E33-4409-A11E-CA2B3A04A0B5}" type="presOf" srcId="{C288EEDE-42F1-4C26-BCB7-01393A175832}" destId="{B31F2AA7-BA36-4C32-8F00-FD4E984E764B}" srcOrd="0" destOrd="0" presId="urn:microsoft.com/office/officeart/2005/8/layout/venn1"/>
    <dgm:cxn modelId="{65515401-300B-4DE5-BEBB-0A094501E6A4}" type="presOf" srcId="{D1112E5E-D011-4DD6-8EAE-49A243F23463}" destId="{E6F25592-18E6-4E9D-AC44-28298311F34E}" srcOrd="0" destOrd="0" presId="urn:microsoft.com/office/officeart/2005/8/layout/venn1"/>
    <dgm:cxn modelId="{EC36A499-778F-479B-B70E-6D16E692A945}" type="presOf" srcId="{8554BDF9-8515-4677-9942-0171F000F8EB}" destId="{1D856052-37D0-4EE1-94C3-8D6DEA1ACF7C}" srcOrd="0" destOrd="0" presId="urn:microsoft.com/office/officeart/2005/8/layout/venn1"/>
    <dgm:cxn modelId="{69731245-6F8A-4972-A01F-CC00E4C58E10}" srcId="{8554BDF9-8515-4677-9942-0171F000F8EB}" destId="{831444D4-FC7E-4BA1-BEAC-6E73646892CA}" srcOrd="6" destOrd="0" parTransId="{4752F3F5-ED92-4149-A523-CB84BF350C53}" sibTransId="{887C5595-A3D0-4E30-926B-C5A4C4F606ED}"/>
    <dgm:cxn modelId="{90129060-77C5-4815-8232-A480B6144F66}" srcId="{8554BDF9-8515-4677-9942-0171F000F8EB}" destId="{96B3DB92-2B00-40F2-BED7-2ECB8379FADE}" srcOrd="9" destOrd="0" parTransId="{08A65F76-8E34-4C57-BACD-10E9681186EB}" sibTransId="{558076BB-AE3B-49C9-9310-37D66EBCCC80}"/>
    <dgm:cxn modelId="{30993F0F-850B-44AA-9BF7-F87FDD3B8E1F}" srcId="{8554BDF9-8515-4677-9942-0171F000F8EB}" destId="{A2FA2699-BC0E-474C-B8C9-92384981C921}" srcOrd="7" destOrd="0" parTransId="{B4B904C6-A17A-4B87-A5BA-459AE7FB88F3}" sibTransId="{9B8F642A-6C16-4809-9A3C-81F692FB55D8}"/>
    <dgm:cxn modelId="{3A9DEE54-942A-4A2B-8357-6F059F07F623}" srcId="{8554BDF9-8515-4677-9942-0171F000F8EB}" destId="{C288EEDE-42F1-4C26-BCB7-01393A175832}" srcOrd="2" destOrd="0" parTransId="{0C02FDBE-C94E-41F5-B178-16B9B95D8DDF}" sibTransId="{02B22EFF-8C82-43AE-AEF2-EA8FE4384B3E}"/>
    <dgm:cxn modelId="{314CF2FC-3BCC-4CA8-BFBF-8BACFB4099AC}" srcId="{8554BDF9-8515-4677-9942-0171F000F8EB}" destId="{54EB310C-B36C-4552-B3FD-F40640157975}" srcOrd="1" destOrd="0" parTransId="{4313E13C-E95E-4AF7-AD9D-620E330DBF15}" sibTransId="{B1F4F399-07DC-4617-AE97-D73402E8B1DD}"/>
    <dgm:cxn modelId="{4E356A2E-C588-4468-88E3-7F3E38433424}" srcId="{8554BDF9-8515-4677-9942-0171F000F8EB}" destId="{6975E648-E9FE-4263-90C5-CE5678EEEC11}" srcOrd="3" destOrd="0" parTransId="{C9D9629A-6DEC-4B5C-A681-294FDC80819C}" sibTransId="{46D57AA7-7ACF-4C37-ABB2-6AEFE83CF73E}"/>
    <dgm:cxn modelId="{4F0D6C74-0002-4FF7-A729-3ABF568A483A}" type="presOf" srcId="{54EB310C-B36C-4552-B3FD-F40640157975}" destId="{B1A0D63C-A7D4-46C6-B140-05856C302899}" srcOrd="0" destOrd="0" presId="urn:microsoft.com/office/officeart/2005/8/layout/venn1"/>
    <dgm:cxn modelId="{4CC34C52-9452-4775-AA06-24DEDF605A11}" type="presOf" srcId="{056D99C0-13EA-45BD-9590-E19A80DBB84C}" destId="{47B10EE5-CD48-4975-BF20-3EE76183C12F}" srcOrd="0" destOrd="0" presId="urn:microsoft.com/office/officeart/2005/8/layout/venn1"/>
    <dgm:cxn modelId="{69373CF8-7BD6-4C77-B086-442A9E4220DE}" type="presOf" srcId="{7799548E-7912-4C25-9D5D-684025BCDC08}" destId="{89CF411C-4CAD-47D9-AD60-7F30CE64AD3D}" srcOrd="0" destOrd="0" presId="urn:microsoft.com/office/officeart/2005/8/layout/venn1"/>
    <dgm:cxn modelId="{091E19F8-BB0C-483F-A28C-3DC9A2C5B45A}" srcId="{8554BDF9-8515-4677-9942-0171F000F8EB}" destId="{056D99C0-13EA-45BD-9590-E19A80DBB84C}" srcOrd="4" destOrd="0" parTransId="{4341F686-1014-4892-B287-B9F202973D8A}" sibTransId="{EE15A07E-A843-4F0F-B9FA-CD5B0EA8D117}"/>
    <dgm:cxn modelId="{F6FB53DE-647C-4A04-AB20-C0CD680DA53E}" type="presParOf" srcId="{1D856052-37D0-4EE1-94C3-8D6DEA1ACF7C}" destId="{62D1887E-C6B6-4D75-9235-383B4A642E5A}" srcOrd="0" destOrd="0" presId="urn:microsoft.com/office/officeart/2005/8/layout/venn1"/>
    <dgm:cxn modelId="{AB66C096-3E0D-41F3-AA7C-0C088F77FC2A}" type="presParOf" srcId="{1D856052-37D0-4EE1-94C3-8D6DEA1ACF7C}" destId="{E6F25592-18E6-4E9D-AC44-28298311F34E}" srcOrd="1" destOrd="0" presId="urn:microsoft.com/office/officeart/2005/8/layout/venn1"/>
    <dgm:cxn modelId="{95B9993C-D7E4-4457-A0B6-B28BC2E950A7}" type="presParOf" srcId="{1D856052-37D0-4EE1-94C3-8D6DEA1ACF7C}" destId="{C270C81C-7EE6-4CE0-9822-7A38FCC00DFB}" srcOrd="2" destOrd="0" presId="urn:microsoft.com/office/officeart/2005/8/layout/venn1"/>
    <dgm:cxn modelId="{D05584B4-E90B-4B48-BB97-D290F64EA4CF}" type="presParOf" srcId="{1D856052-37D0-4EE1-94C3-8D6DEA1ACF7C}" destId="{B1A0D63C-A7D4-46C6-B140-05856C302899}" srcOrd="3" destOrd="0" presId="urn:microsoft.com/office/officeart/2005/8/layout/venn1"/>
    <dgm:cxn modelId="{8C933989-98F2-469B-9904-4F3D02289C78}" type="presParOf" srcId="{1D856052-37D0-4EE1-94C3-8D6DEA1ACF7C}" destId="{15264DC3-09AF-49CF-9880-04D65E3659C9}" srcOrd="4" destOrd="0" presId="urn:microsoft.com/office/officeart/2005/8/layout/venn1"/>
    <dgm:cxn modelId="{7B2682D4-F6E4-4860-AECA-21CE201719A7}" type="presParOf" srcId="{1D856052-37D0-4EE1-94C3-8D6DEA1ACF7C}" destId="{B31F2AA7-BA36-4C32-8F00-FD4E984E764B}" srcOrd="5" destOrd="0" presId="urn:microsoft.com/office/officeart/2005/8/layout/venn1"/>
    <dgm:cxn modelId="{E2A41CEF-A4BA-4013-81F0-C63DA82CEF4B}" type="presParOf" srcId="{1D856052-37D0-4EE1-94C3-8D6DEA1ACF7C}" destId="{CE46AA0D-62D5-4AAF-B54A-EE421457C665}" srcOrd="6" destOrd="0" presId="urn:microsoft.com/office/officeart/2005/8/layout/venn1"/>
    <dgm:cxn modelId="{D5D70F69-CB01-4D2E-9504-359207287024}" type="presParOf" srcId="{1D856052-37D0-4EE1-94C3-8D6DEA1ACF7C}" destId="{9F6CB5FC-8612-41E1-9FF5-15EF1E3511EC}" srcOrd="7" destOrd="0" presId="urn:microsoft.com/office/officeart/2005/8/layout/venn1"/>
    <dgm:cxn modelId="{78015981-CAAF-4223-B48C-B2CB6F84573A}" type="presParOf" srcId="{1D856052-37D0-4EE1-94C3-8D6DEA1ACF7C}" destId="{5E6415CF-DEF6-49D5-ADBB-29317086C50B}" srcOrd="8" destOrd="0" presId="urn:microsoft.com/office/officeart/2005/8/layout/venn1"/>
    <dgm:cxn modelId="{7DA1CA1A-9DFA-4AE6-8796-928EF6E8225E}" type="presParOf" srcId="{1D856052-37D0-4EE1-94C3-8D6DEA1ACF7C}" destId="{47B10EE5-CD48-4975-BF20-3EE76183C12F}" srcOrd="9" destOrd="0" presId="urn:microsoft.com/office/officeart/2005/8/layout/venn1"/>
    <dgm:cxn modelId="{923B0A20-9851-4ABD-8792-206BF34EAC0E}" type="presParOf" srcId="{1D856052-37D0-4EE1-94C3-8D6DEA1ACF7C}" destId="{0611D9CC-F35F-4886-8940-008C4C52D1C8}" srcOrd="10" destOrd="0" presId="urn:microsoft.com/office/officeart/2005/8/layout/venn1"/>
    <dgm:cxn modelId="{3266F9F0-4C4B-4CB5-99DE-99C14B4AFDB7}" type="presParOf" srcId="{1D856052-37D0-4EE1-94C3-8D6DEA1ACF7C}" destId="{89CF411C-4CAD-47D9-AD60-7F30CE64AD3D}" srcOrd="11" destOrd="0" presId="urn:microsoft.com/office/officeart/2005/8/layout/venn1"/>
    <dgm:cxn modelId="{AC3468C8-D4EF-4B41-9428-567BB241133A}" type="presParOf" srcId="{1D856052-37D0-4EE1-94C3-8D6DEA1ACF7C}" destId="{B53F50FD-001C-41BC-BE33-9FC4D4F4595C}" srcOrd="12" destOrd="0" presId="urn:microsoft.com/office/officeart/2005/8/layout/venn1"/>
    <dgm:cxn modelId="{E665C6BB-5087-453C-ADB8-5037DFCC07BF}" type="presParOf" srcId="{1D856052-37D0-4EE1-94C3-8D6DEA1ACF7C}" destId="{F06F5BE9-03F0-4FCC-906B-9B70AE95884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F9953-9BEA-405D-AD32-631526A02024}" type="doc">
      <dgm:prSet loTypeId="urn:microsoft.com/office/officeart/2005/8/layout/default" loCatId="list" qsTypeId="urn:microsoft.com/office/officeart/2005/8/quickstyle/3d6" qsCatId="3D" csTypeId="urn:microsoft.com/office/officeart/2005/8/colors/accent0_1" csCatId="mainScheme" phldr="1"/>
      <dgm:spPr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pl-PL"/>
        </a:p>
      </dgm:t>
    </dgm:pt>
    <dgm:pt modelId="{8C60CD78-3EEF-4BB1-A0B0-27FC23CD35C7}">
      <dgm:prSet phldrT="[Tekst]"/>
      <dgm:spPr/>
      <dgm:t>
        <a:bodyPr/>
        <a:lstStyle/>
        <a:p>
          <a:r>
            <a:rPr lang="pl-PL" dirty="0" smtClean="0"/>
            <a:t>Mariusz Adamski</a:t>
          </a:r>
          <a:endParaRPr lang="pl-PL" dirty="0"/>
        </a:p>
      </dgm:t>
    </dgm:pt>
    <dgm:pt modelId="{724A4A47-D834-416D-B7FF-B65F5E9A623D}" type="parTrans" cxnId="{B9FFEBC6-D34A-4C83-AB48-272737129B13}">
      <dgm:prSet/>
      <dgm:spPr/>
      <dgm:t>
        <a:bodyPr/>
        <a:lstStyle/>
        <a:p>
          <a:endParaRPr lang="pl-PL"/>
        </a:p>
      </dgm:t>
    </dgm:pt>
    <dgm:pt modelId="{88912A61-ADE7-443B-9A60-30144014438F}" type="sibTrans" cxnId="{B9FFEBC6-D34A-4C83-AB48-272737129B13}">
      <dgm:prSet/>
      <dgm:spPr/>
      <dgm:t>
        <a:bodyPr/>
        <a:lstStyle/>
        <a:p>
          <a:endParaRPr lang="pl-PL"/>
        </a:p>
      </dgm:t>
    </dgm:pt>
    <dgm:pt modelId="{C8F279CA-AAE0-4387-B9D9-130FF3B78A3F}">
      <dgm:prSet/>
      <dgm:spPr/>
      <dgm:t>
        <a:bodyPr/>
        <a:lstStyle/>
        <a:p>
          <a:r>
            <a:rPr lang="pl-PL" smtClean="0"/>
            <a:t>Tomasz Golan</a:t>
          </a:r>
          <a:endParaRPr lang="pl-PL" dirty="0" smtClean="0"/>
        </a:p>
      </dgm:t>
    </dgm:pt>
    <dgm:pt modelId="{5E59282F-0977-41BD-BA75-B60AA99157B6}" type="parTrans" cxnId="{FF4725DD-A4A0-4776-8628-E4A580D4598F}">
      <dgm:prSet/>
      <dgm:spPr/>
      <dgm:t>
        <a:bodyPr/>
        <a:lstStyle/>
        <a:p>
          <a:endParaRPr lang="pl-PL"/>
        </a:p>
      </dgm:t>
    </dgm:pt>
    <dgm:pt modelId="{748C4A42-4778-4482-9767-FAF14DC7D12F}" type="sibTrans" cxnId="{FF4725DD-A4A0-4776-8628-E4A580D4598F}">
      <dgm:prSet/>
      <dgm:spPr/>
      <dgm:t>
        <a:bodyPr/>
        <a:lstStyle/>
        <a:p>
          <a:endParaRPr lang="pl-PL"/>
        </a:p>
      </dgm:t>
    </dgm:pt>
    <dgm:pt modelId="{B4DC39B1-52FA-4790-B65A-0540C3996994}">
      <dgm:prSet/>
      <dgm:spPr/>
      <dgm:t>
        <a:bodyPr/>
        <a:lstStyle/>
        <a:p>
          <a:r>
            <a:rPr lang="pl-PL" smtClean="0"/>
            <a:t>Jarosław Gołembiewski</a:t>
          </a:r>
          <a:endParaRPr lang="pl-PL" dirty="0" smtClean="0"/>
        </a:p>
      </dgm:t>
    </dgm:pt>
    <dgm:pt modelId="{8AE27C39-0293-443C-AE14-CD4470051CB4}" type="parTrans" cxnId="{E7ABFA68-D42A-49FA-AD4B-8614B4493527}">
      <dgm:prSet/>
      <dgm:spPr/>
      <dgm:t>
        <a:bodyPr/>
        <a:lstStyle/>
        <a:p>
          <a:endParaRPr lang="pl-PL"/>
        </a:p>
      </dgm:t>
    </dgm:pt>
    <dgm:pt modelId="{DE74CBF7-DC69-4833-B251-51C1EA5B1524}" type="sibTrans" cxnId="{E7ABFA68-D42A-49FA-AD4B-8614B4493527}">
      <dgm:prSet/>
      <dgm:spPr/>
      <dgm:t>
        <a:bodyPr/>
        <a:lstStyle/>
        <a:p>
          <a:endParaRPr lang="pl-PL"/>
        </a:p>
      </dgm:t>
    </dgm:pt>
    <dgm:pt modelId="{09507D9D-3C2A-4BEB-8471-16D50363691F}">
      <dgm:prSet/>
      <dgm:spPr/>
      <dgm:t>
        <a:bodyPr/>
        <a:lstStyle/>
        <a:p>
          <a:r>
            <a:rPr lang="pl-PL" smtClean="0"/>
            <a:t>Marek Gwóźdź</a:t>
          </a:r>
          <a:endParaRPr lang="pl-PL" dirty="0" smtClean="0"/>
        </a:p>
      </dgm:t>
    </dgm:pt>
    <dgm:pt modelId="{38E5447F-284D-46BC-81DD-D160B7CD852D}" type="parTrans" cxnId="{30453D62-510E-4CD6-91AC-550E74D4EA9B}">
      <dgm:prSet/>
      <dgm:spPr/>
      <dgm:t>
        <a:bodyPr/>
        <a:lstStyle/>
        <a:p>
          <a:endParaRPr lang="pl-PL"/>
        </a:p>
      </dgm:t>
    </dgm:pt>
    <dgm:pt modelId="{975B1733-66F4-4F98-951C-FC3B09E55209}" type="sibTrans" cxnId="{30453D62-510E-4CD6-91AC-550E74D4EA9B}">
      <dgm:prSet/>
      <dgm:spPr/>
      <dgm:t>
        <a:bodyPr/>
        <a:lstStyle/>
        <a:p>
          <a:endParaRPr lang="pl-PL"/>
        </a:p>
      </dgm:t>
    </dgm:pt>
    <dgm:pt modelId="{EA6329CD-05AF-4565-8C2F-314DBD47D6CB}">
      <dgm:prSet/>
      <dgm:spPr/>
      <dgm:t>
        <a:bodyPr/>
        <a:lstStyle/>
        <a:p>
          <a:r>
            <a:rPr lang="pl-PL" dirty="0" smtClean="0"/>
            <a:t>Jakub Jankowski</a:t>
          </a:r>
        </a:p>
      </dgm:t>
    </dgm:pt>
    <dgm:pt modelId="{6B7F6E40-0693-4F20-B441-93B67BACA1F8}" type="parTrans" cxnId="{4A05A9E7-A7FB-4503-B906-56F1341E10B6}">
      <dgm:prSet/>
      <dgm:spPr/>
      <dgm:t>
        <a:bodyPr/>
        <a:lstStyle/>
        <a:p>
          <a:endParaRPr lang="pl-PL"/>
        </a:p>
      </dgm:t>
    </dgm:pt>
    <dgm:pt modelId="{43B11675-67B9-4BA1-89AE-350D78E15267}" type="sibTrans" cxnId="{4A05A9E7-A7FB-4503-B906-56F1341E10B6}">
      <dgm:prSet/>
      <dgm:spPr/>
      <dgm:t>
        <a:bodyPr/>
        <a:lstStyle/>
        <a:p>
          <a:endParaRPr lang="pl-PL"/>
        </a:p>
      </dgm:t>
    </dgm:pt>
    <dgm:pt modelId="{21370CB2-B7CC-4F49-86C5-7B6BA41B0315}">
      <dgm:prSet/>
      <dgm:spPr/>
      <dgm:t>
        <a:bodyPr/>
        <a:lstStyle/>
        <a:p>
          <a:r>
            <a:rPr lang="pl-PL" smtClean="0"/>
            <a:t>Łukasz Juchnowski </a:t>
          </a:r>
          <a:endParaRPr lang="pl-PL" dirty="0" smtClean="0"/>
        </a:p>
      </dgm:t>
    </dgm:pt>
    <dgm:pt modelId="{83961490-3C6E-44D5-B4CF-ACE4A7629D36}" type="parTrans" cxnId="{14745FF8-DC08-4CC8-BF18-927C3E6C1D20}">
      <dgm:prSet/>
      <dgm:spPr/>
      <dgm:t>
        <a:bodyPr/>
        <a:lstStyle/>
        <a:p>
          <a:endParaRPr lang="pl-PL"/>
        </a:p>
      </dgm:t>
    </dgm:pt>
    <dgm:pt modelId="{955BB177-1D1C-429C-AB02-74DAEB4EBF9A}" type="sibTrans" cxnId="{14745FF8-DC08-4CC8-BF18-927C3E6C1D20}">
      <dgm:prSet/>
      <dgm:spPr/>
      <dgm:t>
        <a:bodyPr/>
        <a:lstStyle/>
        <a:p>
          <a:endParaRPr lang="pl-PL"/>
        </a:p>
      </dgm:t>
    </dgm:pt>
    <dgm:pt modelId="{EF8B7C01-6C7E-49D9-9508-1863791E9902}">
      <dgm:prSet/>
      <dgm:spPr/>
      <dgm:t>
        <a:bodyPr/>
        <a:lstStyle/>
        <a:p>
          <a:r>
            <a:rPr lang="pl-PL" smtClean="0"/>
            <a:t>Michał Kosztołowicz</a:t>
          </a:r>
          <a:endParaRPr lang="pl-PL" dirty="0" smtClean="0"/>
        </a:p>
      </dgm:t>
    </dgm:pt>
    <dgm:pt modelId="{7485B667-A70A-4CD4-AE36-E9B7F205A811}" type="parTrans" cxnId="{019B5542-88B5-47A8-8B16-F42C700B267A}">
      <dgm:prSet/>
      <dgm:spPr/>
      <dgm:t>
        <a:bodyPr/>
        <a:lstStyle/>
        <a:p>
          <a:endParaRPr lang="pl-PL"/>
        </a:p>
      </dgm:t>
    </dgm:pt>
    <dgm:pt modelId="{7EFA2FDF-4E3E-4C0E-A83E-212BEFA450E0}" type="sibTrans" cxnId="{019B5542-88B5-47A8-8B16-F42C700B267A}">
      <dgm:prSet/>
      <dgm:spPr/>
      <dgm:t>
        <a:bodyPr/>
        <a:lstStyle/>
        <a:p>
          <a:endParaRPr lang="pl-PL"/>
        </a:p>
      </dgm:t>
    </dgm:pt>
    <dgm:pt modelId="{C058E584-9A7F-4C3B-BBE0-7FCFA97DAEA1}">
      <dgm:prSet/>
      <dgm:spPr/>
      <dgm:t>
        <a:bodyPr/>
        <a:lstStyle/>
        <a:p>
          <a:r>
            <a:rPr lang="pl-PL" dirty="0" smtClean="0"/>
            <a:t>Paweł Laskoś-Grabowski</a:t>
          </a:r>
        </a:p>
      </dgm:t>
    </dgm:pt>
    <dgm:pt modelId="{6A3005EF-F701-4794-B3E6-23994E947BD5}" type="parTrans" cxnId="{18873F1A-1B63-4373-9422-728ABD7110EC}">
      <dgm:prSet/>
      <dgm:spPr/>
      <dgm:t>
        <a:bodyPr/>
        <a:lstStyle/>
        <a:p>
          <a:endParaRPr lang="pl-PL"/>
        </a:p>
      </dgm:t>
    </dgm:pt>
    <dgm:pt modelId="{1FBA121F-93DE-467A-8DAD-F5FE71BF69D6}" type="sibTrans" cxnId="{18873F1A-1B63-4373-9422-728ABD7110EC}">
      <dgm:prSet/>
      <dgm:spPr/>
      <dgm:t>
        <a:bodyPr/>
        <a:lstStyle/>
        <a:p>
          <a:endParaRPr lang="pl-PL"/>
        </a:p>
      </dgm:t>
    </dgm:pt>
    <dgm:pt modelId="{83AD4A78-8752-42EB-B008-4210C77F789C}">
      <dgm:prSet/>
      <dgm:spPr/>
      <dgm:t>
        <a:bodyPr/>
        <a:lstStyle/>
        <a:p>
          <a:r>
            <a:rPr lang="pl-PL" dirty="0" smtClean="0"/>
            <a:t>Rafał </a:t>
          </a:r>
          <a:r>
            <a:rPr lang="pl-PL" dirty="0" err="1" smtClean="0"/>
            <a:t>Łastowiecki</a:t>
          </a:r>
          <a:endParaRPr lang="pl-PL" dirty="0" smtClean="0"/>
        </a:p>
      </dgm:t>
    </dgm:pt>
    <dgm:pt modelId="{3CA0249A-7138-47BA-BED0-6101D0656B16}" type="parTrans" cxnId="{D50AE075-B83D-426A-B4F7-C358F1B71EC7}">
      <dgm:prSet/>
      <dgm:spPr/>
      <dgm:t>
        <a:bodyPr/>
        <a:lstStyle/>
        <a:p>
          <a:endParaRPr lang="pl-PL"/>
        </a:p>
      </dgm:t>
    </dgm:pt>
    <dgm:pt modelId="{5522717F-3541-4A86-BB35-73270F5C594B}" type="sibTrans" cxnId="{D50AE075-B83D-426A-B4F7-C358F1B71EC7}">
      <dgm:prSet/>
      <dgm:spPr/>
      <dgm:t>
        <a:bodyPr/>
        <a:lstStyle/>
        <a:p>
          <a:endParaRPr lang="pl-PL"/>
        </a:p>
      </dgm:t>
    </dgm:pt>
    <dgm:pt modelId="{D8278EAF-4EE6-43CC-A3D8-1FEA7CB83CF5}">
      <dgm:prSet/>
      <dgm:spPr/>
      <dgm:t>
        <a:bodyPr/>
        <a:lstStyle/>
        <a:p>
          <a:r>
            <a:rPr lang="pl-PL" smtClean="0"/>
            <a:t>Marek Miller</a:t>
          </a:r>
          <a:endParaRPr lang="pl-PL" dirty="0" smtClean="0"/>
        </a:p>
      </dgm:t>
    </dgm:pt>
    <dgm:pt modelId="{37FBE79B-AEC2-4404-B4E2-CCFC1AC13A9B}" type="parTrans" cxnId="{838096E1-CE4A-4225-B3E9-9EE9C34D6642}">
      <dgm:prSet/>
      <dgm:spPr/>
      <dgm:t>
        <a:bodyPr/>
        <a:lstStyle/>
        <a:p>
          <a:endParaRPr lang="pl-PL"/>
        </a:p>
      </dgm:t>
    </dgm:pt>
    <dgm:pt modelId="{79D9A7DF-3565-488C-BD35-7D92A8C57120}" type="sibTrans" cxnId="{838096E1-CE4A-4225-B3E9-9EE9C34D6642}">
      <dgm:prSet/>
      <dgm:spPr/>
      <dgm:t>
        <a:bodyPr/>
        <a:lstStyle/>
        <a:p>
          <a:endParaRPr lang="pl-PL"/>
        </a:p>
      </dgm:t>
    </dgm:pt>
    <dgm:pt modelId="{1758A729-63C8-43CB-A8B1-85A88E2BCDA7}">
      <dgm:prSet/>
      <dgm:spPr/>
      <dgm:t>
        <a:bodyPr/>
        <a:lstStyle/>
        <a:p>
          <a:r>
            <a:rPr lang="pl-PL" smtClean="0"/>
            <a:t>Piotr Nyczka</a:t>
          </a:r>
          <a:endParaRPr lang="pl-PL" dirty="0" smtClean="0"/>
        </a:p>
      </dgm:t>
    </dgm:pt>
    <dgm:pt modelId="{1826D09D-93E3-434A-8252-0F44F23CCAB3}" type="parTrans" cxnId="{30582BE9-EB8D-4F23-9102-20D1941CBB96}">
      <dgm:prSet/>
      <dgm:spPr/>
      <dgm:t>
        <a:bodyPr/>
        <a:lstStyle/>
        <a:p>
          <a:endParaRPr lang="pl-PL"/>
        </a:p>
      </dgm:t>
    </dgm:pt>
    <dgm:pt modelId="{211C77DE-ED51-4EA1-BEE2-0A344D6AAD09}" type="sibTrans" cxnId="{30582BE9-EB8D-4F23-9102-20D1941CBB96}">
      <dgm:prSet/>
      <dgm:spPr/>
      <dgm:t>
        <a:bodyPr/>
        <a:lstStyle/>
        <a:p>
          <a:endParaRPr lang="pl-PL"/>
        </a:p>
      </dgm:t>
    </dgm:pt>
    <dgm:pt modelId="{FC39120E-D144-4C30-A6A0-E3B047EECAD4}">
      <dgm:prSet/>
      <dgm:spPr/>
      <dgm:t>
        <a:bodyPr/>
        <a:lstStyle/>
        <a:p>
          <a:r>
            <a:rPr lang="pl-PL" smtClean="0"/>
            <a:t>Grzegorz Pamuła</a:t>
          </a:r>
          <a:endParaRPr lang="pl-PL" dirty="0" smtClean="0"/>
        </a:p>
      </dgm:t>
    </dgm:pt>
    <dgm:pt modelId="{0C0E6174-1438-4B82-BB07-D3CBE542D627}" type="parTrans" cxnId="{2BDCBF5B-93EB-4DAD-9D51-7DB8F8988354}">
      <dgm:prSet/>
      <dgm:spPr/>
      <dgm:t>
        <a:bodyPr/>
        <a:lstStyle/>
        <a:p>
          <a:endParaRPr lang="pl-PL"/>
        </a:p>
      </dgm:t>
    </dgm:pt>
    <dgm:pt modelId="{2AE299D6-6D36-4F50-BCB1-4EEC421E9560}" type="sibTrans" cxnId="{2BDCBF5B-93EB-4DAD-9D51-7DB8F8988354}">
      <dgm:prSet/>
      <dgm:spPr/>
      <dgm:t>
        <a:bodyPr/>
        <a:lstStyle/>
        <a:p>
          <a:endParaRPr lang="pl-PL"/>
        </a:p>
      </dgm:t>
    </dgm:pt>
    <dgm:pt modelId="{14233F20-BD52-4B51-8E7D-E9FC67141640}">
      <dgm:prSet/>
      <dgm:spPr/>
      <dgm:t>
        <a:bodyPr/>
        <a:lstStyle/>
        <a:p>
          <a:r>
            <a:rPr lang="pl-PL" smtClean="0"/>
            <a:t>Adam Strycharski</a:t>
          </a:r>
          <a:endParaRPr lang="pl-PL" dirty="0" smtClean="0"/>
        </a:p>
      </dgm:t>
    </dgm:pt>
    <dgm:pt modelId="{63AF8CB9-9CFE-4B90-A9F0-33521799C1BE}" type="parTrans" cxnId="{BBCFC079-4E92-4D1F-BAAA-28CFBB07E2D3}">
      <dgm:prSet/>
      <dgm:spPr/>
      <dgm:t>
        <a:bodyPr/>
        <a:lstStyle/>
        <a:p>
          <a:endParaRPr lang="pl-PL"/>
        </a:p>
      </dgm:t>
    </dgm:pt>
    <dgm:pt modelId="{1EDC2028-3AD8-4767-B059-B9788C78EF31}" type="sibTrans" cxnId="{BBCFC079-4E92-4D1F-BAAA-28CFBB07E2D3}">
      <dgm:prSet/>
      <dgm:spPr/>
      <dgm:t>
        <a:bodyPr/>
        <a:lstStyle/>
        <a:p>
          <a:endParaRPr lang="pl-PL"/>
        </a:p>
      </dgm:t>
    </dgm:pt>
    <dgm:pt modelId="{20B867D9-A477-4A20-AFC3-27700A92AF6D}">
      <dgm:prSet/>
      <dgm:spPr/>
      <dgm:t>
        <a:bodyPr/>
        <a:lstStyle/>
        <a:p>
          <a:r>
            <a:rPr lang="pl-PL" smtClean="0"/>
            <a:t>Michał Szcześniak</a:t>
          </a:r>
          <a:endParaRPr lang="pl-PL" dirty="0" smtClean="0"/>
        </a:p>
      </dgm:t>
    </dgm:pt>
    <dgm:pt modelId="{34497CA8-71DD-4753-B358-228F0017AD54}" type="parTrans" cxnId="{9C3D112F-06BE-46EC-9294-51FE2B41E484}">
      <dgm:prSet/>
      <dgm:spPr/>
      <dgm:t>
        <a:bodyPr/>
        <a:lstStyle/>
        <a:p>
          <a:endParaRPr lang="pl-PL"/>
        </a:p>
      </dgm:t>
    </dgm:pt>
    <dgm:pt modelId="{2294339D-E270-4E1D-A73B-AD0962F5F912}" type="sibTrans" cxnId="{9C3D112F-06BE-46EC-9294-51FE2B41E484}">
      <dgm:prSet/>
      <dgm:spPr/>
      <dgm:t>
        <a:bodyPr/>
        <a:lstStyle/>
        <a:p>
          <a:endParaRPr lang="pl-PL"/>
        </a:p>
      </dgm:t>
    </dgm:pt>
    <dgm:pt modelId="{06A81308-91E0-432A-BE12-24D53615CAF5}">
      <dgm:prSet/>
      <dgm:spPr/>
      <dgm:t>
        <a:bodyPr/>
        <a:lstStyle/>
        <a:p>
          <a:r>
            <a:rPr lang="pl-PL" smtClean="0"/>
            <a:t>Sebastian Szkoda</a:t>
          </a:r>
          <a:endParaRPr lang="pl-PL" dirty="0" smtClean="0"/>
        </a:p>
      </dgm:t>
    </dgm:pt>
    <dgm:pt modelId="{DB4FC91A-3B25-4631-8C99-98B283BA79A4}" type="parTrans" cxnId="{FF78252D-31C6-45FF-B1B7-B38C658429F6}">
      <dgm:prSet/>
      <dgm:spPr/>
      <dgm:t>
        <a:bodyPr/>
        <a:lstStyle/>
        <a:p>
          <a:endParaRPr lang="pl-PL"/>
        </a:p>
      </dgm:t>
    </dgm:pt>
    <dgm:pt modelId="{1D423FAF-FFEB-45A3-9E0E-81EEDAC246FF}" type="sibTrans" cxnId="{FF78252D-31C6-45FF-B1B7-B38C658429F6}">
      <dgm:prSet/>
      <dgm:spPr/>
      <dgm:t>
        <a:bodyPr/>
        <a:lstStyle/>
        <a:p>
          <a:endParaRPr lang="pl-PL"/>
        </a:p>
      </dgm:t>
    </dgm:pt>
    <dgm:pt modelId="{6345FEC3-5A5E-485B-B056-89171AE71CAC}">
      <dgm:prSet/>
      <dgm:spPr/>
      <dgm:t>
        <a:bodyPr/>
        <a:lstStyle/>
        <a:p>
          <a:r>
            <a:rPr lang="pl-PL" smtClean="0"/>
            <a:t>Tomasz Trześniewski</a:t>
          </a:r>
          <a:endParaRPr lang="pl-PL" dirty="0" smtClean="0"/>
        </a:p>
      </dgm:t>
    </dgm:pt>
    <dgm:pt modelId="{F803F856-42F9-4934-80F2-0B21EA686BEF}" type="parTrans" cxnId="{0678667D-84D4-4B88-854C-E187BE241139}">
      <dgm:prSet/>
      <dgm:spPr/>
      <dgm:t>
        <a:bodyPr/>
        <a:lstStyle/>
        <a:p>
          <a:endParaRPr lang="pl-PL"/>
        </a:p>
      </dgm:t>
    </dgm:pt>
    <dgm:pt modelId="{E95BECDF-2B63-4112-BC95-7B5E57DE3EAA}" type="sibTrans" cxnId="{0678667D-84D4-4B88-854C-E187BE241139}">
      <dgm:prSet/>
      <dgm:spPr/>
      <dgm:t>
        <a:bodyPr/>
        <a:lstStyle/>
        <a:p>
          <a:endParaRPr lang="pl-PL"/>
        </a:p>
      </dgm:t>
    </dgm:pt>
    <dgm:pt modelId="{60FC94F0-80F6-4A89-B0FB-A32F64934E87}">
      <dgm:prSet/>
      <dgm:spPr/>
      <dgm:t>
        <a:bodyPr/>
        <a:lstStyle/>
        <a:p>
          <a:r>
            <a:rPr lang="pl-PL" smtClean="0"/>
            <a:t>Agnieszka Wergieluk</a:t>
          </a:r>
          <a:endParaRPr lang="pl-PL" dirty="0" smtClean="0"/>
        </a:p>
      </dgm:t>
    </dgm:pt>
    <dgm:pt modelId="{A2B06D41-48B2-4462-A1F7-94A15028F3AF}" type="parTrans" cxnId="{F86D33AA-9C85-4AC3-8F26-E1BDF86F702C}">
      <dgm:prSet/>
      <dgm:spPr/>
      <dgm:t>
        <a:bodyPr/>
        <a:lstStyle/>
        <a:p>
          <a:endParaRPr lang="pl-PL"/>
        </a:p>
      </dgm:t>
    </dgm:pt>
    <dgm:pt modelId="{14923935-04FB-4D9A-90E7-CC6B78F3126A}" type="sibTrans" cxnId="{F86D33AA-9C85-4AC3-8F26-E1BDF86F702C}">
      <dgm:prSet/>
      <dgm:spPr/>
      <dgm:t>
        <a:bodyPr/>
        <a:lstStyle/>
        <a:p>
          <a:endParaRPr lang="pl-PL"/>
        </a:p>
      </dgm:t>
    </dgm:pt>
    <dgm:pt modelId="{C46ED4B4-C29E-49DF-AB55-880226197776}">
      <dgm:prSet/>
      <dgm:spPr/>
      <dgm:t>
        <a:bodyPr/>
        <a:lstStyle/>
        <a:p>
          <a:r>
            <a:rPr lang="pl-PL" dirty="0" smtClean="0"/>
            <a:t>Aneta Wojnar</a:t>
          </a:r>
        </a:p>
      </dgm:t>
    </dgm:pt>
    <dgm:pt modelId="{46BB1614-8E75-45AF-B503-1D4083B0BC4A}" type="parTrans" cxnId="{B44E7703-F5C0-4654-902B-46040FD4A0B3}">
      <dgm:prSet/>
      <dgm:spPr/>
      <dgm:t>
        <a:bodyPr/>
        <a:lstStyle/>
        <a:p>
          <a:endParaRPr lang="pl-PL"/>
        </a:p>
      </dgm:t>
    </dgm:pt>
    <dgm:pt modelId="{D4A4B1D8-3E5C-4760-805B-7459B8C5B093}" type="sibTrans" cxnId="{B44E7703-F5C0-4654-902B-46040FD4A0B3}">
      <dgm:prSet/>
      <dgm:spPr/>
      <dgm:t>
        <a:bodyPr/>
        <a:lstStyle/>
        <a:p>
          <a:endParaRPr lang="pl-PL"/>
        </a:p>
      </dgm:t>
    </dgm:pt>
    <dgm:pt modelId="{A92DC97C-CD37-459B-A5FA-F9E43E95E562}">
      <dgm:prSet/>
      <dgm:spPr/>
      <dgm:t>
        <a:bodyPr/>
        <a:lstStyle/>
        <a:p>
          <a:r>
            <a:rPr lang="pl-PL" smtClean="0"/>
            <a:t>Jakub Żmuda</a:t>
          </a:r>
          <a:endParaRPr lang="pl-PL" dirty="0"/>
        </a:p>
      </dgm:t>
    </dgm:pt>
    <dgm:pt modelId="{3105AD89-E547-4F49-B1D8-5A280E58500E}" type="sibTrans" cxnId="{09E29D74-224E-42AE-AEDA-68B77E34F5C8}">
      <dgm:prSet/>
      <dgm:spPr/>
      <dgm:t>
        <a:bodyPr/>
        <a:lstStyle/>
        <a:p>
          <a:endParaRPr lang="pl-PL"/>
        </a:p>
      </dgm:t>
    </dgm:pt>
    <dgm:pt modelId="{49DC2EAC-2713-4B6D-97B6-E0F56A7099FD}" type="parTrans" cxnId="{09E29D74-224E-42AE-AEDA-68B77E34F5C8}">
      <dgm:prSet/>
      <dgm:spPr/>
      <dgm:t>
        <a:bodyPr/>
        <a:lstStyle/>
        <a:p>
          <a:endParaRPr lang="pl-PL"/>
        </a:p>
      </dgm:t>
    </dgm:pt>
    <dgm:pt modelId="{6CB9D117-C2F8-422B-AF00-C66B8B40F91E}" type="pres">
      <dgm:prSet presAssocID="{EA7F9953-9BEA-405D-AD32-631526A020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F74E3C-F0D8-4491-B013-F3C5D4F12561}" type="pres">
      <dgm:prSet presAssocID="{8C60CD78-3EEF-4BB1-A0B0-27FC23CD35C7}" presName="node" presStyleLbl="node1" presStyleIdx="0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372B7070-A100-4EB4-B418-499990954129}" type="pres">
      <dgm:prSet presAssocID="{88912A61-ADE7-443B-9A60-30144014438F}" presName="sibTrans" presStyleCnt="0"/>
      <dgm:spPr/>
    </dgm:pt>
    <dgm:pt modelId="{4556265C-86EB-443C-A1BC-DC6FA38BBDC5}" type="pres">
      <dgm:prSet presAssocID="{C8F279CA-AAE0-4387-B9D9-130FF3B78A3F}" presName="node" presStyleLbl="node1" presStyleIdx="1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20B78CE4-DF0C-43D4-8C4B-FA6E39480D71}" type="pres">
      <dgm:prSet presAssocID="{748C4A42-4778-4482-9767-FAF14DC7D12F}" presName="sibTrans" presStyleCnt="0"/>
      <dgm:spPr/>
    </dgm:pt>
    <dgm:pt modelId="{65D71F04-15BA-444D-9C5F-94B8D350EF14}" type="pres">
      <dgm:prSet presAssocID="{B4DC39B1-52FA-4790-B65A-0540C3996994}" presName="node" presStyleLbl="node1" presStyleIdx="2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473C037D-DB75-4064-BEAB-1A13F60B962C}" type="pres">
      <dgm:prSet presAssocID="{DE74CBF7-DC69-4833-B251-51C1EA5B1524}" presName="sibTrans" presStyleCnt="0"/>
      <dgm:spPr/>
    </dgm:pt>
    <dgm:pt modelId="{E0C76C0C-97C4-4156-BCEC-C75E03C23F68}" type="pres">
      <dgm:prSet presAssocID="{09507D9D-3C2A-4BEB-8471-16D50363691F}" presName="node" presStyleLbl="node1" presStyleIdx="3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6411C0A7-858F-4647-A1B4-637DC4E7DAF5}" type="pres">
      <dgm:prSet presAssocID="{975B1733-66F4-4F98-951C-FC3B09E55209}" presName="sibTrans" presStyleCnt="0"/>
      <dgm:spPr/>
    </dgm:pt>
    <dgm:pt modelId="{3BCAEFF8-B4D0-4C19-8AB5-81C25250E16D}" type="pres">
      <dgm:prSet presAssocID="{EA6329CD-05AF-4565-8C2F-314DBD47D6CB}" presName="node" presStyleLbl="node1" presStyleIdx="4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529FE9DF-CC9A-408A-ABB8-180299F7564C}" type="pres">
      <dgm:prSet presAssocID="{43B11675-67B9-4BA1-89AE-350D78E15267}" presName="sibTrans" presStyleCnt="0"/>
      <dgm:spPr/>
    </dgm:pt>
    <dgm:pt modelId="{0ED89DBC-FDD0-4E6E-B062-5E158750298C}" type="pres">
      <dgm:prSet presAssocID="{21370CB2-B7CC-4F49-86C5-7B6BA41B0315}" presName="node" presStyleLbl="node1" presStyleIdx="5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38C335D0-9BB3-4A71-940D-B120D399F637}" type="pres">
      <dgm:prSet presAssocID="{955BB177-1D1C-429C-AB02-74DAEB4EBF9A}" presName="sibTrans" presStyleCnt="0"/>
      <dgm:spPr/>
    </dgm:pt>
    <dgm:pt modelId="{E817A47A-DFAC-4737-AEF1-A2A1F61089FB}" type="pres">
      <dgm:prSet presAssocID="{EF8B7C01-6C7E-49D9-9508-1863791E9902}" presName="node" presStyleLbl="node1" presStyleIdx="6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4FE524D7-C33F-4287-A65E-4DEE086E616A}" type="pres">
      <dgm:prSet presAssocID="{7EFA2FDF-4E3E-4C0E-A83E-212BEFA450E0}" presName="sibTrans" presStyleCnt="0"/>
      <dgm:spPr/>
    </dgm:pt>
    <dgm:pt modelId="{CA7A3CDE-AA49-4AAD-9BCD-0BA0ECE71601}" type="pres">
      <dgm:prSet presAssocID="{C058E584-9A7F-4C3B-BBE0-7FCFA97DAEA1}" presName="node" presStyleLbl="node1" presStyleIdx="7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CF74E95E-7EF4-40EA-A15B-014A5F4C228E}" type="pres">
      <dgm:prSet presAssocID="{1FBA121F-93DE-467A-8DAD-F5FE71BF69D6}" presName="sibTrans" presStyleCnt="0"/>
      <dgm:spPr/>
    </dgm:pt>
    <dgm:pt modelId="{A7EF3B1A-EB9C-4ABC-9D8F-2599370B18B0}" type="pres">
      <dgm:prSet presAssocID="{83AD4A78-8752-42EB-B008-4210C77F789C}" presName="node" presStyleLbl="node1" presStyleIdx="8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111153EE-45D9-4A10-B11F-40053492307B}" type="pres">
      <dgm:prSet presAssocID="{5522717F-3541-4A86-BB35-73270F5C594B}" presName="sibTrans" presStyleCnt="0"/>
      <dgm:spPr/>
    </dgm:pt>
    <dgm:pt modelId="{B7CC42A3-0A5D-4F11-934C-AA179DF9935D}" type="pres">
      <dgm:prSet presAssocID="{D8278EAF-4EE6-43CC-A3D8-1FEA7CB83CF5}" presName="node" presStyleLbl="node1" presStyleIdx="9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8437ADB5-9EBE-4C3F-8329-C0312D7A814A}" type="pres">
      <dgm:prSet presAssocID="{79D9A7DF-3565-488C-BD35-7D92A8C57120}" presName="sibTrans" presStyleCnt="0"/>
      <dgm:spPr/>
    </dgm:pt>
    <dgm:pt modelId="{2BC64C04-EBC4-4326-B960-40CA8472E6A7}" type="pres">
      <dgm:prSet presAssocID="{1758A729-63C8-43CB-A8B1-85A88E2BCDA7}" presName="node" presStyleLbl="node1" presStyleIdx="10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D5F96168-C918-4F73-9FE0-9A79679C55D3}" type="pres">
      <dgm:prSet presAssocID="{211C77DE-ED51-4EA1-BEE2-0A344D6AAD09}" presName="sibTrans" presStyleCnt="0"/>
      <dgm:spPr/>
    </dgm:pt>
    <dgm:pt modelId="{87EA1958-A529-49F0-87CC-63C92F73F70F}" type="pres">
      <dgm:prSet presAssocID="{FC39120E-D144-4C30-A6A0-E3B047EECAD4}" presName="node" presStyleLbl="node1" presStyleIdx="11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678560D8-9B37-425E-B55B-08281A66543C}" type="pres">
      <dgm:prSet presAssocID="{2AE299D6-6D36-4F50-BCB1-4EEC421E9560}" presName="sibTrans" presStyleCnt="0"/>
      <dgm:spPr/>
    </dgm:pt>
    <dgm:pt modelId="{A9CB8E3F-5896-4C87-9F05-F9362AB167E1}" type="pres">
      <dgm:prSet presAssocID="{14233F20-BD52-4B51-8E7D-E9FC67141640}" presName="node" presStyleLbl="node1" presStyleIdx="12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0CA5DF70-58E6-46AA-8275-37237323838C}" type="pres">
      <dgm:prSet presAssocID="{1EDC2028-3AD8-4767-B059-B9788C78EF31}" presName="sibTrans" presStyleCnt="0"/>
      <dgm:spPr/>
    </dgm:pt>
    <dgm:pt modelId="{7A65F881-0A66-420C-9BAB-63A535C19077}" type="pres">
      <dgm:prSet presAssocID="{20B867D9-A477-4A20-AFC3-27700A92AF6D}" presName="node" presStyleLbl="node1" presStyleIdx="13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87A90D0E-DE7D-4DEA-B514-68C3E0987C13}" type="pres">
      <dgm:prSet presAssocID="{2294339D-E270-4E1D-A73B-AD0962F5F912}" presName="sibTrans" presStyleCnt="0"/>
      <dgm:spPr/>
    </dgm:pt>
    <dgm:pt modelId="{2AD7BE54-02DB-4725-826F-F5FB630613D0}" type="pres">
      <dgm:prSet presAssocID="{06A81308-91E0-432A-BE12-24D53615CAF5}" presName="node" presStyleLbl="node1" presStyleIdx="14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83357BAA-71E1-4A52-8FA3-9EA51D0D3282}" type="pres">
      <dgm:prSet presAssocID="{1D423FAF-FFEB-45A3-9E0E-81EEDAC246FF}" presName="sibTrans" presStyleCnt="0"/>
      <dgm:spPr/>
    </dgm:pt>
    <dgm:pt modelId="{3BCA10D9-69B4-4699-94F5-5F5C57F99E33}" type="pres">
      <dgm:prSet presAssocID="{6345FEC3-5A5E-485B-B056-89171AE71CAC}" presName="node" presStyleLbl="node1" presStyleIdx="15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F599BC22-E472-474D-8A2E-B51DC0C09B45}" type="pres">
      <dgm:prSet presAssocID="{E95BECDF-2B63-4112-BC95-7B5E57DE3EAA}" presName="sibTrans" presStyleCnt="0"/>
      <dgm:spPr/>
    </dgm:pt>
    <dgm:pt modelId="{A21E840A-68A9-464C-B90A-702CCEE742F2}" type="pres">
      <dgm:prSet presAssocID="{60FC94F0-80F6-4A89-B0FB-A32F64934E87}" presName="node" presStyleLbl="node1" presStyleIdx="16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FCC68134-CA70-4A10-B5A2-98B4BAF964AD}" type="pres">
      <dgm:prSet presAssocID="{14923935-04FB-4D9A-90E7-CC6B78F3126A}" presName="sibTrans" presStyleCnt="0"/>
      <dgm:spPr/>
    </dgm:pt>
    <dgm:pt modelId="{C54506F5-6C65-4D2E-8FFA-B8E19835452B}" type="pres">
      <dgm:prSet presAssocID="{C46ED4B4-C29E-49DF-AB55-880226197776}" presName="node" presStyleLbl="node1" presStyleIdx="17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1BAD768A-F119-4538-8F9B-0199B587FBE2}" type="pres">
      <dgm:prSet presAssocID="{D4A4B1D8-3E5C-4760-805B-7459B8C5B093}" presName="sibTrans" presStyleCnt="0"/>
      <dgm:spPr/>
    </dgm:pt>
    <dgm:pt modelId="{C6C41B3E-DEAB-441B-BF35-2E79604C45E4}" type="pres">
      <dgm:prSet presAssocID="{A92DC97C-CD37-459B-A5FA-F9E43E95E562}" presName="node" presStyleLbl="node1" presStyleIdx="18" presStyleCnt="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</dgm:ptLst>
  <dgm:cxnLst>
    <dgm:cxn modelId="{2307F968-3C71-4484-8703-D0EAAF3DA7CF}" type="presOf" srcId="{EA6329CD-05AF-4565-8C2F-314DBD47D6CB}" destId="{3BCAEFF8-B4D0-4C19-8AB5-81C25250E16D}" srcOrd="0" destOrd="0" presId="urn:microsoft.com/office/officeart/2005/8/layout/default"/>
    <dgm:cxn modelId="{6BE98F19-9B02-4760-9145-3EFF51EB31BB}" type="presOf" srcId="{60FC94F0-80F6-4A89-B0FB-A32F64934E87}" destId="{A21E840A-68A9-464C-B90A-702CCEE742F2}" srcOrd="0" destOrd="0" presId="urn:microsoft.com/office/officeart/2005/8/layout/default"/>
    <dgm:cxn modelId="{D451DA95-8619-4244-8C25-EB685EF4CDB0}" type="presOf" srcId="{83AD4A78-8752-42EB-B008-4210C77F789C}" destId="{A7EF3B1A-EB9C-4ABC-9D8F-2599370B18B0}" srcOrd="0" destOrd="0" presId="urn:microsoft.com/office/officeart/2005/8/layout/default"/>
    <dgm:cxn modelId="{14745FF8-DC08-4CC8-BF18-927C3E6C1D20}" srcId="{EA7F9953-9BEA-405D-AD32-631526A02024}" destId="{21370CB2-B7CC-4F49-86C5-7B6BA41B0315}" srcOrd="5" destOrd="0" parTransId="{83961490-3C6E-44D5-B4CF-ACE4A7629D36}" sibTransId="{955BB177-1D1C-429C-AB02-74DAEB4EBF9A}"/>
    <dgm:cxn modelId="{2CC85652-FCAF-4C33-A5EB-0610A62C86C5}" type="presOf" srcId="{21370CB2-B7CC-4F49-86C5-7B6BA41B0315}" destId="{0ED89DBC-FDD0-4E6E-B062-5E158750298C}" srcOrd="0" destOrd="0" presId="urn:microsoft.com/office/officeart/2005/8/layout/default"/>
    <dgm:cxn modelId="{7DAED741-B04A-4550-99B5-C26BC6000166}" type="presOf" srcId="{8C60CD78-3EEF-4BB1-A0B0-27FC23CD35C7}" destId="{99F74E3C-F0D8-4491-B013-F3C5D4F12561}" srcOrd="0" destOrd="0" presId="urn:microsoft.com/office/officeart/2005/8/layout/default"/>
    <dgm:cxn modelId="{C65BCCAC-3F15-42D3-A265-94DBEC597221}" type="presOf" srcId="{EF8B7C01-6C7E-49D9-9508-1863791E9902}" destId="{E817A47A-DFAC-4737-AEF1-A2A1F61089FB}" srcOrd="0" destOrd="0" presId="urn:microsoft.com/office/officeart/2005/8/layout/default"/>
    <dgm:cxn modelId="{09E29D74-224E-42AE-AEDA-68B77E34F5C8}" srcId="{EA7F9953-9BEA-405D-AD32-631526A02024}" destId="{A92DC97C-CD37-459B-A5FA-F9E43E95E562}" srcOrd="18" destOrd="0" parTransId="{49DC2EAC-2713-4B6D-97B6-E0F56A7099FD}" sibTransId="{3105AD89-E547-4F49-B1D8-5A280E58500E}"/>
    <dgm:cxn modelId="{B9FFEBC6-D34A-4C83-AB48-272737129B13}" srcId="{EA7F9953-9BEA-405D-AD32-631526A02024}" destId="{8C60CD78-3EEF-4BB1-A0B0-27FC23CD35C7}" srcOrd="0" destOrd="0" parTransId="{724A4A47-D834-416D-B7FF-B65F5E9A623D}" sibTransId="{88912A61-ADE7-443B-9A60-30144014438F}"/>
    <dgm:cxn modelId="{838096E1-CE4A-4225-B3E9-9EE9C34D6642}" srcId="{EA7F9953-9BEA-405D-AD32-631526A02024}" destId="{D8278EAF-4EE6-43CC-A3D8-1FEA7CB83CF5}" srcOrd="9" destOrd="0" parTransId="{37FBE79B-AEC2-4404-B4E2-CCFC1AC13A9B}" sibTransId="{79D9A7DF-3565-488C-BD35-7D92A8C57120}"/>
    <dgm:cxn modelId="{32207B74-74F1-4A05-A630-450831C1C364}" type="presOf" srcId="{C8F279CA-AAE0-4387-B9D9-130FF3B78A3F}" destId="{4556265C-86EB-443C-A1BC-DC6FA38BBDC5}" srcOrd="0" destOrd="0" presId="urn:microsoft.com/office/officeart/2005/8/layout/default"/>
    <dgm:cxn modelId="{FF78252D-31C6-45FF-B1B7-B38C658429F6}" srcId="{EA7F9953-9BEA-405D-AD32-631526A02024}" destId="{06A81308-91E0-432A-BE12-24D53615CAF5}" srcOrd="14" destOrd="0" parTransId="{DB4FC91A-3B25-4631-8C99-98B283BA79A4}" sibTransId="{1D423FAF-FFEB-45A3-9E0E-81EEDAC246FF}"/>
    <dgm:cxn modelId="{68529435-80B6-4F13-B3D4-2D9DFCA8A520}" type="presOf" srcId="{C058E584-9A7F-4C3B-BBE0-7FCFA97DAEA1}" destId="{CA7A3CDE-AA49-4AAD-9BCD-0BA0ECE71601}" srcOrd="0" destOrd="0" presId="urn:microsoft.com/office/officeart/2005/8/layout/default"/>
    <dgm:cxn modelId="{9A26F10C-2C90-403E-B5BA-ED4D4B2791E0}" type="presOf" srcId="{06A81308-91E0-432A-BE12-24D53615CAF5}" destId="{2AD7BE54-02DB-4725-826F-F5FB630613D0}" srcOrd="0" destOrd="0" presId="urn:microsoft.com/office/officeart/2005/8/layout/default"/>
    <dgm:cxn modelId="{AFB7B73E-139A-4F17-9380-59F844AE35AC}" type="presOf" srcId="{20B867D9-A477-4A20-AFC3-27700A92AF6D}" destId="{7A65F881-0A66-420C-9BAB-63A535C19077}" srcOrd="0" destOrd="0" presId="urn:microsoft.com/office/officeart/2005/8/layout/default"/>
    <dgm:cxn modelId="{74021A8B-C664-4D45-852D-BC900DD01EB2}" type="presOf" srcId="{D8278EAF-4EE6-43CC-A3D8-1FEA7CB83CF5}" destId="{B7CC42A3-0A5D-4F11-934C-AA179DF9935D}" srcOrd="0" destOrd="0" presId="urn:microsoft.com/office/officeart/2005/8/layout/default"/>
    <dgm:cxn modelId="{30453D62-510E-4CD6-91AC-550E74D4EA9B}" srcId="{EA7F9953-9BEA-405D-AD32-631526A02024}" destId="{09507D9D-3C2A-4BEB-8471-16D50363691F}" srcOrd="3" destOrd="0" parTransId="{38E5447F-284D-46BC-81DD-D160B7CD852D}" sibTransId="{975B1733-66F4-4F98-951C-FC3B09E55209}"/>
    <dgm:cxn modelId="{D50AE075-B83D-426A-B4F7-C358F1B71EC7}" srcId="{EA7F9953-9BEA-405D-AD32-631526A02024}" destId="{83AD4A78-8752-42EB-B008-4210C77F789C}" srcOrd="8" destOrd="0" parTransId="{3CA0249A-7138-47BA-BED0-6101D0656B16}" sibTransId="{5522717F-3541-4A86-BB35-73270F5C594B}"/>
    <dgm:cxn modelId="{0B49C8FA-0DE8-4232-9F37-B4EDADFD902E}" type="presOf" srcId="{C46ED4B4-C29E-49DF-AB55-880226197776}" destId="{C54506F5-6C65-4D2E-8FFA-B8E19835452B}" srcOrd="0" destOrd="0" presId="urn:microsoft.com/office/officeart/2005/8/layout/default"/>
    <dgm:cxn modelId="{B9791783-40A1-43DC-B089-EE1FA97BF6CE}" type="presOf" srcId="{1758A729-63C8-43CB-A8B1-85A88E2BCDA7}" destId="{2BC64C04-EBC4-4326-B960-40CA8472E6A7}" srcOrd="0" destOrd="0" presId="urn:microsoft.com/office/officeart/2005/8/layout/default"/>
    <dgm:cxn modelId="{FF4725DD-A4A0-4776-8628-E4A580D4598F}" srcId="{EA7F9953-9BEA-405D-AD32-631526A02024}" destId="{C8F279CA-AAE0-4387-B9D9-130FF3B78A3F}" srcOrd="1" destOrd="0" parTransId="{5E59282F-0977-41BD-BA75-B60AA99157B6}" sibTransId="{748C4A42-4778-4482-9767-FAF14DC7D12F}"/>
    <dgm:cxn modelId="{18873F1A-1B63-4373-9422-728ABD7110EC}" srcId="{EA7F9953-9BEA-405D-AD32-631526A02024}" destId="{C058E584-9A7F-4C3B-BBE0-7FCFA97DAEA1}" srcOrd="7" destOrd="0" parTransId="{6A3005EF-F701-4794-B3E6-23994E947BD5}" sibTransId="{1FBA121F-93DE-467A-8DAD-F5FE71BF69D6}"/>
    <dgm:cxn modelId="{4549E7EB-9927-4CC7-A5DD-3FF4F30048D9}" type="presOf" srcId="{A92DC97C-CD37-459B-A5FA-F9E43E95E562}" destId="{C6C41B3E-DEAB-441B-BF35-2E79604C45E4}" srcOrd="0" destOrd="0" presId="urn:microsoft.com/office/officeart/2005/8/layout/default"/>
    <dgm:cxn modelId="{F86D33AA-9C85-4AC3-8F26-E1BDF86F702C}" srcId="{EA7F9953-9BEA-405D-AD32-631526A02024}" destId="{60FC94F0-80F6-4A89-B0FB-A32F64934E87}" srcOrd="16" destOrd="0" parTransId="{A2B06D41-48B2-4462-A1F7-94A15028F3AF}" sibTransId="{14923935-04FB-4D9A-90E7-CC6B78F3126A}"/>
    <dgm:cxn modelId="{019B5542-88B5-47A8-8B16-F42C700B267A}" srcId="{EA7F9953-9BEA-405D-AD32-631526A02024}" destId="{EF8B7C01-6C7E-49D9-9508-1863791E9902}" srcOrd="6" destOrd="0" parTransId="{7485B667-A70A-4CD4-AE36-E9B7F205A811}" sibTransId="{7EFA2FDF-4E3E-4C0E-A83E-212BEFA450E0}"/>
    <dgm:cxn modelId="{1D2C6132-E18C-4D01-B594-000DDA8F118B}" type="presOf" srcId="{EA7F9953-9BEA-405D-AD32-631526A02024}" destId="{6CB9D117-C2F8-422B-AF00-C66B8B40F91E}" srcOrd="0" destOrd="0" presId="urn:microsoft.com/office/officeart/2005/8/layout/default"/>
    <dgm:cxn modelId="{BBCFC079-4E92-4D1F-BAAA-28CFBB07E2D3}" srcId="{EA7F9953-9BEA-405D-AD32-631526A02024}" destId="{14233F20-BD52-4B51-8E7D-E9FC67141640}" srcOrd="12" destOrd="0" parTransId="{63AF8CB9-9CFE-4B90-A9F0-33521799C1BE}" sibTransId="{1EDC2028-3AD8-4767-B059-B9788C78EF31}"/>
    <dgm:cxn modelId="{C568DA93-0D85-4D87-8022-151D3F923B62}" type="presOf" srcId="{6345FEC3-5A5E-485B-B056-89171AE71CAC}" destId="{3BCA10D9-69B4-4699-94F5-5F5C57F99E33}" srcOrd="0" destOrd="0" presId="urn:microsoft.com/office/officeart/2005/8/layout/default"/>
    <dgm:cxn modelId="{9C3D112F-06BE-46EC-9294-51FE2B41E484}" srcId="{EA7F9953-9BEA-405D-AD32-631526A02024}" destId="{20B867D9-A477-4A20-AFC3-27700A92AF6D}" srcOrd="13" destOrd="0" parTransId="{34497CA8-71DD-4753-B358-228F0017AD54}" sibTransId="{2294339D-E270-4E1D-A73B-AD0962F5F912}"/>
    <dgm:cxn modelId="{0678667D-84D4-4B88-854C-E187BE241139}" srcId="{EA7F9953-9BEA-405D-AD32-631526A02024}" destId="{6345FEC3-5A5E-485B-B056-89171AE71CAC}" srcOrd="15" destOrd="0" parTransId="{F803F856-42F9-4934-80F2-0B21EA686BEF}" sibTransId="{E95BECDF-2B63-4112-BC95-7B5E57DE3EAA}"/>
    <dgm:cxn modelId="{30582BE9-EB8D-4F23-9102-20D1941CBB96}" srcId="{EA7F9953-9BEA-405D-AD32-631526A02024}" destId="{1758A729-63C8-43CB-A8B1-85A88E2BCDA7}" srcOrd="10" destOrd="0" parTransId="{1826D09D-93E3-434A-8252-0F44F23CCAB3}" sibTransId="{211C77DE-ED51-4EA1-BEE2-0A344D6AAD09}"/>
    <dgm:cxn modelId="{2BDCBF5B-93EB-4DAD-9D51-7DB8F8988354}" srcId="{EA7F9953-9BEA-405D-AD32-631526A02024}" destId="{FC39120E-D144-4C30-A6A0-E3B047EECAD4}" srcOrd="11" destOrd="0" parTransId="{0C0E6174-1438-4B82-BB07-D3CBE542D627}" sibTransId="{2AE299D6-6D36-4F50-BCB1-4EEC421E9560}"/>
    <dgm:cxn modelId="{4A05A9E7-A7FB-4503-B906-56F1341E10B6}" srcId="{EA7F9953-9BEA-405D-AD32-631526A02024}" destId="{EA6329CD-05AF-4565-8C2F-314DBD47D6CB}" srcOrd="4" destOrd="0" parTransId="{6B7F6E40-0693-4F20-B441-93B67BACA1F8}" sibTransId="{43B11675-67B9-4BA1-89AE-350D78E15267}"/>
    <dgm:cxn modelId="{93B3060F-E04F-480E-A854-641F2198FC3C}" type="presOf" srcId="{14233F20-BD52-4B51-8E7D-E9FC67141640}" destId="{A9CB8E3F-5896-4C87-9F05-F9362AB167E1}" srcOrd="0" destOrd="0" presId="urn:microsoft.com/office/officeart/2005/8/layout/default"/>
    <dgm:cxn modelId="{FBCA3D11-024C-44CE-BB6E-3ABF477EA273}" type="presOf" srcId="{09507D9D-3C2A-4BEB-8471-16D50363691F}" destId="{E0C76C0C-97C4-4156-BCEC-C75E03C23F68}" srcOrd="0" destOrd="0" presId="urn:microsoft.com/office/officeart/2005/8/layout/default"/>
    <dgm:cxn modelId="{E7ABFA68-D42A-49FA-AD4B-8614B4493527}" srcId="{EA7F9953-9BEA-405D-AD32-631526A02024}" destId="{B4DC39B1-52FA-4790-B65A-0540C3996994}" srcOrd="2" destOrd="0" parTransId="{8AE27C39-0293-443C-AE14-CD4470051CB4}" sibTransId="{DE74CBF7-DC69-4833-B251-51C1EA5B1524}"/>
    <dgm:cxn modelId="{C06D1ED8-3138-47FD-90D7-0DB7BC6356AA}" type="presOf" srcId="{B4DC39B1-52FA-4790-B65A-0540C3996994}" destId="{65D71F04-15BA-444D-9C5F-94B8D350EF14}" srcOrd="0" destOrd="0" presId="urn:microsoft.com/office/officeart/2005/8/layout/default"/>
    <dgm:cxn modelId="{B44E7703-F5C0-4654-902B-46040FD4A0B3}" srcId="{EA7F9953-9BEA-405D-AD32-631526A02024}" destId="{C46ED4B4-C29E-49DF-AB55-880226197776}" srcOrd="17" destOrd="0" parTransId="{46BB1614-8E75-45AF-B503-1D4083B0BC4A}" sibTransId="{D4A4B1D8-3E5C-4760-805B-7459B8C5B093}"/>
    <dgm:cxn modelId="{5AEADE62-19B2-4E4E-A0E9-37CCCC5DD070}" type="presOf" srcId="{FC39120E-D144-4C30-A6A0-E3B047EECAD4}" destId="{87EA1958-A529-49F0-87CC-63C92F73F70F}" srcOrd="0" destOrd="0" presId="urn:microsoft.com/office/officeart/2005/8/layout/default"/>
    <dgm:cxn modelId="{ECF6951A-4793-4757-B09C-81B6A645F515}" type="presParOf" srcId="{6CB9D117-C2F8-422B-AF00-C66B8B40F91E}" destId="{99F74E3C-F0D8-4491-B013-F3C5D4F12561}" srcOrd="0" destOrd="0" presId="urn:microsoft.com/office/officeart/2005/8/layout/default"/>
    <dgm:cxn modelId="{1E2AB3EF-0E40-4278-9ACB-47C009618099}" type="presParOf" srcId="{6CB9D117-C2F8-422B-AF00-C66B8B40F91E}" destId="{372B7070-A100-4EB4-B418-499990954129}" srcOrd="1" destOrd="0" presId="urn:microsoft.com/office/officeart/2005/8/layout/default"/>
    <dgm:cxn modelId="{D64273CC-3D61-47C0-BB7F-FD3483E8F8EF}" type="presParOf" srcId="{6CB9D117-C2F8-422B-AF00-C66B8B40F91E}" destId="{4556265C-86EB-443C-A1BC-DC6FA38BBDC5}" srcOrd="2" destOrd="0" presId="urn:microsoft.com/office/officeart/2005/8/layout/default"/>
    <dgm:cxn modelId="{0DFA2622-F628-4B82-97B8-20830A699D2C}" type="presParOf" srcId="{6CB9D117-C2F8-422B-AF00-C66B8B40F91E}" destId="{20B78CE4-DF0C-43D4-8C4B-FA6E39480D71}" srcOrd="3" destOrd="0" presId="urn:microsoft.com/office/officeart/2005/8/layout/default"/>
    <dgm:cxn modelId="{0ECED873-1384-4790-B917-43C1178700D5}" type="presParOf" srcId="{6CB9D117-C2F8-422B-AF00-C66B8B40F91E}" destId="{65D71F04-15BA-444D-9C5F-94B8D350EF14}" srcOrd="4" destOrd="0" presId="urn:microsoft.com/office/officeart/2005/8/layout/default"/>
    <dgm:cxn modelId="{5DBD2ABD-C37F-40B4-8BC9-C493F7A7B796}" type="presParOf" srcId="{6CB9D117-C2F8-422B-AF00-C66B8B40F91E}" destId="{473C037D-DB75-4064-BEAB-1A13F60B962C}" srcOrd="5" destOrd="0" presId="urn:microsoft.com/office/officeart/2005/8/layout/default"/>
    <dgm:cxn modelId="{A42F7D58-F3C0-4D3C-BD0E-10179773BFB7}" type="presParOf" srcId="{6CB9D117-C2F8-422B-AF00-C66B8B40F91E}" destId="{E0C76C0C-97C4-4156-BCEC-C75E03C23F68}" srcOrd="6" destOrd="0" presId="urn:microsoft.com/office/officeart/2005/8/layout/default"/>
    <dgm:cxn modelId="{D4CB29E3-059D-4BEC-B5CD-30441005F332}" type="presParOf" srcId="{6CB9D117-C2F8-422B-AF00-C66B8B40F91E}" destId="{6411C0A7-858F-4647-A1B4-637DC4E7DAF5}" srcOrd="7" destOrd="0" presId="urn:microsoft.com/office/officeart/2005/8/layout/default"/>
    <dgm:cxn modelId="{DC5ED3A0-A760-4678-AD35-25962DEDFDA3}" type="presParOf" srcId="{6CB9D117-C2F8-422B-AF00-C66B8B40F91E}" destId="{3BCAEFF8-B4D0-4C19-8AB5-81C25250E16D}" srcOrd="8" destOrd="0" presId="urn:microsoft.com/office/officeart/2005/8/layout/default"/>
    <dgm:cxn modelId="{9EA335C5-4993-4742-ADC6-704A0F500C1A}" type="presParOf" srcId="{6CB9D117-C2F8-422B-AF00-C66B8B40F91E}" destId="{529FE9DF-CC9A-408A-ABB8-180299F7564C}" srcOrd="9" destOrd="0" presId="urn:microsoft.com/office/officeart/2005/8/layout/default"/>
    <dgm:cxn modelId="{4C7A26A2-46EA-46A8-98FC-D1E327F0B8FB}" type="presParOf" srcId="{6CB9D117-C2F8-422B-AF00-C66B8B40F91E}" destId="{0ED89DBC-FDD0-4E6E-B062-5E158750298C}" srcOrd="10" destOrd="0" presId="urn:microsoft.com/office/officeart/2005/8/layout/default"/>
    <dgm:cxn modelId="{FA8AF1B9-A169-4BDC-8FA6-C35D8F702D45}" type="presParOf" srcId="{6CB9D117-C2F8-422B-AF00-C66B8B40F91E}" destId="{38C335D0-9BB3-4A71-940D-B120D399F637}" srcOrd="11" destOrd="0" presId="urn:microsoft.com/office/officeart/2005/8/layout/default"/>
    <dgm:cxn modelId="{F7DEA534-75EA-428C-A3D7-7BF85FEE8018}" type="presParOf" srcId="{6CB9D117-C2F8-422B-AF00-C66B8B40F91E}" destId="{E817A47A-DFAC-4737-AEF1-A2A1F61089FB}" srcOrd="12" destOrd="0" presId="urn:microsoft.com/office/officeart/2005/8/layout/default"/>
    <dgm:cxn modelId="{AA07699C-BB8F-4868-B771-17BFC4AB6164}" type="presParOf" srcId="{6CB9D117-C2F8-422B-AF00-C66B8B40F91E}" destId="{4FE524D7-C33F-4287-A65E-4DEE086E616A}" srcOrd="13" destOrd="0" presId="urn:microsoft.com/office/officeart/2005/8/layout/default"/>
    <dgm:cxn modelId="{7A6C5508-3EEE-400C-BC11-78B1713A0659}" type="presParOf" srcId="{6CB9D117-C2F8-422B-AF00-C66B8B40F91E}" destId="{CA7A3CDE-AA49-4AAD-9BCD-0BA0ECE71601}" srcOrd="14" destOrd="0" presId="urn:microsoft.com/office/officeart/2005/8/layout/default"/>
    <dgm:cxn modelId="{0E4381BE-2742-46A4-A561-BA218AD0DD5E}" type="presParOf" srcId="{6CB9D117-C2F8-422B-AF00-C66B8B40F91E}" destId="{CF74E95E-7EF4-40EA-A15B-014A5F4C228E}" srcOrd="15" destOrd="0" presId="urn:microsoft.com/office/officeart/2005/8/layout/default"/>
    <dgm:cxn modelId="{770CED52-E077-4BED-B6AB-B9C15EEB9E5F}" type="presParOf" srcId="{6CB9D117-C2F8-422B-AF00-C66B8B40F91E}" destId="{A7EF3B1A-EB9C-4ABC-9D8F-2599370B18B0}" srcOrd="16" destOrd="0" presId="urn:microsoft.com/office/officeart/2005/8/layout/default"/>
    <dgm:cxn modelId="{F9855F22-CF51-40BE-A90D-91392D1D4589}" type="presParOf" srcId="{6CB9D117-C2F8-422B-AF00-C66B8B40F91E}" destId="{111153EE-45D9-4A10-B11F-40053492307B}" srcOrd="17" destOrd="0" presId="urn:microsoft.com/office/officeart/2005/8/layout/default"/>
    <dgm:cxn modelId="{ED19D8FB-EFE6-4108-9AC6-F08DED51D3B7}" type="presParOf" srcId="{6CB9D117-C2F8-422B-AF00-C66B8B40F91E}" destId="{B7CC42A3-0A5D-4F11-934C-AA179DF9935D}" srcOrd="18" destOrd="0" presId="urn:microsoft.com/office/officeart/2005/8/layout/default"/>
    <dgm:cxn modelId="{BDB6A0CE-13D3-4FCF-880C-3955E3D307D9}" type="presParOf" srcId="{6CB9D117-C2F8-422B-AF00-C66B8B40F91E}" destId="{8437ADB5-9EBE-4C3F-8329-C0312D7A814A}" srcOrd="19" destOrd="0" presId="urn:microsoft.com/office/officeart/2005/8/layout/default"/>
    <dgm:cxn modelId="{6CD54827-C6BE-471E-9740-216410EE7618}" type="presParOf" srcId="{6CB9D117-C2F8-422B-AF00-C66B8B40F91E}" destId="{2BC64C04-EBC4-4326-B960-40CA8472E6A7}" srcOrd="20" destOrd="0" presId="urn:microsoft.com/office/officeart/2005/8/layout/default"/>
    <dgm:cxn modelId="{E515E9F0-4D93-44E2-A58F-D199281B7E07}" type="presParOf" srcId="{6CB9D117-C2F8-422B-AF00-C66B8B40F91E}" destId="{D5F96168-C918-4F73-9FE0-9A79679C55D3}" srcOrd="21" destOrd="0" presId="urn:microsoft.com/office/officeart/2005/8/layout/default"/>
    <dgm:cxn modelId="{6F003778-1D4A-44CE-B819-ACC5871D15F7}" type="presParOf" srcId="{6CB9D117-C2F8-422B-AF00-C66B8B40F91E}" destId="{87EA1958-A529-49F0-87CC-63C92F73F70F}" srcOrd="22" destOrd="0" presId="urn:microsoft.com/office/officeart/2005/8/layout/default"/>
    <dgm:cxn modelId="{3E3B4C66-0E20-4731-91BF-F4B9119A0A8E}" type="presParOf" srcId="{6CB9D117-C2F8-422B-AF00-C66B8B40F91E}" destId="{678560D8-9B37-425E-B55B-08281A66543C}" srcOrd="23" destOrd="0" presId="urn:microsoft.com/office/officeart/2005/8/layout/default"/>
    <dgm:cxn modelId="{4EF45B37-240E-4794-A9F8-0E25AA8BE3D1}" type="presParOf" srcId="{6CB9D117-C2F8-422B-AF00-C66B8B40F91E}" destId="{A9CB8E3F-5896-4C87-9F05-F9362AB167E1}" srcOrd="24" destOrd="0" presId="urn:microsoft.com/office/officeart/2005/8/layout/default"/>
    <dgm:cxn modelId="{2AAE291D-BAD7-424C-9595-968F92C2642F}" type="presParOf" srcId="{6CB9D117-C2F8-422B-AF00-C66B8B40F91E}" destId="{0CA5DF70-58E6-46AA-8275-37237323838C}" srcOrd="25" destOrd="0" presId="urn:microsoft.com/office/officeart/2005/8/layout/default"/>
    <dgm:cxn modelId="{43E7B857-EEAB-4989-BE61-FDF09772DCE5}" type="presParOf" srcId="{6CB9D117-C2F8-422B-AF00-C66B8B40F91E}" destId="{7A65F881-0A66-420C-9BAB-63A535C19077}" srcOrd="26" destOrd="0" presId="urn:microsoft.com/office/officeart/2005/8/layout/default"/>
    <dgm:cxn modelId="{AC0425EC-9586-4D45-AF9D-9B7F36C68786}" type="presParOf" srcId="{6CB9D117-C2F8-422B-AF00-C66B8B40F91E}" destId="{87A90D0E-DE7D-4DEA-B514-68C3E0987C13}" srcOrd="27" destOrd="0" presId="urn:microsoft.com/office/officeart/2005/8/layout/default"/>
    <dgm:cxn modelId="{D0AC445E-F792-4E0B-B3EB-CF9F979A4F11}" type="presParOf" srcId="{6CB9D117-C2F8-422B-AF00-C66B8B40F91E}" destId="{2AD7BE54-02DB-4725-826F-F5FB630613D0}" srcOrd="28" destOrd="0" presId="urn:microsoft.com/office/officeart/2005/8/layout/default"/>
    <dgm:cxn modelId="{D8C4AD85-FBE2-4DDA-8BAC-8D4BD919CC0B}" type="presParOf" srcId="{6CB9D117-C2F8-422B-AF00-C66B8B40F91E}" destId="{83357BAA-71E1-4A52-8FA3-9EA51D0D3282}" srcOrd="29" destOrd="0" presId="urn:microsoft.com/office/officeart/2005/8/layout/default"/>
    <dgm:cxn modelId="{4CCC50BB-081C-4C0F-BB65-D4CDA652D94C}" type="presParOf" srcId="{6CB9D117-C2F8-422B-AF00-C66B8B40F91E}" destId="{3BCA10D9-69B4-4699-94F5-5F5C57F99E33}" srcOrd="30" destOrd="0" presId="urn:microsoft.com/office/officeart/2005/8/layout/default"/>
    <dgm:cxn modelId="{E7178FE8-FBA3-486A-9768-1255F9B24126}" type="presParOf" srcId="{6CB9D117-C2F8-422B-AF00-C66B8B40F91E}" destId="{F599BC22-E472-474D-8A2E-B51DC0C09B45}" srcOrd="31" destOrd="0" presId="urn:microsoft.com/office/officeart/2005/8/layout/default"/>
    <dgm:cxn modelId="{AF51A28E-62B1-479D-AAC8-38A71FE40553}" type="presParOf" srcId="{6CB9D117-C2F8-422B-AF00-C66B8B40F91E}" destId="{A21E840A-68A9-464C-B90A-702CCEE742F2}" srcOrd="32" destOrd="0" presId="urn:microsoft.com/office/officeart/2005/8/layout/default"/>
    <dgm:cxn modelId="{682A2DA6-B526-4717-8BF1-DCA1F63BFAE8}" type="presParOf" srcId="{6CB9D117-C2F8-422B-AF00-C66B8B40F91E}" destId="{FCC68134-CA70-4A10-B5A2-98B4BAF964AD}" srcOrd="33" destOrd="0" presId="urn:microsoft.com/office/officeart/2005/8/layout/default"/>
    <dgm:cxn modelId="{5DBFC0A9-F426-41C0-9E63-0ADBA05F7943}" type="presParOf" srcId="{6CB9D117-C2F8-422B-AF00-C66B8B40F91E}" destId="{C54506F5-6C65-4D2E-8FFA-B8E19835452B}" srcOrd="34" destOrd="0" presId="urn:microsoft.com/office/officeart/2005/8/layout/default"/>
    <dgm:cxn modelId="{E4EE2FA0-7E8A-4D78-9DDC-54D4AEB93C36}" type="presParOf" srcId="{6CB9D117-C2F8-422B-AF00-C66B8B40F91E}" destId="{1BAD768A-F119-4538-8F9B-0199B587FBE2}" srcOrd="35" destOrd="0" presId="urn:microsoft.com/office/officeart/2005/8/layout/default"/>
    <dgm:cxn modelId="{89A4C231-5D6D-4BCC-B80B-5DB1BA0DD320}" type="presParOf" srcId="{6CB9D117-C2F8-422B-AF00-C66B8B40F91E}" destId="{C6C41B3E-DEAB-441B-BF35-2E79604C45E4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93B9E-27E9-4B60-8BE2-3058B22F9CF2}" type="doc">
      <dgm:prSet loTypeId="urn:microsoft.com/office/officeart/2005/8/layout/vList5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C2704C58-7639-42AE-A5C8-8F7EE235569B}">
      <dgm:prSet phldrT="[Tekst]"/>
      <dgm:spPr/>
      <dgm:t>
        <a:bodyPr/>
        <a:lstStyle/>
        <a:p>
          <a:r>
            <a:rPr lang="en-US" dirty="0" smtClean="0"/>
            <a:t>Condensed Matter Theory and Statistical Physics</a:t>
          </a:r>
          <a:endParaRPr lang="pl-PL" dirty="0"/>
        </a:p>
      </dgm:t>
    </dgm:pt>
    <dgm:pt modelId="{DD95A812-46D4-47D3-8A05-AE2A1D2436AC}" type="parTrans" cxnId="{D850C522-24DC-4EF5-AD6C-B1C4B323966F}">
      <dgm:prSet/>
      <dgm:spPr/>
      <dgm:t>
        <a:bodyPr/>
        <a:lstStyle/>
        <a:p>
          <a:endParaRPr lang="pl-PL"/>
        </a:p>
      </dgm:t>
    </dgm:pt>
    <dgm:pt modelId="{DF3C33AE-D1A9-4222-BC6F-A271129A956F}" type="sibTrans" cxnId="{D850C522-24DC-4EF5-AD6C-B1C4B323966F}">
      <dgm:prSet/>
      <dgm:spPr/>
      <dgm:t>
        <a:bodyPr/>
        <a:lstStyle/>
        <a:p>
          <a:endParaRPr lang="pl-PL"/>
        </a:p>
      </dgm:t>
    </dgm:pt>
    <dgm:pt modelId="{95E3BDC8-A10A-41A1-A282-E46843BD5142}">
      <dgm:prSet phldrT="[Tekst]"/>
      <dgm:spPr/>
      <dgm:t>
        <a:bodyPr/>
        <a:lstStyle/>
        <a:p>
          <a:r>
            <a:rPr lang="en-US" dirty="0" smtClean="0"/>
            <a:t>Complex Systems and Nonlinear Dynamics</a:t>
          </a:r>
          <a:endParaRPr lang="pl-PL" dirty="0"/>
        </a:p>
      </dgm:t>
    </dgm:pt>
    <dgm:pt modelId="{8E662B81-661B-47A3-9C64-79066ECA1A34}" type="parTrans" cxnId="{0559B284-BE7D-46CD-8AD4-E0DD7EC9E58B}">
      <dgm:prSet/>
      <dgm:spPr/>
      <dgm:t>
        <a:bodyPr/>
        <a:lstStyle/>
        <a:p>
          <a:endParaRPr lang="pl-PL"/>
        </a:p>
      </dgm:t>
    </dgm:pt>
    <dgm:pt modelId="{0C5B2E5E-6D90-45B0-8C7E-0A378178AE17}" type="sibTrans" cxnId="{0559B284-BE7D-46CD-8AD4-E0DD7EC9E58B}">
      <dgm:prSet/>
      <dgm:spPr/>
      <dgm:t>
        <a:bodyPr/>
        <a:lstStyle/>
        <a:p>
          <a:endParaRPr lang="pl-PL"/>
        </a:p>
      </dgm:t>
    </dgm:pt>
    <dgm:pt modelId="{643E5A18-2094-4B30-80A3-DCF1B648C343}">
      <dgm:prSet phldrT="[Tekst]"/>
      <dgm:spPr/>
      <dgm:t>
        <a:bodyPr/>
        <a:lstStyle/>
        <a:p>
          <a:r>
            <a:rPr lang="pl-PL" dirty="0" err="1" smtClean="0"/>
            <a:t>Mathematical</a:t>
          </a:r>
          <a:r>
            <a:rPr lang="pl-PL" dirty="0" smtClean="0"/>
            <a:t> </a:t>
          </a:r>
          <a:r>
            <a:rPr lang="pl-PL" dirty="0" err="1" smtClean="0"/>
            <a:t>Methods</a:t>
          </a:r>
          <a:r>
            <a:rPr lang="pl-PL" dirty="0" smtClean="0"/>
            <a:t> </a:t>
          </a:r>
          <a:r>
            <a:rPr lang="pl-PL" dirty="0" err="1" smtClean="0"/>
            <a:t>in</a:t>
          </a:r>
          <a:r>
            <a:rPr lang="pl-PL" dirty="0" smtClean="0"/>
            <a:t> </a:t>
          </a:r>
          <a:r>
            <a:rPr lang="pl-PL" dirty="0" err="1" smtClean="0"/>
            <a:t>Physics</a:t>
          </a:r>
          <a:endParaRPr lang="pl-PL" dirty="0"/>
        </a:p>
      </dgm:t>
    </dgm:pt>
    <dgm:pt modelId="{1DDF8C56-39AA-4F98-85D5-14334BCFD730}" type="parTrans" cxnId="{65CB3BEA-AE63-40FD-99D3-0A1B6E6FFECD}">
      <dgm:prSet/>
      <dgm:spPr/>
      <dgm:t>
        <a:bodyPr/>
        <a:lstStyle/>
        <a:p>
          <a:endParaRPr lang="pl-PL"/>
        </a:p>
      </dgm:t>
    </dgm:pt>
    <dgm:pt modelId="{18C5C678-05E6-4527-88A5-26B122AF3D19}" type="sibTrans" cxnId="{65CB3BEA-AE63-40FD-99D3-0A1B6E6FFECD}">
      <dgm:prSet/>
      <dgm:spPr/>
      <dgm:t>
        <a:bodyPr/>
        <a:lstStyle/>
        <a:p>
          <a:endParaRPr lang="pl-PL"/>
        </a:p>
      </dgm:t>
    </dgm:pt>
    <dgm:pt modelId="{E695EC25-92AB-43C5-B031-2982F39C58EA}">
      <dgm:prSet phldrT="[Tekst]"/>
      <dgm:spPr/>
      <dgm:t>
        <a:bodyPr/>
        <a:lstStyle/>
        <a:p>
          <a:r>
            <a:rPr lang="pl-PL" dirty="0" err="1" smtClean="0"/>
            <a:t>Elementary</a:t>
          </a:r>
          <a:r>
            <a:rPr lang="pl-PL" dirty="0" smtClean="0"/>
            <a:t> </a:t>
          </a:r>
          <a:r>
            <a:rPr lang="pl-PL" dirty="0" err="1" smtClean="0"/>
            <a:t>Particle</a:t>
          </a:r>
          <a:r>
            <a:rPr lang="pl-PL" dirty="0" smtClean="0"/>
            <a:t> </a:t>
          </a:r>
          <a:r>
            <a:rPr lang="pl-PL" dirty="0" err="1" smtClean="0"/>
            <a:t>Theory</a:t>
          </a:r>
          <a:endParaRPr lang="pl-PL" dirty="0"/>
        </a:p>
      </dgm:t>
    </dgm:pt>
    <dgm:pt modelId="{21CA9295-C3F0-4367-A92C-B91BAD306396}" type="parTrans" cxnId="{C8E231A1-E4DB-4CA2-9528-795C0D2733BC}">
      <dgm:prSet/>
      <dgm:spPr/>
      <dgm:t>
        <a:bodyPr/>
        <a:lstStyle/>
        <a:p>
          <a:endParaRPr lang="pl-PL"/>
        </a:p>
      </dgm:t>
    </dgm:pt>
    <dgm:pt modelId="{F2EF69D9-C936-43A7-825C-7592F024303D}" type="sibTrans" cxnId="{C8E231A1-E4DB-4CA2-9528-795C0D2733BC}">
      <dgm:prSet/>
      <dgm:spPr/>
      <dgm:t>
        <a:bodyPr/>
        <a:lstStyle/>
        <a:p>
          <a:endParaRPr lang="pl-PL"/>
        </a:p>
      </dgm:t>
    </dgm:pt>
    <dgm:pt modelId="{E69718B5-CEB9-43E7-B515-FAADB3BE04D3}">
      <dgm:prSet phldrT="[Tekst]"/>
      <dgm:spPr/>
      <dgm:t>
        <a:bodyPr/>
        <a:lstStyle/>
        <a:p>
          <a:r>
            <a:rPr lang="pl-PL" dirty="0" smtClean="0"/>
            <a:t>Neutrino </a:t>
          </a:r>
          <a:r>
            <a:rPr lang="pl-PL" dirty="0" err="1" smtClean="0"/>
            <a:t>Physics</a:t>
          </a:r>
          <a:endParaRPr lang="pl-PL" dirty="0"/>
        </a:p>
      </dgm:t>
    </dgm:pt>
    <dgm:pt modelId="{30A88E81-91CA-458C-92AF-B37B0C583338}" type="parTrans" cxnId="{9092F21E-2283-4328-9E5B-6C8A58529EDB}">
      <dgm:prSet/>
      <dgm:spPr/>
      <dgm:t>
        <a:bodyPr/>
        <a:lstStyle/>
        <a:p>
          <a:endParaRPr lang="pl-PL"/>
        </a:p>
      </dgm:t>
    </dgm:pt>
    <dgm:pt modelId="{8CC70D9E-CF2F-4D95-8C22-3B18910B1BC5}" type="sibTrans" cxnId="{9092F21E-2283-4328-9E5B-6C8A58529EDB}">
      <dgm:prSet/>
      <dgm:spPr/>
      <dgm:t>
        <a:bodyPr/>
        <a:lstStyle/>
        <a:p>
          <a:endParaRPr lang="pl-PL"/>
        </a:p>
      </dgm:t>
    </dgm:pt>
    <dgm:pt modelId="{6F4ABF1F-E31F-4ECF-B511-A8D3EBE472BB}">
      <dgm:prSet phldrT="[Tekst]"/>
      <dgm:spPr/>
      <dgm:t>
        <a:bodyPr/>
        <a:lstStyle/>
        <a:p>
          <a:r>
            <a:rPr lang="pl-PL" dirty="0" smtClean="0"/>
            <a:t>Field </a:t>
          </a:r>
          <a:r>
            <a:rPr lang="pl-PL" dirty="0" err="1" smtClean="0"/>
            <a:t>Theory</a:t>
          </a:r>
          <a:endParaRPr lang="pl-PL" dirty="0"/>
        </a:p>
      </dgm:t>
    </dgm:pt>
    <dgm:pt modelId="{0B9808A6-9B5C-4BAA-A043-1EF5D8A66649}" type="parTrans" cxnId="{EE720A44-BCBB-4738-8D61-9F92F080C778}">
      <dgm:prSet/>
      <dgm:spPr/>
      <dgm:t>
        <a:bodyPr/>
        <a:lstStyle/>
        <a:p>
          <a:endParaRPr lang="pl-PL"/>
        </a:p>
      </dgm:t>
    </dgm:pt>
    <dgm:pt modelId="{A53DADDF-6090-4006-BEFE-C77943281121}" type="sibTrans" cxnId="{EE720A44-BCBB-4738-8D61-9F92F080C778}">
      <dgm:prSet/>
      <dgm:spPr/>
      <dgm:t>
        <a:bodyPr/>
        <a:lstStyle/>
        <a:p>
          <a:endParaRPr lang="pl-PL"/>
        </a:p>
      </dgm:t>
    </dgm:pt>
    <dgm:pt modelId="{E86B64E2-66DE-4382-9AFC-0BAC63765A13}">
      <dgm:prSet phldrT="[Tekst]" custT="1"/>
      <dgm:spPr/>
      <dgm:t>
        <a:bodyPr/>
        <a:lstStyle/>
        <a:p>
          <a:r>
            <a:rPr lang="en-US" sz="2400" dirty="0" err="1" smtClean="0"/>
            <a:t>Janusz</a:t>
          </a:r>
          <a:r>
            <a:rPr lang="en-US" sz="2400" dirty="0" smtClean="0"/>
            <a:t> </a:t>
          </a:r>
          <a:r>
            <a:rPr lang="en-US" sz="2400" dirty="0" err="1" smtClean="0"/>
            <a:t>Jędrzejewski</a:t>
          </a:r>
          <a:endParaRPr lang="pl-PL" sz="2400" dirty="0"/>
        </a:p>
      </dgm:t>
    </dgm:pt>
    <dgm:pt modelId="{2603BF7F-0235-461C-8419-477128D84B05}" type="parTrans" cxnId="{7A90B710-C5C1-4374-A83B-47CFCA04DD8B}">
      <dgm:prSet/>
      <dgm:spPr/>
      <dgm:t>
        <a:bodyPr/>
        <a:lstStyle/>
        <a:p>
          <a:endParaRPr lang="pl-PL"/>
        </a:p>
      </dgm:t>
    </dgm:pt>
    <dgm:pt modelId="{AC47C000-E068-4AE5-8FC9-D63549D060AC}" type="sibTrans" cxnId="{7A90B710-C5C1-4374-A83B-47CFCA04DD8B}">
      <dgm:prSet/>
      <dgm:spPr/>
      <dgm:t>
        <a:bodyPr/>
        <a:lstStyle/>
        <a:p>
          <a:endParaRPr lang="pl-PL"/>
        </a:p>
      </dgm:t>
    </dgm:pt>
    <dgm:pt modelId="{3C917645-064C-40A6-AF23-CD9350A0CD8A}">
      <dgm:prSet phldrT="[Tekst]" custT="1"/>
      <dgm:spPr/>
      <dgm:t>
        <a:bodyPr/>
        <a:lstStyle/>
        <a:p>
          <a:r>
            <a:rPr lang="pl-PL" sz="2400" dirty="0" smtClean="0"/>
            <a:t>Katarzyna </a:t>
          </a:r>
          <a:r>
            <a:rPr lang="pl-PL" sz="2400" dirty="0" err="1" smtClean="0"/>
            <a:t>Sznajd-Weron</a:t>
          </a:r>
          <a:endParaRPr lang="pl-PL" sz="2400" dirty="0"/>
        </a:p>
      </dgm:t>
    </dgm:pt>
    <dgm:pt modelId="{269B5271-D002-4D6C-B454-A02D3A6745C5}" type="parTrans" cxnId="{106A30E0-BC38-454E-BB3E-F0288629E95E}">
      <dgm:prSet/>
      <dgm:spPr/>
      <dgm:t>
        <a:bodyPr/>
        <a:lstStyle/>
        <a:p>
          <a:endParaRPr lang="pl-PL"/>
        </a:p>
      </dgm:t>
    </dgm:pt>
    <dgm:pt modelId="{48EB2CBB-48D5-4300-B486-6525FADC384C}" type="sibTrans" cxnId="{106A30E0-BC38-454E-BB3E-F0288629E95E}">
      <dgm:prSet/>
      <dgm:spPr/>
      <dgm:t>
        <a:bodyPr/>
        <a:lstStyle/>
        <a:p>
          <a:endParaRPr lang="pl-PL"/>
        </a:p>
      </dgm:t>
    </dgm:pt>
    <dgm:pt modelId="{6426429C-2680-4CA4-8301-537F9F92DAE3}">
      <dgm:prSet phldrT="[Tekst]" custT="1"/>
      <dgm:spPr/>
      <dgm:t>
        <a:bodyPr/>
        <a:lstStyle/>
        <a:p>
          <a:r>
            <a:rPr lang="pl-PL" sz="2400" dirty="0" smtClean="0"/>
            <a:t>Lech Jakóbczyk</a:t>
          </a:r>
          <a:endParaRPr lang="pl-PL" sz="2400" dirty="0"/>
        </a:p>
      </dgm:t>
    </dgm:pt>
    <dgm:pt modelId="{4B36A5BE-347B-4B9D-97C7-2A0B51641A3A}" type="parTrans" cxnId="{CEAF794A-B019-4D86-A4BB-1BC1FB2FD77F}">
      <dgm:prSet/>
      <dgm:spPr/>
      <dgm:t>
        <a:bodyPr/>
        <a:lstStyle/>
        <a:p>
          <a:endParaRPr lang="pl-PL"/>
        </a:p>
      </dgm:t>
    </dgm:pt>
    <dgm:pt modelId="{BB9BE24F-6044-4D2B-AB28-48FDF5183A5B}" type="sibTrans" cxnId="{CEAF794A-B019-4D86-A4BB-1BC1FB2FD77F}">
      <dgm:prSet/>
      <dgm:spPr/>
      <dgm:t>
        <a:bodyPr/>
        <a:lstStyle/>
        <a:p>
          <a:endParaRPr lang="pl-PL"/>
        </a:p>
      </dgm:t>
    </dgm:pt>
    <dgm:pt modelId="{BF5ADC91-84BF-4229-AAC9-49CEB041EE5F}">
      <dgm:prSet phldrT="[Tekst]" custT="1"/>
      <dgm:spPr/>
      <dgm:t>
        <a:bodyPr/>
        <a:lstStyle/>
        <a:p>
          <a:r>
            <a:rPr lang="pl-PL" sz="2400" dirty="0" smtClean="0"/>
            <a:t>Jan Sobczyk</a:t>
          </a:r>
          <a:endParaRPr lang="pl-PL" sz="2400" dirty="0"/>
        </a:p>
      </dgm:t>
    </dgm:pt>
    <dgm:pt modelId="{6B25CFFD-8303-4CF2-B565-48ADA26EFBBF}" type="parTrans" cxnId="{C4739CF8-5D76-4FE8-9638-E0C44B35AE38}">
      <dgm:prSet/>
      <dgm:spPr/>
      <dgm:t>
        <a:bodyPr/>
        <a:lstStyle/>
        <a:p>
          <a:endParaRPr lang="pl-PL"/>
        </a:p>
      </dgm:t>
    </dgm:pt>
    <dgm:pt modelId="{F9670930-7A9B-4522-A9CA-B5567A659123}" type="sibTrans" cxnId="{C4739CF8-5D76-4FE8-9638-E0C44B35AE38}">
      <dgm:prSet/>
      <dgm:spPr/>
      <dgm:t>
        <a:bodyPr/>
        <a:lstStyle/>
        <a:p>
          <a:endParaRPr lang="pl-PL"/>
        </a:p>
      </dgm:t>
    </dgm:pt>
    <dgm:pt modelId="{6FC6797B-07B0-4716-836D-CBF145F31391}">
      <dgm:prSet phldrT="[Tekst]" custT="1"/>
      <dgm:spPr/>
      <dgm:t>
        <a:bodyPr/>
        <a:lstStyle/>
        <a:p>
          <a:r>
            <a:rPr lang="pl-PL" sz="2400" dirty="0" smtClean="0"/>
            <a:t>Zbigniew </a:t>
          </a:r>
          <a:r>
            <a:rPr lang="pl-PL" sz="2400" dirty="0" err="1" smtClean="0"/>
            <a:t>Haba</a:t>
          </a:r>
          <a:endParaRPr lang="pl-PL" sz="2400" dirty="0"/>
        </a:p>
      </dgm:t>
    </dgm:pt>
    <dgm:pt modelId="{575E04EE-BC54-4503-827A-18B4D02C8280}" type="parTrans" cxnId="{BABCE489-483C-425B-A173-36AB525620B3}">
      <dgm:prSet/>
      <dgm:spPr/>
      <dgm:t>
        <a:bodyPr/>
        <a:lstStyle/>
        <a:p>
          <a:endParaRPr lang="pl-PL"/>
        </a:p>
      </dgm:t>
    </dgm:pt>
    <dgm:pt modelId="{F644D8C8-557D-4006-AC28-2310FD6E2964}" type="sibTrans" cxnId="{BABCE489-483C-425B-A173-36AB525620B3}">
      <dgm:prSet/>
      <dgm:spPr/>
      <dgm:t>
        <a:bodyPr/>
        <a:lstStyle/>
        <a:p>
          <a:endParaRPr lang="pl-PL"/>
        </a:p>
      </dgm:t>
    </dgm:pt>
    <dgm:pt modelId="{C0CD6C92-67D7-4E4B-8AF2-28342D56696B}">
      <dgm:prSet phldrT="[Tekst]" custT="1"/>
      <dgm:spPr/>
      <dgm:t>
        <a:bodyPr/>
        <a:lstStyle/>
        <a:p>
          <a:r>
            <a:rPr lang="pl-PL" sz="2400" dirty="0" smtClean="0"/>
            <a:t>Ludwik </a:t>
          </a:r>
          <a:r>
            <a:rPr lang="pl-PL" sz="2400" dirty="0" err="1" smtClean="0"/>
            <a:t>Turko</a:t>
          </a:r>
          <a:endParaRPr lang="pl-PL" sz="2400" dirty="0"/>
        </a:p>
      </dgm:t>
    </dgm:pt>
    <dgm:pt modelId="{AC183A42-86AE-4A3F-B2CA-0CE1FF409393}" type="parTrans" cxnId="{36D6D062-4569-4D3C-A1B5-54D259BB5D59}">
      <dgm:prSet/>
      <dgm:spPr/>
      <dgm:t>
        <a:bodyPr/>
        <a:lstStyle/>
        <a:p>
          <a:endParaRPr lang="pl-PL"/>
        </a:p>
      </dgm:t>
    </dgm:pt>
    <dgm:pt modelId="{547B3503-B776-406C-BCED-5D61F6C1451F}" type="sibTrans" cxnId="{36D6D062-4569-4D3C-A1B5-54D259BB5D59}">
      <dgm:prSet/>
      <dgm:spPr/>
      <dgm:t>
        <a:bodyPr/>
        <a:lstStyle/>
        <a:p>
          <a:endParaRPr lang="pl-PL"/>
        </a:p>
      </dgm:t>
    </dgm:pt>
    <dgm:pt modelId="{0E6DEEFF-F2A5-4593-B157-DF1C96DC5403}">
      <dgm:prSet phldrT="[Tekst]"/>
      <dgm:spPr/>
      <dgm:t>
        <a:bodyPr/>
        <a:lstStyle/>
        <a:p>
          <a:r>
            <a:rPr lang="pl-PL" dirty="0" err="1" smtClean="0"/>
            <a:t>Fundamental</a:t>
          </a:r>
          <a:r>
            <a:rPr lang="pl-PL" dirty="0" smtClean="0"/>
            <a:t> </a:t>
          </a:r>
          <a:r>
            <a:rPr lang="pl-PL" dirty="0" err="1" smtClean="0"/>
            <a:t>Interactions</a:t>
          </a:r>
          <a:r>
            <a:rPr lang="pl-PL" dirty="0" smtClean="0"/>
            <a:t> </a:t>
          </a:r>
          <a:r>
            <a:rPr lang="pl-PL" dirty="0" err="1" smtClean="0"/>
            <a:t>Theory</a:t>
          </a:r>
          <a:r>
            <a:rPr lang="pl-PL" dirty="0" smtClean="0"/>
            <a:t> and Quantum </a:t>
          </a:r>
          <a:r>
            <a:rPr lang="pl-PL" dirty="0" err="1" smtClean="0"/>
            <a:t>Gravity</a:t>
          </a:r>
          <a:endParaRPr lang="pl-PL" dirty="0"/>
        </a:p>
      </dgm:t>
    </dgm:pt>
    <dgm:pt modelId="{12EE6D1E-E4BD-4F96-814F-34ED86E8BA31}" type="parTrans" cxnId="{3AB5EB23-E376-4BBD-A70E-73755045E0A7}">
      <dgm:prSet/>
      <dgm:spPr/>
      <dgm:t>
        <a:bodyPr/>
        <a:lstStyle/>
        <a:p>
          <a:endParaRPr lang="pl-PL"/>
        </a:p>
      </dgm:t>
    </dgm:pt>
    <dgm:pt modelId="{ED94D9E6-2180-48BF-817F-6274D5DAB577}" type="sibTrans" cxnId="{3AB5EB23-E376-4BBD-A70E-73755045E0A7}">
      <dgm:prSet/>
      <dgm:spPr/>
      <dgm:t>
        <a:bodyPr/>
        <a:lstStyle/>
        <a:p>
          <a:endParaRPr lang="pl-PL"/>
        </a:p>
      </dgm:t>
    </dgm:pt>
    <dgm:pt modelId="{3D1BA3D3-2B79-4438-9C11-F91BC14C75D6}">
      <dgm:prSet phldrT="[Tekst]" custT="1"/>
      <dgm:spPr/>
      <dgm:t>
        <a:bodyPr/>
        <a:lstStyle/>
        <a:p>
          <a:r>
            <a:rPr lang="pl-PL" sz="2400" dirty="0" smtClean="0"/>
            <a:t>Jerzy </a:t>
          </a:r>
          <a:r>
            <a:rPr lang="pl-PL" sz="2400" dirty="0" err="1" smtClean="0"/>
            <a:t>Kowalski-Glikman</a:t>
          </a:r>
          <a:endParaRPr lang="pl-PL" sz="2400" dirty="0"/>
        </a:p>
      </dgm:t>
    </dgm:pt>
    <dgm:pt modelId="{7E022DBB-87A9-45AE-A6D4-96D08191A39B}" type="parTrans" cxnId="{E167386E-7182-4214-8C76-BEBD910BCE83}">
      <dgm:prSet/>
      <dgm:spPr/>
      <dgm:t>
        <a:bodyPr/>
        <a:lstStyle/>
        <a:p>
          <a:endParaRPr lang="pl-PL"/>
        </a:p>
      </dgm:t>
    </dgm:pt>
    <dgm:pt modelId="{2D1DB8AE-2EDE-4ABF-9911-FF8C343499F1}" type="sibTrans" cxnId="{E167386E-7182-4214-8C76-BEBD910BCE83}">
      <dgm:prSet/>
      <dgm:spPr/>
      <dgm:t>
        <a:bodyPr/>
        <a:lstStyle/>
        <a:p>
          <a:endParaRPr lang="pl-PL"/>
        </a:p>
      </dgm:t>
    </dgm:pt>
    <dgm:pt modelId="{E150CA41-A680-49D0-AC06-DE3159CDFB6B}" type="pres">
      <dgm:prSet presAssocID="{5FE93B9E-27E9-4B60-8BE2-3058B22F9C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6B04D4-F83B-4907-97F7-828B248125D6}" type="pres">
      <dgm:prSet presAssocID="{C2704C58-7639-42AE-A5C8-8F7EE235569B}" presName="linNode" presStyleCnt="0"/>
      <dgm:spPr/>
    </dgm:pt>
    <dgm:pt modelId="{94194266-CAC4-4992-A013-B242CBBD1C29}" type="pres">
      <dgm:prSet presAssocID="{C2704C58-7639-42AE-A5C8-8F7EE235569B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6664BA-BE83-46C4-973D-14D9366D16CE}" type="pres">
      <dgm:prSet presAssocID="{C2704C58-7639-42AE-A5C8-8F7EE235569B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39D56E-1EB4-4D42-BF40-10E64FEC2241}" type="pres">
      <dgm:prSet presAssocID="{DF3C33AE-D1A9-4222-BC6F-A271129A956F}" presName="sp" presStyleCnt="0"/>
      <dgm:spPr/>
    </dgm:pt>
    <dgm:pt modelId="{1ADF882C-7F2F-4A5C-ABD1-4AEBB1D04EFC}" type="pres">
      <dgm:prSet presAssocID="{95E3BDC8-A10A-41A1-A282-E46843BD5142}" presName="linNode" presStyleCnt="0"/>
      <dgm:spPr/>
    </dgm:pt>
    <dgm:pt modelId="{0E51DB41-C022-4BC3-8DB0-A3FCEC6A39D8}" type="pres">
      <dgm:prSet presAssocID="{95E3BDC8-A10A-41A1-A282-E46843BD514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28039-F694-4703-B814-B7E16013BAE6}" type="pres">
      <dgm:prSet presAssocID="{95E3BDC8-A10A-41A1-A282-E46843BD5142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2F0923-A571-4FF7-900C-770F67F27F60}" type="pres">
      <dgm:prSet presAssocID="{0C5B2E5E-6D90-45B0-8C7E-0A378178AE17}" presName="sp" presStyleCnt="0"/>
      <dgm:spPr/>
    </dgm:pt>
    <dgm:pt modelId="{4548974C-0148-4EFC-B47E-3BA4F60441B6}" type="pres">
      <dgm:prSet presAssocID="{643E5A18-2094-4B30-80A3-DCF1B648C343}" presName="linNode" presStyleCnt="0"/>
      <dgm:spPr/>
    </dgm:pt>
    <dgm:pt modelId="{EB5CAABC-3D1F-43B4-8929-18A22FA8F3EF}" type="pres">
      <dgm:prSet presAssocID="{643E5A18-2094-4B30-80A3-DCF1B648C343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1889FA-8156-460E-8698-B8E505AE60DA}" type="pres">
      <dgm:prSet presAssocID="{643E5A18-2094-4B30-80A3-DCF1B648C343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F16D90-27A5-4A41-BEB8-5671719A5FA9}" type="pres">
      <dgm:prSet presAssocID="{18C5C678-05E6-4527-88A5-26B122AF3D19}" presName="sp" presStyleCnt="0"/>
      <dgm:spPr/>
    </dgm:pt>
    <dgm:pt modelId="{44CC27EB-21B4-43CC-8E2D-47BAAED225DE}" type="pres">
      <dgm:prSet presAssocID="{E69718B5-CEB9-43E7-B515-FAADB3BE04D3}" presName="linNode" presStyleCnt="0"/>
      <dgm:spPr/>
    </dgm:pt>
    <dgm:pt modelId="{4A0FFDC8-4E89-4A6F-BDE8-70E314ADDE20}" type="pres">
      <dgm:prSet presAssocID="{E69718B5-CEB9-43E7-B515-FAADB3BE04D3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134484-3A46-4B90-B596-3B86CBDE61B9}" type="pres">
      <dgm:prSet presAssocID="{E69718B5-CEB9-43E7-B515-FAADB3BE04D3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EBC2B-77DE-4A77-B773-64A2A6081D55}" type="pres">
      <dgm:prSet presAssocID="{8CC70D9E-CF2F-4D95-8C22-3B18910B1BC5}" presName="sp" presStyleCnt="0"/>
      <dgm:spPr/>
    </dgm:pt>
    <dgm:pt modelId="{1731CBB0-F8C8-45EE-88C1-90413B03189C}" type="pres">
      <dgm:prSet presAssocID="{6F4ABF1F-E31F-4ECF-B511-A8D3EBE472BB}" presName="linNode" presStyleCnt="0"/>
      <dgm:spPr/>
    </dgm:pt>
    <dgm:pt modelId="{E8B223A5-E003-4052-9271-434AF68EA053}" type="pres">
      <dgm:prSet presAssocID="{6F4ABF1F-E31F-4ECF-B511-A8D3EBE472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7CED8D-B8D0-432C-9EFF-179B7E0ABAC0}" type="pres">
      <dgm:prSet presAssocID="{6F4ABF1F-E31F-4ECF-B511-A8D3EBE472BB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459A2D-E8A5-4E4E-A2EC-2DC68417DBE1}" type="pres">
      <dgm:prSet presAssocID="{A53DADDF-6090-4006-BEFE-C77943281121}" presName="sp" presStyleCnt="0"/>
      <dgm:spPr/>
    </dgm:pt>
    <dgm:pt modelId="{A0639979-578A-4195-9B46-D310B4B52757}" type="pres">
      <dgm:prSet presAssocID="{E695EC25-92AB-43C5-B031-2982F39C58EA}" presName="linNode" presStyleCnt="0"/>
      <dgm:spPr/>
    </dgm:pt>
    <dgm:pt modelId="{4E78FB11-4C59-4322-B8E1-0BA71BBEBCCE}" type="pres">
      <dgm:prSet presAssocID="{E695EC25-92AB-43C5-B031-2982F39C58E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0B1E0-FEB4-468A-B7C0-D2D94474C227}" type="pres">
      <dgm:prSet presAssocID="{E695EC25-92AB-43C5-B031-2982F39C58E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E5810-067D-4408-A844-95921C555C5A}" type="pres">
      <dgm:prSet presAssocID="{F2EF69D9-C936-43A7-825C-7592F024303D}" presName="sp" presStyleCnt="0"/>
      <dgm:spPr/>
    </dgm:pt>
    <dgm:pt modelId="{3D81828B-790F-44F8-8D92-A521433A8D62}" type="pres">
      <dgm:prSet presAssocID="{0E6DEEFF-F2A5-4593-B157-DF1C96DC5403}" presName="linNode" presStyleCnt="0"/>
      <dgm:spPr/>
    </dgm:pt>
    <dgm:pt modelId="{C1FA9BD2-5DB1-46F0-9054-460662C598F6}" type="pres">
      <dgm:prSet presAssocID="{0E6DEEFF-F2A5-4593-B157-DF1C96DC540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245A6-65A6-4E73-90CB-233E1E909F75}" type="pres">
      <dgm:prSet presAssocID="{0E6DEEFF-F2A5-4593-B157-DF1C96DC5403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739CF8-5D76-4FE8-9638-E0C44B35AE38}" srcId="{E69718B5-CEB9-43E7-B515-FAADB3BE04D3}" destId="{BF5ADC91-84BF-4229-AAC9-49CEB041EE5F}" srcOrd="0" destOrd="0" parTransId="{6B25CFFD-8303-4CF2-B565-48ADA26EFBBF}" sibTransId="{F9670930-7A9B-4522-A9CA-B5567A659123}"/>
    <dgm:cxn modelId="{36D6D062-4569-4D3C-A1B5-54D259BB5D59}" srcId="{E695EC25-92AB-43C5-B031-2982F39C58EA}" destId="{C0CD6C92-67D7-4E4B-8AF2-28342D56696B}" srcOrd="0" destOrd="0" parTransId="{AC183A42-86AE-4A3F-B2CA-0CE1FF409393}" sibTransId="{547B3503-B776-406C-BCED-5D61F6C1451F}"/>
    <dgm:cxn modelId="{2DB99E99-7897-4A6A-868C-C30295BE7E09}" type="presOf" srcId="{C2704C58-7639-42AE-A5C8-8F7EE235569B}" destId="{94194266-CAC4-4992-A013-B242CBBD1C29}" srcOrd="0" destOrd="0" presId="urn:microsoft.com/office/officeart/2005/8/layout/vList5"/>
    <dgm:cxn modelId="{7ADEC6D3-A742-4F7B-9CE7-4FB80E23C80C}" type="presOf" srcId="{5FE93B9E-27E9-4B60-8BE2-3058B22F9CF2}" destId="{E150CA41-A680-49D0-AC06-DE3159CDFB6B}" srcOrd="0" destOrd="0" presId="urn:microsoft.com/office/officeart/2005/8/layout/vList5"/>
    <dgm:cxn modelId="{65CB3BEA-AE63-40FD-99D3-0A1B6E6FFECD}" srcId="{5FE93B9E-27E9-4B60-8BE2-3058B22F9CF2}" destId="{643E5A18-2094-4B30-80A3-DCF1B648C343}" srcOrd="2" destOrd="0" parTransId="{1DDF8C56-39AA-4F98-85D5-14334BCFD730}" sibTransId="{18C5C678-05E6-4527-88A5-26B122AF3D19}"/>
    <dgm:cxn modelId="{C8E231A1-E4DB-4CA2-9528-795C0D2733BC}" srcId="{5FE93B9E-27E9-4B60-8BE2-3058B22F9CF2}" destId="{E695EC25-92AB-43C5-B031-2982F39C58EA}" srcOrd="5" destOrd="0" parTransId="{21CA9295-C3F0-4367-A92C-B91BAD306396}" sibTransId="{F2EF69D9-C936-43A7-825C-7592F024303D}"/>
    <dgm:cxn modelId="{106A30E0-BC38-454E-BB3E-F0288629E95E}" srcId="{95E3BDC8-A10A-41A1-A282-E46843BD5142}" destId="{3C917645-064C-40A6-AF23-CD9350A0CD8A}" srcOrd="0" destOrd="0" parTransId="{269B5271-D002-4D6C-B454-A02D3A6745C5}" sibTransId="{48EB2CBB-48D5-4300-B486-6525FADC384C}"/>
    <dgm:cxn modelId="{1B57D75A-8380-4B02-8B55-30A1B03BEB5C}" type="presOf" srcId="{BF5ADC91-84BF-4229-AAC9-49CEB041EE5F}" destId="{CE134484-3A46-4B90-B596-3B86CBDE61B9}" srcOrd="0" destOrd="0" presId="urn:microsoft.com/office/officeart/2005/8/layout/vList5"/>
    <dgm:cxn modelId="{A21359F8-AE5E-467F-ACC5-3183D0C2C6EB}" type="presOf" srcId="{3D1BA3D3-2B79-4438-9C11-F91BC14C75D6}" destId="{F28245A6-65A6-4E73-90CB-233E1E909F75}" srcOrd="0" destOrd="0" presId="urn:microsoft.com/office/officeart/2005/8/layout/vList5"/>
    <dgm:cxn modelId="{2E2708E6-60DB-40B9-B092-5C77E9866059}" type="presOf" srcId="{95E3BDC8-A10A-41A1-A282-E46843BD5142}" destId="{0E51DB41-C022-4BC3-8DB0-A3FCEC6A39D8}" srcOrd="0" destOrd="0" presId="urn:microsoft.com/office/officeart/2005/8/layout/vList5"/>
    <dgm:cxn modelId="{15E3AC98-3F44-4BAB-B5A4-CD6C1A797A7F}" type="presOf" srcId="{6426429C-2680-4CA4-8301-537F9F92DAE3}" destId="{471889FA-8156-460E-8698-B8E505AE60DA}" srcOrd="0" destOrd="0" presId="urn:microsoft.com/office/officeart/2005/8/layout/vList5"/>
    <dgm:cxn modelId="{34C88E92-C98D-4814-9E1B-72205808F069}" type="presOf" srcId="{6F4ABF1F-E31F-4ECF-B511-A8D3EBE472BB}" destId="{E8B223A5-E003-4052-9271-434AF68EA053}" srcOrd="0" destOrd="0" presId="urn:microsoft.com/office/officeart/2005/8/layout/vList5"/>
    <dgm:cxn modelId="{DBCB6DFC-E238-48B8-875A-0B7D032914CF}" type="presOf" srcId="{6FC6797B-07B0-4716-836D-CBF145F31391}" destId="{417CED8D-B8D0-432C-9EFF-179B7E0ABAC0}" srcOrd="0" destOrd="0" presId="urn:microsoft.com/office/officeart/2005/8/layout/vList5"/>
    <dgm:cxn modelId="{61336398-6A46-4987-8866-C9A0A52B00D4}" type="presOf" srcId="{E695EC25-92AB-43C5-B031-2982F39C58EA}" destId="{4E78FB11-4C59-4322-B8E1-0BA71BBEBCCE}" srcOrd="0" destOrd="0" presId="urn:microsoft.com/office/officeart/2005/8/layout/vList5"/>
    <dgm:cxn modelId="{BABCE489-483C-425B-A173-36AB525620B3}" srcId="{6F4ABF1F-E31F-4ECF-B511-A8D3EBE472BB}" destId="{6FC6797B-07B0-4716-836D-CBF145F31391}" srcOrd="0" destOrd="0" parTransId="{575E04EE-BC54-4503-827A-18B4D02C8280}" sibTransId="{F644D8C8-557D-4006-AC28-2310FD6E2964}"/>
    <dgm:cxn modelId="{156DC551-8909-4764-A246-80FE3D7A72C2}" type="presOf" srcId="{E69718B5-CEB9-43E7-B515-FAADB3BE04D3}" destId="{4A0FFDC8-4E89-4A6F-BDE8-70E314ADDE20}" srcOrd="0" destOrd="0" presId="urn:microsoft.com/office/officeart/2005/8/layout/vList5"/>
    <dgm:cxn modelId="{EE720A44-BCBB-4738-8D61-9F92F080C778}" srcId="{5FE93B9E-27E9-4B60-8BE2-3058B22F9CF2}" destId="{6F4ABF1F-E31F-4ECF-B511-A8D3EBE472BB}" srcOrd="4" destOrd="0" parTransId="{0B9808A6-9B5C-4BAA-A043-1EF5D8A66649}" sibTransId="{A53DADDF-6090-4006-BEFE-C77943281121}"/>
    <dgm:cxn modelId="{E167386E-7182-4214-8C76-BEBD910BCE83}" srcId="{0E6DEEFF-F2A5-4593-B157-DF1C96DC5403}" destId="{3D1BA3D3-2B79-4438-9C11-F91BC14C75D6}" srcOrd="0" destOrd="0" parTransId="{7E022DBB-87A9-45AE-A6D4-96D08191A39B}" sibTransId="{2D1DB8AE-2EDE-4ABF-9911-FF8C343499F1}"/>
    <dgm:cxn modelId="{F667AE93-D78C-4AEA-9886-48E33D1B559C}" type="presOf" srcId="{E86B64E2-66DE-4382-9AFC-0BAC63765A13}" destId="{4D6664BA-BE83-46C4-973D-14D9366D16CE}" srcOrd="0" destOrd="0" presId="urn:microsoft.com/office/officeart/2005/8/layout/vList5"/>
    <dgm:cxn modelId="{3AB5EB23-E376-4BBD-A70E-73755045E0A7}" srcId="{5FE93B9E-27E9-4B60-8BE2-3058B22F9CF2}" destId="{0E6DEEFF-F2A5-4593-B157-DF1C96DC5403}" srcOrd="6" destOrd="0" parTransId="{12EE6D1E-E4BD-4F96-814F-34ED86E8BA31}" sibTransId="{ED94D9E6-2180-48BF-817F-6274D5DAB577}"/>
    <dgm:cxn modelId="{9092F21E-2283-4328-9E5B-6C8A58529EDB}" srcId="{5FE93B9E-27E9-4B60-8BE2-3058B22F9CF2}" destId="{E69718B5-CEB9-43E7-B515-FAADB3BE04D3}" srcOrd="3" destOrd="0" parTransId="{30A88E81-91CA-458C-92AF-B37B0C583338}" sibTransId="{8CC70D9E-CF2F-4D95-8C22-3B18910B1BC5}"/>
    <dgm:cxn modelId="{08BE76E7-4111-4823-8FF3-9503F7256E08}" type="presOf" srcId="{0E6DEEFF-F2A5-4593-B157-DF1C96DC5403}" destId="{C1FA9BD2-5DB1-46F0-9054-460662C598F6}" srcOrd="0" destOrd="0" presId="urn:microsoft.com/office/officeart/2005/8/layout/vList5"/>
    <dgm:cxn modelId="{D850C522-24DC-4EF5-AD6C-B1C4B323966F}" srcId="{5FE93B9E-27E9-4B60-8BE2-3058B22F9CF2}" destId="{C2704C58-7639-42AE-A5C8-8F7EE235569B}" srcOrd="0" destOrd="0" parTransId="{DD95A812-46D4-47D3-8A05-AE2A1D2436AC}" sibTransId="{DF3C33AE-D1A9-4222-BC6F-A271129A956F}"/>
    <dgm:cxn modelId="{69C216E5-8B28-4FC1-BC3B-64B918DAC475}" type="presOf" srcId="{643E5A18-2094-4B30-80A3-DCF1B648C343}" destId="{EB5CAABC-3D1F-43B4-8929-18A22FA8F3EF}" srcOrd="0" destOrd="0" presId="urn:microsoft.com/office/officeart/2005/8/layout/vList5"/>
    <dgm:cxn modelId="{C24B029C-A4C2-47D6-B8C3-820BCA329269}" type="presOf" srcId="{C0CD6C92-67D7-4E4B-8AF2-28342D56696B}" destId="{8A20B1E0-FEB4-468A-B7C0-D2D94474C227}" srcOrd="0" destOrd="0" presId="urn:microsoft.com/office/officeart/2005/8/layout/vList5"/>
    <dgm:cxn modelId="{CEAF794A-B019-4D86-A4BB-1BC1FB2FD77F}" srcId="{643E5A18-2094-4B30-80A3-DCF1B648C343}" destId="{6426429C-2680-4CA4-8301-537F9F92DAE3}" srcOrd="0" destOrd="0" parTransId="{4B36A5BE-347B-4B9D-97C7-2A0B51641A3A}" sibTransId="{BB9BE24F-6044-4D2B-AB28-48FDF5183A5B}"/>
    <dgm:cxn modelId="{AB040F4C-17CC-4969-B069-1B2A97F6C849}" type="presOf" srcId="{3C917645-064C-40A6-AF23-CD9350A0CD8A}" destId="{3BD28039-F694-4703-B814-B7E16013BAE6}" srcOrd="0" destOrd="0" presId="urn:microsoft.com/office/officeart/2005/8/layout/vList5"/>
    <dgm:cxn modelId="{0559B284-BE7D-46CD-8AD4-E0DD7EC9E58B}" srcId="{5FE93B9E-27E9-4B60-8BE2-3058B22F9CF2}" destId="{95E3BDC8-A10A-41A1-A282-E46843BD5142}" srcOrd="1" destOrd="0" parTransId="{8E662B81-661B-47A3-9C64-79066ECA1A34}" sibTransId="{0C5B2E5E-6D90-45B0-8C7E-0A378178AE17}"/>
    <dgm:cxn modelId="{7A90B710-C5C1-4374-A83B-47CFCA04DD8B}" srcId="{C2704C58-7639-42AE-A5C8-8F7EE235569B}" destId="{E86B64E2-66DE-4382-9AFC-0BAC63765A13}" srcOrd="0" destOrd="0" parTransId="{2603BF7F-0235-461C-8419-477128D84B05}" sibTransId="{AC47C000-E068-4AE5-8FC9-D63549D060AC}"/>
    <dgm:cxn modelId="{CDAC37CB-8A7A-49BF-BF0D-79AFDA70C2C4}" type="presParOf" srcId="{E150CA41-A680-49D0-AC06-DE3159CDFB6B}" destId="{B16B04D4-F83B-4907-97F7-828B248125D6}" srcOrd="0" destOrd="0" presId="urn:microsoft.com/office/officeart/2005/8/layout/vList5"/>
    <dgm:cxn modelId="{FC64F77A-B1FB-43F7-A049-9EEAF100B6D5}" type="presParOf" srcId="{B16B04D4-F83B-4907-97F7-828B248125D6}" destId="{94194266-CAC4-4992-A013-B242CBBD1C29}" srcOrd="0" destOrd="0" presId="urn:microsoft.com/office/officeart/2005/8/layout/vList5"/>
    <dgm:cxn modelId="{CE27F64A-C951-47DF-9E3B-057409263644}" type="presParOf" srcId="{B16B04D4-F83B-4907-97F7-828B248125D6}" destId="{4D6664BA-BE83-46C4-973D-14D9366D16CE}" srcOrd="1" destOrd="0" presId="urn:microsoft.com/office/officeart/2005/8/layout/vList5"/>
    <dgm:cxn modelId="{08DF77D3-298C-4490-B463-FAEB0DB36646}" type="presParOf" srcId="{E150CA41-A680-49D0-AC06-DE3159CDFB6B}" destId="{3339D56E-1EB4-4D42-BF40-10E64FEC2241}" srcOrd="1" destOrd="0" presId="urn:microsoft.com/office/officeart/2005/8/layout/vList5"/>
    <dgm:cxn modelId="{D1D7A809-D346-43E0-AEDA-55C394E71EB5}" type="presParOf" srcId="{E150CA41-A680-49D0-AC06-DE3159CDFB6B}" destId="{1ADF882C-7F2F-4A5C-ABD1-4AEBB1D04EFC}" srcOrd="2" destOrd="0" presId="urn:microsoft.com/office/officeart/2005/8/layout/vList5"/>
    <dgm:cxn modelId="{A9AA4CF5-4A1B-47FC-A7D5-CF12C0C37651}" type="presParOf" srcId="{1ADF882C-7F2F-4A5C-ABD1-4AEBB1D04EFC}" destId="{0E51DB41-C022-4BC3-8DB0-A3FCEC6A39D8}" srcOrd="0" destOrd="0" presId="urn:microsoft.com/office/officeart/2005/8/layout/vList5"/>
    <dgm:cxn modelId="{DBABE095-D174-4370-8A65-7AC919F51FC6}" type="presParOf" srcId="{1ADF882C-7F2F-4A5C-ABD1-4AEBB1D04EFC}" destId="{3BD28039-F694-4703-B814-B7E16013BAE6}" srcOrd="1" destOrd="0" presId="urn:microsoft.com/office/officeart/2005/8/layout/vList5"/>
    <dgm:cxn modelId="{1E711B23-5DC9-4192-8053-C24E61DC1D3E}" type="presParOf" srcId="{E150CA41-A680-49D0-AC06-DE3159CDFB6B}" destId="{252F0923-A571-4FF7-900C-770F67F27F60}" srcOrd="3" destOrd="0" presId="urn:microsoft.com/office/officeart/2005/8/layout/vList5"/>
    <dgm:cxn modelId="{0B1A7F73-6CA3-4F59-9CEF-82178B544874}" type="presParOf" srcId="{E150CA41-A680-49D0-AC06-DE3159CDFB6B}" destId="{4548974C-0148-4EFC-B47E-3BA4F60441B6}" srcOrd="4" destOrd="0" presId="urn:microsoft.com/office/officeart/2005/8/layout/vList5"/>
    <dgm:cxn modelId="{E34E5B79-D37B-4090-B97F-679FCBE58E6D}" type="presParOf" srcId="{4548974C-0148-4EFC-B47E-3BA4F60441B6}" destId="{EB5CAABC-3D1F-43B4-8929-18A22FA8F3EF}" srcOrd="0" destOrd="0" presId="urn:microsoft.com/office/officeart/2005/8/layout/vList5"/>
    <dgm:cxn modelId="{D0A8E48C-6301-41B0-BFE9-D86FB68A92E4}" type="presParOf" srcId="{4548974C-0148-4EFC-B47E-3BA4F60441B6}" destId="{471889FA-8156-460E-8698-B8E505AE60DA}" srcOrd="1" destOrd="0" presId="urn:microsoft.com/office/officeart/2005/8/layout/vList5"/>
    <dgm:cxn modelId="{3E8D8683-2D5E-45E2-9C8E-DD6BBE7A0B90}" type="presParOf" srcId="{E150CA41-A680-49D0-AC06-DE3159CDFB6B}" destId="{10F16D90-27A5-4A41-BEB8-5671719A5FA9}" srcOrd="5" destOrd="0" presId="urn:microsoft.com/office/officeart/2005/8/layout/vList5"/>
    <dgm:cxn modelId="{0DEF82BE-8239-4425-97B6-A986C2819E60}" type="presParOf" srcId="{E150CA41-A680-49D0-AC06-DE3159CDFB6B}" destId="{44CC27EB-21B4-43CC-8E2D-47BAAED225DE}" srcOrd="6" destOrd="0" presId="urn:microsoft.com/office/officeart/2005/8/layout/vList5"/>
    <dgm:cxn modelId="{A64268DF-DC64-4820-88E3-061670723714}" type="presParOf" srcId="{44CC27EB-21B4-43CC-8E2D-47BAAED225DE}" destId="{4A0FFDC8-4E89-4A6F-BDE8-70E314ADDE20}" srcOrd="0" destOrd="0" presId="urn:microsoft.com/office/officeart/2005/8/layout/vList5"/>
    <dgm:cxn modelId="{67B61A97-476D-4F6E-8EC8-1C064AC13DCC}" type="presParOf" srcId="{44CC27EB-21B4-43CC-8E2D-47BAAED225DE}" destId="{CE134484-3A46-4B90-B596-3B86CBDE61B9}" srcOrd="1" destOrd="0" presId="urn:microsoft.com/office/officeart/2005/8/layout/vList5"/>
    <dgm:cxn modelId="{978F108E-B789-497F-9996-DB2D6E6469C2}" type="presParOf" srcId="{E150CA41-A680-49D0-AC06-DE3159CDFB6B}" destId="{C4AEBC2B-77DE-4A77-B773-64A2A6081D55}" srcOrd="7" destOrd="0" presId="urn:microsoft.com/office/officeart/2005/8/layout/vList5"/>
    <dgm:cxn modelId="{98EE4020-54FE-4B12-AB30-FF1F69369030}" type="presParOf" srcId="{E150CA41-A680-49D0-AC06-DE3159CDFB6B}" destId="{1731CBB0-F8C8-45EE-88C1-90413B03189C}" srcOrd="8" destOrd="0" presId="urn:microsoft.com/office/officeart/2005/8/layout/vList5"/>
    <dgm:cxn modelId="{6EB4A466-D2D9-4AD7-AD61-1CAF9259964F}" type="presParOf" srcId="{1731CBB0-F8C8-45EE-88C1-90413B03189C}" destId="{E8B223A5-E003-4052-9271-434AF68EA053}" srcOrd="0" destOrd="0" presId="urn:microsoft.com/office/officeart/2005/8/layout/vList5"/>
    <dgm:cxn modelId="{C192F5CF-BA4F-4839-87DB-300FC14AEA4E}" type="presParOf" srcId="{1731CBB0-F8C8-45EE-88C1-90413B03189C}" destId="{417CED8D-B8D0-432C-9EFF-179B7E0ABAC0}" srcOrd="1" destOrd="0" presId="urn:microsoft.com/office/officeart/2005/8/layout/vList5"/>
    <dgm:cxn modelId="{15A0D501-6A53-4E18-996E-3B0AEC315ED0}" type="presParOf" srcId="{E150CA41-A680-49D0-AC06-DE3159CDFB6B}" destId="{FC459A2D-E8A5-4E4E-A2EC-2DC68417DBE1}" srcOrd="9" destOrd="0" presId="urn:microsoft.com/office/officeart/2005/8/layout/vList5"/>
    <dgm:cxn modelId="{BE0D8A77-64F1-4A78-BCAC-4148B234898D}" type="presParOf" srcId="{E150CA41-A680-49D0-AC06-DE3159CDFB6B}" destId="{A0639979-578A-4195-9B46-D310B4B52757}" srcOrd="10" destOrd="0" presId="urn:microsoft.com/office/officeart/2005/8/layout/vList5"/>
    <dgm:cxn modelId="{BE85F40D-B7ED-4F2D-B42D-F71A1600A51E}" type="presParOf" srcId="{A0639979-578A-4195-9B46-D310B4B52757}" destId="{4E78FB11-4C59-4322-B8E1-0BA71BBEBCCE}" srcOrd="0" destOrd="0" presId="urn:microsoft.com/office/officeart/2005/8/layout/vList5"/>
    <dgm:cxn modelId="{C4AE0616-74CF-445E-8BF9-DD0565E585B5}" type="presParOf" srcId="{A0639979-578A-4195-9B46-D310B4B52757}" destId="{8A20B1E0-FEB4-468A-B7C0-D2D94474C227}" srcOrd="1" destOrd="0" presId="urn:microsoft.com/office/officeart/2005/8/layout/vList5"/>
    <dgm:cxn modelId="{2823E727-8D2E-494E-B24B-040038A33DF6}" type="presParOf" srcId="{E150CA41-A680-49D0-AC06-DE3159CDFB6B}" destId="{C1FE5810-067D-4408-A844-95921C555C5A}" srcOrd="11" destOrd="0" presId="urn:microsoft.com/office/officeart/2005/8/layout/vList5"/>
    <dgm:cxn modelId="{18F062FE-F6A3-4FFB-A5CF-5F31EE2B7E42}" type="presParOf" srcId="{E150CA41-A680-49D0-AC06-DE3159CDFB6B}" destId="{3D81828B-790F-44F8-8D92-A521433A8D62}" srcOrd="12" destOrd="0" presId="urn:microsoft.com/office/officeart/2005/8/layout/vList5"/>
    <dgm:cxn modelId="{7E3F0AD7-C4B7-4CFA-8E1F-C8E3AA65DEB9}" type="presParOf" srcId="{3D81828B-790F-44F8-8D92-A521433A8D62}" destId="{C1FA9BD2-5DB1-46F0-9054-460662C598F6}" srcOrd="0" destOrd="0" presId="urn:microsoft.com/office/officeart/2005/8/layout/vList5"/>
    <dgm:cxn modelId="{83DE08EB-60B2-4192-8287-805FE6EE914E}" type="presParOf" srcId="{3D81828B-790F-44F8-8D92-A521433A8D62}" destId="{F28245A6-65A6-4E73-90CB-233E1E909F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861084-4B3E-4036-A86E-EAFCDB5DDBE3}" type="doc">
      <dgm:prSet loTypeId="urn:microsoft.com/office/officeart/2005/8/layout/radial3" loCatId="relationship" qsTypeId="urn:microsoft.com/office/officeart/2005/8/quickstyle/3d6" qsCatId="3D" csTypeId="urn:microsoft.com/office/officeart/2005/8/colors/accent1_3" csCatId="accent1" phldr="1"/>
      <dgm:spPr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</dgm:spPr>
    </dgm:pt>
    <dgm:pt modelId="{25504612-C484-411E-9001-2EA4C1DEB930}">
      <dgm:prSet phldrT="[Text]"/>
      <dgm:spPr>
        <a:solidFill>
          <a:schemeClr val="accent2">
            <a:alpha val="25000"/>
          </a:schemeClr>
        </a:solidFill>
        <a:ln w="76200">
          <a:solidFill>
            <a:schemeClr val="accent1"/>
          </a:solidFill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F</a:t>
          </a:r>
          <a:r>
            <a:rPr lang="en-US" dirty="0" err="1" smtClean="0"/>
            <a:t>undamental</a:t>
          </a:r>
          <a:r>
            <a:rPr lang="en-US" dirty="0" smtClean="0"/>
            <a:t> Interactions Theory </a:t>
          </a:r>
          <a:endParaRPr lang="pl-PL" dirty="0" smtClean="0"/>
        </a:p>
        <a:p>
          <a:r>
            <a:rPr lang="pl-PL" dirty="0" smtClean="0"/>
            <a:t>a</a:t>
          </a:r>
          <a:r>
            <a:rPr lang="en-US" dirty="0" err="1" smtClean="0"/>
            <a:t>nd</a:t>
          </a:r>
          <a:r>
            <a:rPr lang="en-US" dirty="0" smtClean="0"/>
            <a:t> </a:t>
          </a:r>
          <a:endParaRPr lang="pl-PL" dirty="0" smtClean="0"/>
        </a:p>
        <a:p>
          <a:r>
            <a:rPr lang="en-US" dirty="0" smtClean="0"/>
            <a:t>Quantum Gravity</a:t>
          </a:r>
          <a:endParaRPr lang="pl-PL" dirty="0"/>
        </a:p>
      </dgm:t>
    </dgm:pt>
    <dgm:pt modelId="{46795814-4EA8-4287-B1F0-6718B317CEC2}" type="parTrans" cxnId="{29EA05B0-0319-41FD-936E-96743F5CA60B}">
      <dgm:prSet/>
      <dgm:spPr/>
      <dgm:t>
        <a:bodyPr/>
        <a:lstStyle/>
        <a:p>
          <a:endParaRPr lang="pl-PL"/>
        </a:p>
      </dgm:t>
    </dgm:pt>
    <dgm:pt modelId="{44B1813A-DA86-4951-9891-ED7A0E8D7824}" type="sibTrans" cxnId="{29EA05B0-0319-41FD-936E-96743F5CA60B}">
      <dgm:prSet/>
      <dgm:spPr/>
      <dgm:t>
        <a:bodyPr/>
        <a:lstStyle/>
        <a:p>
          <a:endParaRPr lang="pl-PL"/>
        </a:p>
      </dgm:t>
    </dgm:pt>
    <dgm:pt modelId="{F3B204CA-0E1B-4186-964B-7EC80CDD72FB}">
      <dgm:prSet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Jerzy </a:t>
          </a:r>
          <a:r>
            <a:rPr lang="pl-PL" dirty="0" err="1" smtClean="0"/>
            <a:t>Lukierski</a:t>
          </a:r>
          <a:endParaRPr lang="pl-PL" dirty="0"/>
        </a:p>
      </dgm:t>
    </dgm:pt>
    <dgm:pt modelId="{DB9F69B4-2CF4-4A82-B758-CD1EDF3EF277}" type="parTrans" cxnId="{49B45019-4206-4A03-B0CA-E27E9B158DAC}">
      <dgm:prSet/>
      <dgm:spPr/>
      <dgm:t>
        <a:bodyPr/>
        <a:lstStyle/>
        <a:p>
          <a:endParaRPr lang="pl-PL"/>
        </a:p>
      </dgm:t>
    </dgm:pt>
    <dgm:pt modelId="{293CF9C5-70BC-4463-926D-5EF9E1011970}" type="sibTrans" cxnId="{49B45019-4206-4A03-B0CA-E27E9B158DAC}">
      <dgm:prSet/>
      <dgm:spPr/>
      <dgm:t>
        <a:bodyPr/>
        <a:lstStyle/>
        <a:p>
          <a:endParaRPr lang="pl-PL"/>
        </a:p>
      </dgm:t>
    </dgm:pt>
    <dgm:pt modelId="{3C67D5F4-0E09-4792-8C88-F32F86388EAB}">
      <dgm:prSet phldrT="[Text]"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Andrzej Borowiec</a:t>
          </a:r>
          <a:endParaRPr lang="pl-PL" dirty="0"/>
        </a:p>
      </dgm:t>
    </dgm:pt>
    <dgm:pt modelId="{FEBB60B1-568B-43F2-91BE-4FFF9825FA0F}" type="parTrans" cxnId="{29FDC235-8D38-43FC-8B20-8C178DC417DB}">
      <dgm:prSet/>
      <dgm:spPr/>
      <dgm:t>
        <a:bodyPr/>
        <a:lstStyle/>
        <a:p>
          <a:endParaRPr lang="pl-PL"/>
        </a:p>
      </dgm:t>
    </dgm:pt>
    <dgm:pt modelId="{ECEFCA4A-3B33-4408-953A-92BE41B6E3B8}" type="sibTrans" cxnId="{29FDC235-8D38-43FC-8B20-8C178DC417DB}">
      <dgm:prSet/>
      <dgm:spPr/>
      <dgm:t>
        <a:bodyPr/>
        <a:lstStyle/>
        <a:p>
          <a:endParaRPr lang="pl-PL"/>
        </a:p>
      </dgm:t>
    </dgm:pt>
    <dgm:pt modelId="{D5E7E1AA-77E1-4F0B-B741-22566F23B8DC}">
      <dgm:prSet phldrT="[Text]"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Zbigniew Jaskólski</a:t>
          </a:r>
        </a:p>
      </dgm:t>
    </dgm:pt>
    <dgm:pt modelId="{DDAAB7D2-9E67-403A-8DC2-EB621308B4D5}" type="parTrans" cxnId="{4EF3374B-6111-42AF-A00B-8C8A75AE98AC}">
      <dgm:prSet/>
      <dgm:spPr/>
      <dgm:t>
        <a:bodyPr/>
        <a:lstStyle/>
        <a:p>
          <a:endParaRPr lang="pl-PL"/>
        </a:p>
      </dgm:t>
    </dgm:pt>
    <dgm:pt modelId="{4650EF0F-E7CF-4844-8364-57B149A7CAAC}" type="sibTrans" cxnId="{4EF3374B-6111-42AF-A00B-8C8A75AE98AC}">
      <dgm:prSet/>
      <dgm:spPr/>
      <dgm:t>
        <a:bodyPr/>
        <a:lstStyle/>
        <a:p>
          <a:endParaRPr lang="pl-PL"/>
        </a:p>
      </dgm:t>
    </dgm:pt>
    <dgm:pt modelId="{F7CDEDE3-7BCE-42CF-9FE3-76D948C82212}">
      <dgm:prSet phldrT="[Text]"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Andrzej </a:t>
          </a:r>
          <a:r>
            <a:rPr lang="pl-PL" dirty="0" err="1" smtClean="0"/>
            <a:t>Frydryszak</a:t>
          </a:r>
          <a:endParaRPr lang="pl-PL" dirty="0" smtClean="0"/>
        </a:p>
      </dgm:t>
    </dgm:pt>
    <dgm:pt modelId="{3C5B6E47-7709-4A10-A515-BB11038CB7FF}" type="parTrans" cxnId="{003BBA2A-E2E9-47F7-8268-679289676F23}">
      <dgm:prSet/>
      <dgm:spPr/>
      <dgm:t>
        <a:bodyPr/>
        <a:lstStyle/>
        <a:p>
          <a:endParaRPr lang="pl-PL"/>
        </a:p>
      </dgm:t>
    </dgm:pt>
    <dgm:pt modelId="{C4F43B96-BCC6-4729-9E89-D5D94C2C9C34}" type="sibTrans" cxnId="{003BBA2A-E2E9-47F7-8268-679289676F23}">
      <dgm:prSet/>
      <dgm:spPr/>
      <dgm:t>
        <a:bodyPr/>
        <a:lstStyle/>
        <a:p>
          <a:endParaRPr lang="pl-PL"/>
        </a:p>
      </dgm:t>
    </dgm:pt>
    <dgm:pt modelId="{FFCF934B-0D13-40BF-A4C3-A0E88A0EF8E4}">
      <dgm:prSet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Arkadiusz Błaut</a:t>
          </a:r>
        </a:p>
      </dgm:t>
    </dgm:pt>
    <dgm:pt modelId="{7FE203CE-C558-4654-B861-713FD4436281}" type="parTrans" cxnId="{2A5FCF40-3CB3-4047-8091-44AA6F14E407}">
      <dgm:prSet/>
      <dgm:spPr/>
      <dgm:t>
        <a:bodyPr/>
        <a:lstStyle/>
        <a:p>
          <a:endParaRPr lang="pl-PL"/>
        </a:p>
      </dgm:t>
    </dgm:pt>
    <dgm:pt modelId="{9ED2F88C-BCEB-4B35-B7E0-EA978053E7A1}" type="sibTrans" cxnId="{2A5FCF40-3CB3-4047-8091-44AA6F14E407}">
      <dgm:prSet/>
      <dgm:spPr/>
      <dgm:t>
        <a:bodyPr/>
        <a:lstStyle/>
        <a:p>
          <a:endParaRPr lang="pl-PL"/>
        </a:p>
      </dgm:t>
    </dgm:pt>
    <dgm:pt modelId="{9B18184E-23A8-4C5E-843B-E4FBAAEB97A3}">
      <dgm:prSet phldrT="[Text]"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Marcin Daszkiewicz</a:t>
          </a:r>
        </a:p>
      </dgm:t>
    </dgm:pt>
    <dgm:pt modelId="{75DFF9C8-650F-48BC-9846-062C0CF7BBB2}" type="parTrans" cxnId="{9CB712FC-D3BB-4D4C-85AE-C1FA578AFABC}">
      <dgm:prSet/>
      <dgm:spPr/>
      <dgm:t>
        <a:bodyPr/>
        <a:lstStyle/>
        <a:p>
          <a:endParaRPr lang="pl-PL"/>
        </a:p>
      </dgm:t>
    </dgm:pt>
    <dgm:pt modelId="{5F86209C-0863-4489-B718-F8502A043739}" type="sibTrans" cxnId="{9CB712FC-D3BB-4D4C-85AE-C1FA578AFABC}">
      <dgm:prSet/>
      <dgm:spPr/>
      <dgm:t>
        <a:bodyPr/>
        <a:lstStyle/>
        <a:p>
          <a:endParaRPr lang="pl-PL"/>
        </a:p>
      </dgm:t>
    </dgm:pt>
    <dgm:pt modelId="{448EC2C0-3C0D-4428-977E-F75EBDE295D7}">
      <dgm:prSet/>
      <dgm:spPr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Remigiusz Durka</a:t>
          </a:r>
          <a:endParaRPr lang="pl-PL" dirty="0"/>
        </a:p>
      </dgm:t>
    </dgm:pt>
    <dgm:pt modelId="{36224E97-F6C5-4C9B-9D09-7FE6E820330D}" type="parTrans" cxnId="{EEE81461-3B4A-4C7B-8E31-E159CAC073F7}">
      <dgm:prSet/>
      <dgm:spPr/>
      <dgm:t>
        <a:bodyPr/>
        <a:lstStyle/>
        <a:p>
          <a:endParaRPr lang="pl-PL"/>
        </a:p>
      </dgm:t>
    </dgm:pt>
    <dgm:pt modelId="{FDB71A0D-F5F5-40B0-9329-729734D595FE}" type="sibTrans" cxnId="{EEE81461-3B4A-4C7B-8E31-E159CAC073F7}">
      <dgm:prSet/>
      <dgm:spPr/>
      <dgm:t>
        <a:bodyPr/>
        <a:lstStyle/>
        <a:p>
          <a:endParaRPr lang="pl-PL"/>
        </a:p>
      </dgm:t>
    </dgm:pt>
    <dgm:pt modelId="{3A6DDF98-906F-4F34-BA41-114CF0B7B059}">
      <dgm:prSet/>
      <dgm:spPr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Francesco </a:t>
          </a:r>
          <a:r>
            <a:rPr lang="pl-PL" dirty="0" err="1" smtClean="0"/>
            <a:t>Cianfrani</a:t>
          </a:r>
          <a:endParaRPr lang="pl-PL" dirty="0"/>
        </a:p>
      </dgm:t>
    </dgm:pt>
    <dgm:pt modelId="{D0CA60D4-71C3-45CF-8358-7A7E19B18462}" type="sibTrans" cxnId="{CA49A2E2-4467-4A7C-93A2-E119E7AED867}">
      <dgm:prSet/>
      <dgm:spPr/>
      <dgm:t>
        <a:bodyPr/>
        <a:lstStyle/>
        <a:p>
          <a:endParaRPr lang="pl-PL"/>
        </a:p>
      </dgm:t>
    </dgm:pt>
    <dgm:pt modelId="{D0E3DA28-E50F-41E0-B433-DF2588BFAC93}" type="parTrans" cxnId="{CA49A2E2-4467-4A7C-93A2-E119E7AED867}">
      <dgm:prSet/>
      <dgm:spPr/>
      <dgm:t>
        <a:bodyPr/>
        <a:lstStyle/>
        <a:p>
          <a:endParaRPr lang="pl-PL"/>
        </a:p>
      </dgm:t>
    </dgm:pt>
    <dgm:pt modelId="{AB7F6FBD-1FB6-4285-9246-FDBC0ECB2200}">
      <dgm:prSet phldrT="[Text]"/>
      <dgm:spPr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Jerzy </a:t>
          </a:r>
          <a:r>
            <a:rPr lang="pl-PL" dirty="0" err="1" smtClean="0"/>
            <a:t>Kowalski-Glikman</a:t>
          </a:r>
          <a:endParaRPr lang="pl-PL" dirty="0"/>
        </a:p>
      </dgm:t>
    </dgm:pt>
    <dgm:pt modelId="{FDB68C44-D1C3-4081-A04F-B9F438C36C80}" type="sibTrans" cxnId="{C55D3593-4B2F-4587-916E-E83A5DC9C81A}">
      <dgm:prSet/>
      <dgm:spPr/>
      <dgm:t>
        <a:bodyPr/>
        <a:lstStyle/>
        <a:p>
          <a:endParaRPr lang="pl-PL"/>
        </a:p>
      </dgm:t>
    </dgm:pt>
    <dgm:pt modelId="{FA64C7A6-0DDF-47D0-896B-03F4EA0E089D}" type="parTrans" cxnId="{C55D3593-4B2F-4587-916E-E83A5DC9C81A}">
      <dgm:prSet/>
      <dgm:spPr/>
      <dgm:t>
        <a:bodyPr/>
        <a:lstStyle/>
        <a:p>
          <a:endParaRPr lang="pl-PL"/>
        </a:p>
      </dgm:t>
    </dgm:pt>
    <dgm:pt modelId="{0E2C791F-6D3D-4CDC-807A-1AD7C69597E0}">
      <dgm:prSet/>
      <dgm:spPr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Paulina Suchanek</a:t>
          </a:r>
          <a:endParaRPr lang="pl-PL" dirty="0"/>
        </a:p>
      </dgm:t>
    </dgm:pt>
    <dgm:pt modelId="{347CE9D4-44AC-420B-934F-E3DE0FA76FF6}" type="sibTrans" cxnId="{0E5EEACD-5BD4-4D3D-AE8C-F5C558AF5ACF}">
      <dgm:prSet/>
      <dgm:spPr/>
      <dgm:t>
        <a:bodyPr/>
        <a:lstStyle/>
        <a:p>
          <a:endParaRPr lang="pl-PL"/>
        </a:p>
      </dgm:t>
    </dgm:pt>
    <dgm:pt modelId="{F65EB6FF-36C7-4783-A2BA-EC29C29C1088}" type="parTrans" cxnId="{0E5EEACD-5BD4-4D3D-AE8C-F5C558AF5ACF}">
      <dgm:prSet/>
      <dgm:spPr/>
      <dgm:t>
        <a:bodyPr/>
        <a:lstStyle/>
        <a:p>
          <a:endParaRPr lang="pl-PL"/>
        </a:p>
      </dgm:t>
    </dgm:pt>
    <dgm:pt modelId="{96855A69-71AC-4B41-8A15-4730025FA93C}">
      <dgm:prSet/>
      <dgm:spPr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Giacomo </a:t>
          </a:r>
          <a:r>
            <a:rPr lang="pl-PL" dirty="0" err="1" smtClean="0"/>
            <a:t>Rosati</a:t>
          </a:r>
          <a:endParaRPr lang="pl-PL" dirty="0"/>
        </a:p>
      </dgm:t>
    </dgm:pt>
    <dgm:pt modelId="{A9B37A39-EB45-4990-A88A-D1A8C45E07BA}" type="parTrans" cxnId="{40F250CB-46ED-4D3F-AAC2-4243328EB5FB}">
      <dgm:prSet/>
      <dgm:spPr/>
      <dgm:t>
        <a:bodyPr/>
        <a:lstStyle/>
        <a:p>
          <a:endParaRPr lang="pl-PL"/>
        </a:p>
      </dgm:t>
    </dgm:pt>
    <dgm:pt modelId="{3650210B-040C-4432-A0A4-69D99989FE47}" type="sibTrans" cxnId="{40F250CB-46ED-4D3F-AAC2-4243328EB5FB}">
      <dgm:prSet/>
      <dgm:spPr/>
      <dgm:t>
        <a:bodyPr/>
        <a:lstStyle/>
        <a:p>
          <a:endParaRPr lang="pl-PL"/>
        </a:p>
      </dgm:t>
    </dgm:pt>
    <dgm:pt modelId="{9CBA7826-9E6E-49E8-B616-178BF7B62D8E}">
      <dgm:prSet/>
      <dgm:spPr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 smtClean="0"/>
            <a:t>Michał </a:t>
          </a:r>
          <a:r>
            <a:rPr lang="pl-PL" dirty="0" err="1" smtClean="0"/>
            <a:t>Kosztołowicz</a:t>
          </a:r>
          <a:endParaRPr lang="pl-PL" dirty="0"/>
        </a:p>
      </dgm:t>
    </dgm:pt>
    <dgm:pt modelId="{EE0D4D01-F889-4455-A810-8680B4BE3281}" type="parTrans" cxnId="{0746678A-6A1F-41F6-9626-A5B7F1FF7B5C}">
      <dgm:prSet/>
      <dgm:spPr/>
      <dgm:t>
        <a:bodyPr/>
        <a:lstStyle/>
        <a:p>
          <a:endParaRPr lang="pl-PL"/>
        </a:p>
      </dgm:t>
    </dgm:pt>
    <dgm:pt modelId="{DC7196AC-EBDC-4561-9C96-4747C758BD55}" type="sibTrans" cxnId="{0746678A-6A1F-41F6-9626-A5B7F1FF7B5C}">
      <dgm:prSet/>
      <dgm:spPr/>
      <dgm:t>
        <a:bodyPr/>
        <a:lstStyle/>
        <a:p>
          <a:endParaRPr lang="pl-PL"/>
        </a:p>
      </dgm:t>
    </dgm:pt>
    <dgm:pt modelId="{613F7890-9F4D-4499-BED9-664467470CFE}">
      <dgm:prSet/>
      <dgm:spPr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/>
            <a:t>Tomasz Trześniewski</a:t>
          </a:r>
        </a:p>
      </dgm:t>
    </dgm:pt>
    <dgm:pt modelId="{19FF8825-C942-497D-82CA-4D0B54F720E9}" type="parTrans" cxnId="{A9FDC87C-4916-4D04-86CA-E9174B54CCBC}">
      <dgm:prSet/>
      <dgm:spPr/>
      <dgm:t>
        <a:bodyPr/>
        <a:lstStyle/>
        <a:p>
          <a:endParaRPr lang="pl-PL"/>
        </a:p>
      </dgm:t>
    </dgm:pt>
    <dgm:pt modelId="{B4D8D7E1-576D-46CE-AC58-A877A3192B68}" type="sibTrans" cxnId="{A9FDC87C-4916-4D04-86CA-E9174B54CCBC}">
      <dgm:prSet/>
      <dgm:spPr/>
      <dgm:t>
        <a:bodyPr/>
        <a:lstStyle/>
        <a:p>
          <a:endParaRPr lang="pl-PL"/>
        </a:p>
      </dgm:t>
    </dgm:pt>
    <dgm:pt modelId="{1452EC92-7501-49EC-85BA-2D19EA249A46}">
      <dgm:prSet/>
      <dgm:spPr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sp3d z="31750">
          <a:bevelT w="50800" h="50800"/>
          <a:bevelB w="50800" h="50800"/>
          <a:contourClr>
            <a:schemeClr val="tx1"/>
          </a:contourClr>
        </a:sp3d>
      </dgm:spPr>
      <dgm:t>
        <a:bodyPr>
          <a:flatTx/>
        </a:bodyPr>
        <a:lstStyle/>
        <a:p>
          <a:r>
            <a:rPr lang="pl-PL" dirty="0"/>
            <a:t>Aneta Wojnar</a:t>
          </a:r>
        </a:p>
      </dgm:t>
    </dgm:pt>
    <dgm:pt modelId="{E6E6D35D-4BC8-4B74-A98E-7FC221547966}" type="parTrans" cxnId="{3F12E569-3D31-48D7-B30F-D3E80155C95E}">
      <dgm:prSet/>
      <dgm:spPr/>
      <dgm:t>
        <a:bodyPr/>
        <a:lstStyle/>
        <a:p>
          <a:endParaRPr lang="pl-PL"/>
        </a:p>
      </dgm:t>
    </dgm:pt>
    <dgm:pt modelId="{8B24C915-61C5-4056-9312-8BD0E418ACA0}" type="sibTrans" cxnId="{3F12E569-3D31-48D7-B30F-D3E80155C95E}">
      <dgm:prSet/>
      <dgm:spPr/>
      <dgm:t>
        <a:bodyPr/>
        <a:lstStyle/>
        <a:p>
          <a:endParaRPr lang="pl-PL"/>
        </a:p>
      </dgm:t>
    </dgm:pt>
    <dgm:pt modelId="{364BD551-47F5-4EAD-8819-2FB6DE025732}" type="pres">
      <dgm:prSet presAssocID="{C9861084-4B3E-4036-A86E-EAFCDB5DDBE3}" presName="composite" presStyleCnt="0">
        <dgm:presLayoutVars>
          <dgm:chMax val="1"/>
          <dgm:dir/>
          <dgm:resizeHandles val="exact"/>
        </dgm:presLayoutVars>
      </dgm:prSet>
      <dgm:spPr/>
    </dgm:pt>
    <dgm:pt modelId="{BEDB7634-2680-48EE-9054-46BC029BCBB3}" type="pres">
      <dgm:prSet presAssocID="{C9861084-4B3E-4036-A86E-EAFCDB5DDBE3}" presName="radial" presStyleCnt="0">
        <dgm:presLayoutVars>
          <dgm:animLvl val="ctr"/>
        </dgm:presLayoutVars>
      </dgm:prSet>
      <dgm:spPr>
        <a:sp3d z="31750">
          <a:contourClr>
            <a:schemeClr val="tx1"/>
          </a:contourClr>
        </a:sp3d>
      </dgm:spPr>
    </dgm:pt>
    <dgm:pt modelId="{3EF6ABAE-AC42-4857-A077-F8ED5330DFD1}" type="pres">
      <dgm:prSet presAssocID="{25504612-C484-411E-9001-2EA4C1DEB930}" presName="centerShape" presStyleLbl="vennNode1" presStyleIdx="0" presStyleCnt="15"/>
      <dgm:spPr>
        <a:prstGeom prst="quadArrowCallout">
          <a:avLst/>
        </a:prstGeom>
      </dgm:spPr>
      <dgm:t>
        <a:bodyPr/>
        <a:lstStyle/>
        <a:p>
          <a:endParaRPr lang="pl-PL"/>
        </a:p>
      </dgm:t>
    </dgm:pt>
    <dgm:pt modelId="{8AD7486C-162B-4E29-BC60-E5C6734AEB97}" type="pres">
      <dgm:prSet presAssocID="{F3B204CA-0E1B-4186-964B-7EC80CDD72FB}" presName="node" presStyleLbl="vennNode1" presStyleIdx="1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544633-A138-48C5-BF6B-592110AAB7FC}" type="pres">
      <dgm:prSet presAssocID="{AB7F6FBD-1FB6-4285-9246-FDBC0ECB2200}" presName="node" presStyleLbl="vennNode1" presStyleIdx="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83A739-E2EF-45B6-A3F0-EC3BC4CD147C}" type="pres">
      <dgm:prSet presAssocID="{3C67D5F4-0E09-4792-8C88-F32F86388EAB}" presName="node" presStyleLbl="vennNode1" presStyleIdx="3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F37AC-6634-457A-81C1-08E7EF4DB667}" type="pres">
      <dgm:prSet presAssocID="{D5E7E1AA-77E1-4F0B-B741-22566F23B8DC}" presName="node" presStyleLbl="vennNode1" presStyleIdx="4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9FFAB8-8A5E-432F-8899-02878B97A2BD}" type="pres">
      <dgm:prSet presAssocID="{F7CDEDE3-7BCE-42CF-9FE3-76D948C82212}" presName="node" presStyleLbl="vennNode1" presStyleIdx="5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D93F9A-9B9B-46FE-8A0B-F4424E97D622}" type="pres">
      <dgm:prSet presAssocID="{FFCF934B-0D13-40BF-A4C3-A0E88A0EF8E4}" presName="node" presStyleLbl="vennNode1" presStyleIdx="6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DA28D1-C82F-4DC9-816C-78F2559C2F7B}" type="pres">
      <dgm:prSet presAssocID="{9B18184E-23A8-4C5E-843B-E4FBAAEB97A3}" presName="node" presStyleLbl="vennNode1" presStyleIdx="7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EADE52-BB73-4096-9E74-79862B76483D}" type="pres">
      <dgm:prSet presAssocID="{0E2C791F-6D3D-4CDC-807A-1AD7C69597E0}" presName="node" presStyleLbl="vennNode1" presStyleIdx="8" presStyleCnt="15" custRadScaleRad="100091" custRadScaleInc="-6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7DEC55-77E6-49A7-9296-B766F4C50F16}" type="pres">
      <dgm:prSet presAssocID="{3A6DDF98-906F-4F34-BA41-114CF0B7B059}" presName="node" presStyleLbl="vennNode1" presStyleIdx="9" presStyleCnt="15" custRadScaleRad="99965" custRadScaleInc="-6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8E45B1-E9C2-44B0-A215-D5ACC763E155}" type="pres">
      <dgm:prSet presAssocID="{96855A69-71AC-4B41-8A15-4730025FA93C}" presName="node" presStyleLbl="vennNode1" presStyleIdx="10" presStyleCnt="15" custRadScaleRad="99845" custRadScaleInc="-5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A77F33-5408-4237-ACAA-9EADD545853F}" type="pres">
      <dgm:prSet presAssocID="{448EC2C0-3C0D-4428-977E-F75EBDE295D7}" presName="node" presStyleLbl="vennNode1" presStyleIdx="11" presStyleCnt="15" custRadScaleRad="99757" custRadScaleInc="-3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F0D198-457C-4A9F-847D-AB418CE833A8}" type="pres">
      <dgm:prSet presAssocID="{9CBA7826-9E6E-49E8-B616-178BF7B62D8E}" presName="node" presStyleLbl="venn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C72E6-9FA1-413B-8E4E-D965952BF9B4}" type="pres">
      <dgm:prSet presAssocID="{613F7890-9F4D-4499-BED9-664467470CFE}" presName="node" presStyleLbl="vennNode1" presStyleIdx="13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E936A6-FA17-4F0B-9566-E35DF3753184}" type="pres">
      <dgm:prSet presAssocID="{1452EC92-7501-49EC-85BA-2D19EA249A46}" presName="node" presStyleLbl="venn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522F3D-4479-406F-B90E-293CB4F6E7D4}" type="presOf" srcId="{F3B204CA-0E1B-4186-964B-7EC80CDD72FB}" destId="{8AD7486C-162B-4E29-BC60-E5C6734AEB97}" srcOrd="0" destOrd="0" presId="urn:microsoft.com/office/officeart/2005/8/layout/radial3"/>
    <dgm:cxn modelId="{5E376D8F-3AA0-4DD3-B82F-FB86D0FC18CF}" type="presOf" srcId="{96855A69-71AC-4B41-8A15-4730025FA93C}" destId="{8E8E45B1-E9C2-44B0-A215-D5ACC763E155}" srcOrd="0" destOrd="0" presId="urn:microsoft.com/office/officeart/2005/8/layout/radial3"/>
    <dgm:cxn modelId="{5D108604-C209-47AF-BDEF-E1B229A571C2}" type="presOf" srcId="{FFCF934B-0D13-40BF-A4C3-A0E88A0EF8E4}" destId="{F8D93F9A-9B9B-46FE-8A0B-F4424E97D622}" srcOrd="0" destOrd="0" presId="urn:microsoft.com/office/officeart/2005/8/layout/radial3"/>
    <dgm:cxn modelId="{CAD93D1D-C8EE-4E9F-9271-96D7AB764FEC}" type="presOf" srcId="{613F7890-9F4D-4499-BED9-664467470CFE}" destId="{239C72E6-9FA1-413B-8E4E-D965952BF9B4}" srcOrd="0" destOrd="0" presId="urn:microsoft.com/office/officeart/2005/8/layout/radial3"/>
    <dgm:cxn modelId="{49B45019-4206-4A03-B0CA-E27E9B158DAC}" srcId="{25504612-C484-411E-9001-2EA4C1DEB930}" destId="{F3B204CA-0E1B-4186-964B-7EC80CDD72FB}" srcOrd="0" destOrd="0" parTransId="{DB9F69B4-2CF4-4A82-B758-CD1EDF3EF277}" sibTransId="{293CF9C5-70BC-4463-926D-5EF9E1011970}"/>
    <dgm:cxn modelId="{40F250CB-46ED-4D3F-AAC2-4243328EB5FB}" srcId="{25504612-C484-411E-9001-2EA4C1DEB930}" destId="{96855A69-71AC-4B41-8A15-4730025FA93C}" srcOrd="9" destOrd="0" parTransId="{A9B37A39-EB45-4990-A88A-D1A8C45E07BA}" sibTransId="{3650210B-040C-4432-A0A4-69D99989FE47}"/>
    <dgm:cxn modelId="{EC069DFF-D553-435D-BCC5-AA303CE77A30}" type="presOf" srcId="{448EC2C0-3C0D-4428-977E-F75EBDE295D7}" destId="{B0A77F33-5408-4237-ACAA-9EADD545853F}" srcOrd="0" destOrd="0" presId="urn:microsoft.com/office/officeart/2005/8/layout/radial3"/>
    <dgm:cxn modelId="{2A5FCF40-3CB3-4047-8091-44AA6F14E407}" srcId="{25504612-C484-411E-9001-2EA4C1DEB930}" destId="{FFCF934B-0D13-40BF-A4C3-A0E88A0EF8E4}" srcOrd="5" destOrd="0" parTransId="{7FE203CE-C558-4654-B861-713FD4436281}" sibTransId="{9ED2F88C-BCEB-4B35-B7E0-EA978053E7A1}"/>
    <dgm:cxn modelId="{29FDC235-8D38-43FC-8B20-8C178DC417DB}" srcId="{25504612-C484-411E-9001-2EA4C1DEB930}" destId="{3C67D5F4-0E09-4792-8C88-F32F86388EAB}" srcOrd="2" destOrd="0" parTransId="{FEBB60B1-568B-43F2-91BE-4FFF9825FA0F}" sibTransId="{ECEFCA4A-3B33-4408-953A-92BE41B6E3B8}"/>
    <dgm:cxn modelId="{DE162BEA-2C31-4099-AE3F-1E4E7143F25E}" type="presOf" srcId="{F7CDEDE3-7BCE-42CF-9FE3-76D948C82212}" destId="{A29FFAB8-8A5E-432F-8899-02878B97A2BD}" srcOrd="0" destOrd="0" presId="urn:microsoft.com/office/officeart/2005/8/layout/radial3"/>
    <dgm:cxn modelId="{0E5EEACD-5BD4-4D3D-AE8C-F5C558AF5ACF}" srcId="{25504612-C484-411E-9001-2EA4C1DEB930}" destId="{0E2C791F-6D3D-4CDC-807A-1AD7C69597E0}" srcOrd="7" destOrd="0" parTransId="{F65EB6FF-36C7-4783-A2BA-EC29C29C1088}" sibTransId="{347CE9D4-44AC-420B-934F-E3DE0FA76FF6}"/>
    <dgm:cxn modelId="{A9FDC87C-4916-4D04-86CA-E9174B54CCBC}" srcId="{25504612-C484-411E-9001-2EA4C1DEB930}" destId="{613F7890-9F4D-4499-BED9-664467470CFE}" srcOrd="12" destOrd="0" parTransId="{19FF8825-C942-497D-82CA-4D0B54F720E9}" sibTransId="{B4D8D7E1-576D-46CE-AC58-A877A3192B68}"/>
    <dgm:cxn modelId="{29EA05B0-0319-41FD-936E-96743F5CA60B}" srcId="{C9861084-4B3E-4036-A86E-EAFCDB5DDBE3}" destId="{25504612-C484-411E-9001-2EA4C1DEB930}" srcOrd="0" destOrd="0" parTransId="{46795814-4EA8-4287-B1F0-6718B317CEC2}" sibTransId="{44B1813A-DA86-4951-9891-ED7A0E8D7824}"/>
    <dgm:cxn modelId="{D483D465-6942-4F59-B225-AD43984E35A3}" type="presOf" srcId="{C9861084-4B3E-4036-A86E-EAFCDB5DDBE3}" destId="{364BD551-47F5-4EAD-8819-2FB6DE025732}" srcOrd="0" destOrd="0" presId="urn:microsoft.com/office/officeart/2005/8/layout/radial3"/>
    <dgm:cxn modelId="{CA49A2E2-4467-4A7C-93A2-E119E7AED867}" srcId="{25504612-C484-411E-9001-2EA4C1DEB930}" destId="{3A6DDF98-906F-4F34-BA41-114CF0B7B059}" srcOrd="8" destOrd="0" parTransId="{D0E3DA28-E50F-41E0-B433-DF2588BFAC93}" sibTransId="{D0CA60D4-71C3-45CF-8358-7A7E19B18462}"/>
    <dgm:cxn modelId="{EEE81461-3B4A-4C7B-8E31-E159CAC073F7}" srcId="{25504612-C484-411E-9001-2EA4C1DEB930}" destId="{448EC2C0-3C0D-4428-977E-F75EBDE295D7}" srcOrd="10" destOrd="0" parTransId="{36224E97-F6C5-4C9B-9D09-7FE6E820330D}" sibTransId="{FDB71A0D-F5F5-40B0-9329-729734D595FE}"/>
    <dgm:cxn modelId="{AD8DAF25-35AD-4751-9CA3-6DB8B7E060B6}" type="presOf" srcId="{9B18184E-23A8-4C5E-843B-E4FBAAEB97A3}" destId="{99DA28D1-C82F-4DC9-816C-78F2559C2F7B}" srcOrd="0" destOrd="0" presId="urn:microsoft.com/office/officeart/2005/8/layout/radial3"/>
    <dgm:cxn modelId="{9498F370-D418-4563-A815-13615EFD3711}" type="presOf" srcId="{1452EC92-7501-49EC-85BA-2D19EA249A46}" destId="{0BE936A6-FA17-4F0B-9566-E35DF3753184}" srcOrd="0" destOrd="0" presId="urn:microsoft.com/office/officeart/2005/8/layout/radial3"/>
    <dgm:cxn modelId="{9CB712FC-D3BB-4D4C-85AE-C1FA578AFABC}" srcId="{25504612-C484-411E-9001-2EA4C1DEB930}" destId="{9B18184E-23A8-4C5E-843B-E4FBAAEB97A3}" srcOrd="6" destOrd="0" parTransId="{75DFF9C8-650F-48BC-9846-062C0CF7BBB2}" sibTransId="{5F86209C-0863-4489-B718-F8502A043739}"/>
    <dgm:cxn modelId="{3D2B3410-E65F-4F56-9047-F4C0737A40A2}" type="presOf" srcId="{9CBA7826-9E6E-49E8-B616-178BF7B62D8E}" destId="{2BF0D198-457C-4A9F-847D-AB418CE833A8}" srcOrd="0" destOrd="0" presId="urn:microsoft.com/office/officeart/2005/8/layout/radial3"/>
    <dgm:cxn modelId="{4EF3374B-6111-42AF-A00B-8C8A75AE98AC}" srcId="{25504612-C484-411E-9001-2EA4C1DEB930}" destId="{D5E7E1AA-77E1-4F0B-B741-22566F23B8DC}" srcOrd="3" destOrd="0" parTransId="{DDAAB7D2-9E67-403A-8DC2-EB621308B4D5}" sibTransId="{4650EF0F-E7CF-4844-8364-57B149A7CAAC}"/>
    <dgm:cxn modelId="{78DF5C8F-AB04-4551-85F6-54167569C57C}" type="presOf" srcId="{3C67D5F4-0E09-4792-8C88-F32F86388EAB}" destId="{B183A739-E2EF-45B6-A3F0-EC3BC4CD147C}" srcOrd="0" destOrd="0" presId="urn:microsoft.com/office/officeart/2005/8/layout/radial3"/>
    <dgm:cxn modelId="{4C401B5D-B7D4-4750-9B8E-5FE5C2C2709A}" type="presOf" srcId="{AB7F6FBD-1FB6-4285-9246-FDBC0ECB2200}" destId="{DC544633-A138-48C5-BF6B-592110AAB7FC}" srcOrd="0" destOrd="0" presId="urn:microsoft.com/office/officeart/2005/8/layout/radial3"/>
    <dgm:cxn modelId="{003BBA2A-E2E9-47F7-8268-679289676F23}" srcId="{25504612-C484-411E-9001-2EA4C1DEB930}" destId="{F7CDEDE3-7BCE-42CF-9FE3-76D948C82212}" srcOrd="4" destOrd="0" parTransId="{3C5B6E47-7709-4A10-A515-BB11038CB7FF}" sibTransId="{C4F43B96-BCC6-4729-9E89-D5D94C2C9C34}"/>
    <dgm:cxn modelId="{3F12E569-3D31-48D7-B30F-D3E80155C95E}" srcId="{25504612-C484-411E-9001-2EA4C1DEB930}" destId="{1452EC92-7501-49EC-85BA-2D19EA249A46}" srcOrd="13" destOrd="0" parTransId="{E6E6D35D-4BC8-4B74-A98E-7FC221547966}" sibTransId="{8B24C915-61C5-4056-9312-8BD0E418ACA0}"/>
    <dgm:cxn modelId="{C55D3593-4B2F-4587-916E-E83A5DC9C81A}" srcId="{25504612-C484-411E-9001-2EA4C1DEB930}" destId="{AB7F6FBD-1FB6-4285-9246-FDBC0ECB2200}" srcOrd="1" destOrd="0" parTransId="{FA64C7A6-0DDF-47D0-896B-03F4EA0E089D}" sibTransId="{FDB68C44-D1C3-4081-A04F-B9F438C36C80}"/>
    <dgm:cxn modelId="{F6F7A306-7B40-4814-BDE6-95365D7DD535}" type="presOf" srcId="{25504612-C484-411E-9001-2EA4C1DEB930}" destId="{3EF6ABAE-AC42-4857-A077-F8ED5330DFD1}" srcOrd="0" destOrd="0" presId="urn:microsoft.com/office/officeart/2005/8/layout/radial3"/>
    <dgm:cxn modelId="{27C2C564-BE92-473C-AE02-E1E68FB39B88}" type="presOf" srcId="{3A6DDF98-906F-4F34-BA41-114CF0B7B059}" destId="{027DEC55-77E6-49A7-9296-B766F4C50F16}" srcOrd="0" destOrd="0" presId="urn:microsoft.com/office/officeart/2005/8/layout/radial3"/>
    <dgm:cxn modelId="{2B5D724B-9C98-40C9-B054-97A717220691}" type="presOf" srcId="{0E2C791F-6D3D-4CDC-807A-1AD7C69597E0}" destId="{25EADE52-BB73-4096-9E74-79862B76483D}" srcOrd="0" destOrd="0" presId="urn:microsoft.com/office/officeart/2005/8/layout/radial3"/>
    <dgm:cxn modelId="{5578FE70-C7FD-4406-81B5-EB2D4F78CD6E}" type="presOf" srcId="{D5E7E1AA-77E1-4F0B-B741-22566F23B8DC}" destId="{D53F37AC-6634-457A-81C1-08E7EF4DB667}" srcOrd="0" destOrd="0" presId="urn:microsoft.com/office/officeart/2005/8/layout/radial3"/>
    <dgm:cxn modelId="{0746678A-6A1F-41F6-9626-A5B7F1FF7B5C}" srcId="{25504612-C484-411E-9001-2EA4C1DEB930}" destId="{9CBA7826-9E6E-49E8-B616-178BF7B62D8E}" srcOrd="11" destOrd="0" parTransId="{EE0D4D01-F889-4455-A810-8680B4BE3281}" sibTransId="{DC7196AC-EBDC-4561-9C96-4747C758BD55}"/>
    <dgm:cxn modelId="{2EAF1AD7-B0A9-42F3-882D-3FABD21412CE}" type="presParOf" srcId="{364BD551-47F5-4EAD-8819-2FB6DE025732}" destId="{BEDB7634-2680-48EE-9054-46BC029BCBB3}" srcOrd="0" destOrd="0" presId="urn:microsoft.com/office/officeart/2005/8/layout/radial3"/>
    <dgm:cxn modelId="{AA1C95D2-F1D9-46D5-81BD-B08037B3E8C6}" type="presParOf" srcId="{BEDB7634-2680-48EE-9054-46BC029BCBB3}" destId="{3EF6ABAE-AC42-4857-A077-F8ED5330DFD1}" srcOrd="0" destOrd="0" presId="urn:microsoft.com/office/officeart/2005/8/layout/radial3"/>
    <dgm:cxn modelId="{9603682B-E18D-4296-AE72-C988C4AE1394}" type="presParOf" srcId="{BEDB7634-2680-48EE-9054-46BC029BCBB3}" destId="{8AD7486C-162B-4E29-BC60-E5C6734AEB97}" srcOrd="1" destOrd="0" presId="urn:microsoft.com/office/officeart/2005/8/layout/radial3"/>
    <dgm:cxn modelId="{B31080DC-597A-4640-81CF-7B7A1B0F5951}" type="presParOf" srcId="{BEDB7634-2680-48EE-9054-46BC029BCBB3}" destId="{DC544633-A138-48C5-BF6B-592110AAB7FC}" srcOrd="2" destOrd="0" presId="urn:microsoft.com/office/officeart/2005/8/layout/radial3"/>
    <dgm:cxn modelId="{F1FEB38C-3C0D-4BAE-932D-FC452A9FF2E2}" type="presParOf" srcId="{BEDB7634-2680-48EE-9054-46BC029BCBB3}" destId="{B183A739-E2EF-45B6-A3F0-EC3BC4CD147C}" srcOrd="3" destOrd="0" presId="urn:microsoft.com/office/officeart/2005/8/layout/radial3"/>
    <dgm:cxn modelId="{77FEE914-9CB1-4D3B-A394-CD7037EE0943}" type="presParOf" srcId="{BEDB7634-2680-48EE-9054-46BC029BCBB3}" destId="{D53F37AC-6634-457A-81C1-08E7EF4DB667}" srcOrd="4" destOrd="0" presId="urn:microsoft.com/office/officeart/2005/8/layout/radial3"/>
    <dgm:cxn modelId="{2F17BD11-BBF7-4298-91DD-0D75F00D2C1F}" type="presParOf" srcId="{BEDB7634-2680-48EE-9054-46BC029BCBB3}" destId="{A29FFAB8-8A5E-432F-8899-02878B97A2BD}" srcOrd="5" destOrd="0" presId="urn:microsoft.com/office/officeart/2005/8/layout/radial3"/>
    <dgm:cxn modelId="{558D2DD9-DE62-42DB-A5C5-3A284F3917C4}" type="presParOf" srcId="{BEDB7634-2680-48EE-9054-46BC029BCBB3}" destId="{F8D93F9A-9B9B-46FE-8A0B-F4424E97D622}" srcOrd="6" destOrd="0" presId="urn:microsoft.com/office/officeart/2005/8/layout/radial3"/>
    <dgm:cxn modelId="{1DECF73A-DD42-4EEB-AB18-8E3F8C4ED8AD}" type="presParOf" srcId="{BEDB7634-2680-48EE-9054-46BC029BCBB3}" destId="{99DA28D1-C82F-4DC9-816C-78F2559C2F7B}" srcOrd="7" destOrd="0" presId="urn:microsoft.com/office/officeart/2005/8/layout/radial3"/>
    <dgm:cxn modelId="{6808C247-3132-4185-AB60-892121BA52F3}" type="presParOf" srcId="{BEDB7634-2680-48EE-9054-46BC029BCBB3}" destId="{25EADE52-BB73-4096-9E74-79862B76483D}" srcOrd="8" destOrd="0" presId="urn:microsoft.com/office/officeart/2005/8/layout/radial3"/>
    <dgm:cxn modelId="{DF28348B-6D78-45B9-A14D-37339CD0B8D3}" type="presParOf" srcId="{BEDB7634-2680-48EE-9054-46BC029BCBB3}" destId="{027DEC55-77E6-49A7-9296-B766F4C50F16}" srcOrd="9" destOrd="0" presId="urn:microsoft.com/office/officeart/2005/8/layout/radial3"/>
    <dgm:cxn modelId="{4F9369E0-FD5B-42F5-8895-112B8856823B}" type="presParOf" srcId="{BEDB7634-2680-48EE-9054-46BC029BCBB3}" destId="{8E8E45B1-E9C2-44B0-A215-D5ACC763E155}" srcOrd="10" destOrd="0" presId="urn:microsoft.com/office/officeart/2005/8/layout/radial3"/>
    <dgm:cxn modelId="{28F453B5-A125-42DB-B909-9428D7A9BE00}" type="presParOf" srcId="{BEDB7634-2680-48EE-9054-46BC029BCBB3}" destId="{B0A77F33-5408-4237-ACAA-9EADD545853F}" srcOrd="11" destOrd="0" presId="urn:microsoft.com/office/officeart/2005/8/layout/radial3"/>
    <dgm:cxn modelId="{5F93BBC0-6D61-470F-B78B-A11EE6D17236}" type="presParOf" srcId="{BEDB7634-2680-48EE-9054-46BC029BCBB3}" destId="{2BF0D198-457C-4A9F-847D-AB418CE833A8}" srcOrd="12" destOrd="0" presId="urn:microsoft.com/office/officeart/2005/8/layout/radial3"/>
    <dgm:cxn modelId="{5C073E5C-2C55-40BD-85EC-3BF23F700FC6}" type="presParOf" srcId="{BEDB7634-2680-48EE-9054-46BC029BCBB3}" destId="{239C72E6-9FA1-413B-8E4E-D965952BF9B4}" srcOrd="13" destOrd="0" presId="urn:microsoft.com/office/officeart/2005/8/layout/radial3"/>
    <dgm:cxn modelId="{AEDEBD59-05DA-44D3-8119-6245782D802C}" type="presParOf" srcId="{BEDB7634-2680-48EE-9054-46BC029BCBB3}" destId="{0BE936A6-FA17-4F0B-9566-E35DF3753184}" srcOrd="14" destOrd="0" presId="urn:microsoft.com/office/officeart/2005/8/layout/radial3"/>
  </dgm:cxnLst>
  <dgm:bg>
    <a:effectLst/>
  </dgm:bg>
  <dgm:whole>
    <a:ln w="50800">
      <a:noFill/>
      <a:miter lim="800000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365B7-9650-4388-BDDC-2680D71D8949}" type="doc">
      <dgm:prSet loTypeId="urn:microsoft.com/office/officeart/2005/8/layout/vList5" loCatId="list" qsTypeId="urn:microsoft.com/office/officeart/2005/8/quickstyle/3d6" qsCatId="3D" csTypeId="urn:microsoft.com/office/officeart/2005/8/colors/accent2_2" csCatId="accent2" phldr="1"/>
      <dgm:spPr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pl-PL"/>
        </a:p>
      </dgm:t>
    </dgm:pt>
    <dgm:pt modelId="{5484DB65-842F-4736-911D-310132D1F0A6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>
              <a:ln>
                <a:noFill/>
              </a:ln>
            </a:rPr>
            <a:t>Kappa-Poincare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symmetry</a:t>
          </a:r>
          <a:r>
            <a:rPr lang="pl-PL" dirty="0" smtClean="0">
              <a:ln>
                <a:noFill/>
              </a:ln>
            </a:rPr>
            <a:t>, </a:t>
          </a:r>
          <a:r>
            <a:rPr lang="pl-PL" dirty="0" err="1" smtClean="0">
              <a:ln>
                <a:noFill/>
              </a:ln>
            </a:rPr>
            <a:t>Doubly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Special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Relativity</a:t>
          </a:r>
          <a:endParaRPr lang="pl-PL" dirty="0" smtClean="0">
            <a:ln>
              <a:noFill/>
            </a:ln>
          </a:endParaRPr>
        </a:p>
      </dgm:t>
    </dgm:pt>
    <dgm:pt modelId="{7DAC319E-4084-4B94-A265-8261647736DD}" type="parTrans" cxnId="{450C5A3A-0AF8-40B2-800D-95CF812E6BCA}">
      <dgm:prSet/>
      <dgm:spPr/>
      <dgm:t>
        <a:bodyPr/>
        <a:lstStyle/>
        <a:p>
          <a:endParaRPr lang="pl-PL"/>
        </a:p>
      </dgm:t>
    </dgm:pt>
    <dgm:pt modelId="{63BCDAEE-9CF7-4C4E-9E42-9DC58C87CE2D}" type="sibTrans" cxnId="{450C5A3A-0AF8-40B2-800D-95CF812E6BCA}">
      <dgm:prSet/>
      <dgm:spPr/>
      <dgm:t>
        <a:bodyPr/>
        <a:lstStyle/>
        <a:p>
          <a:endParaRPr lang="pl-PL"/>
        </a:p>
      </dgm:t>
    </dgm:pt>
    <dgm:pt modelId="{C93EA5AE-E1E3-4D92-89AA-FBEE9BF2A114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en-US" dirty="0" err="1" smtClean="0"/>
            <a:t>Jaskólski</a:t>
          </a:r>
          <a:r>
            <a:rPr lang="pl-PL" dirty="0" smtClean="0"/>
            <a:t>, Suchanek</a:t>
          </a:r>
          <a:endParaRPr lang="pl-PL" dirty="0"/>
        </a:p>
      </dgm:t>
    </dgm:pt>
    <dgm:pt modelId="{13DD8F28-4A97-4C9D-82E8-3815F5BFA4F8}" type="parTrans" cxnId="{16F2AA57-FAEF-45FF-9DDA-4A70176CB291}">
      <dgm:prSet/>
      <dgm:spPr/>
      <dgm:t>
        <a:bodyPr/>
        <a:lstStyle/>
        <a:p>
          <a:endParaRPr lang="pl-PL"/>
        </a:p>
      </dgm:t>
    </dgm:pt>
    <dgm:pt modelId="{D40A8052-056A-4526-9675-F05666283A86}" type="sibTrans" cxnId="{16F2AA57-FAEF-45FF-9DDA-4A70176CB291}">
      <dgm:prSet/>
      <dgm:spPr/>
      <dgm:t>
        <a:bodyPr/>
        <a:lstStyle/>
        <a:p>
          <a:endParaRPr lang="pl-PL"/>
        </a:p>
      </dgm:t>
    </dgm:pt>
    <dgm:pt modelId="{A1284ECD-D5E4-437B-A8C3-F58EFD945DA2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ln>
                <a:noFill/>
              </a:ln>
            </a:rPr>
            <a:t>Geometric methods in field theory</a:t>
          </a:r>
          <a:endParaRPr lang="pl-PL" dirty="0">
            <a:ln>
              <a:noFill/>
            </a:ln>
          </a:endParaRPr>
        </a:p>
      </dgm:t>
    </dgm:pt>
    <dgm:pt modelId="{25308997-EC1F-4C28-8513-192E0D090266}" type="parTrans" cxnId="{5F91AB9E-2622-4DF9-BBD7-9C973607C934}">
      <dgm:prSet/>
      <dgm:spPr/>
      <dgm:t>
        <a:bodyPr/>
        <a:lstStyle/>
        <a:p>
          <a:endParaRPr lang="pl-PL"/>
        </a:p>
      </dgm:t>
    </dgm:pt>
    <dgm:pt modelId="{7115C7A8-99C4-4C2A-B5F3-D40EB822437D}" type="sibTrans" cxnId="{5F91AB9E-2622-4DF9-BBD7-9C973607C934}">
      <dgm:prSet/>
      <dgm:spPr/>
      <dgm:t>
        <a:bodyPr/>
        <a:lstStyle/>
        <a:p>
          <a:endParaRPr lang="pl-PL"/>
        </a:p>
      </dgm:t>
    </dgm:pt>
    <dgm:pt modelId="{C9FAF53E-7B5C-40A5-B219-F90EDCFE8149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>
              <a:ln>
                <a:noFill/>
              </a:ln>
            </a:rPr>
            <a:t>Twistorial</a:t>
          </a:r>
          <a:r>
            <a:rPr lang="pl-PL" dirty="0" smtClean="0">
              <a:ln>
                <a:noFill/>
              </a:ln>
            </a:rPr>
            <a:t> and </a:t>
          </a:r>
          <a:r>
            <a:rPr lang="pl-PL" dirty="0" err="1" smtClean="0">
              <a:ln>
                <a:noFill/>
              </a:ln>
            </a:rPr>
            <a:t>supertwistorial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formalisms</a:t>
          </a:r>
          <a:endParaRPr lang="pl-PL" dirty="0">
            <a:ln>
              <a:noFill/>
            </a:ln>
          </a:endParaRPr>
        </a:p>
      </dgm:t>
    </dgm:pt>
    <dgm:pt modelId="{845286CD-E77A-453A-82E2-F5FF8D63E725}" type="parTrans" cxnId="{5CF4E0D7-72D8-4C5E-8284-42B57F7D29B8}">
      <dgm:prSet/>
      <dgm:spPr/>
      <dgm:t>
        <a:bodyPr/>
        <a:lstStyle/>
        <a:p>
          <a:endParaRPr lang="pl-PL"/>
        </a:p>
      </dgm:t>
    </dgm:pt>
    <dgm:pt modelId="{A1D6363F-02D1-4AB9-BB5F-0E0F1526E18F}" type="sibTrans" cxnId="{5CF4E0D7-72D8-4C5E-8284-42B57F7D29B8}">
      <dgm:prSet/>
      <dgm:spPr/>
      <dgm:t>
        <a:bodyPr/>
        <a:lstStyle/>
        <a:p>
          <a:endParaRPr lang="pl-PL"/>
        </a:p>
      </dgm:t>
    </dgm:pt>
    <dgm:pt modelId="{CDE8DF83-A9CC-4CDF-A137-D018E00C16CA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>
              <a:ln>
                <a:noFill/>
              </a:ln>
            </a:rPr>
            <a:t>Gravity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models</a:t>
          </a:r>
          <a:r>
            <a:rPr lang="pl-PL" dirty="0" smtClean="0">
              <a:ln>
                <a:noFill/>
              </a:ln>
            </a:rPr>
            <a:t>, </a:t>
          </a:r>
          <a:r>
            <a:rPr lang="pl-PL" dirty="0" err="1" smtClean="0">
              <a:ln>
                <a:noFill/>
              </a:ln>
            </a:rPr>
            <a:t>supergravity</a:t>
          </a:r>
          <a:endParaRPr lang="pl-PL" dirty="0">
            <a:ln>
              <a:noFill/>
            </a:ln>
          </a:endParaRPr>
        </a:p>
      </dgm:t>
    </dgm:pt>
    <dgm:pt modelId="{7FF4BB72-4C20-4ECB-B0F1-F5533E6EBECA}" type="parTrans" cxnId="{71D5C20B-2C9B-4618-A50A-A02638C79309}">
      <dgm:prSet/>
      <dgm:spPr/>
      <dgm:t>
        <a:bodyPr/>
        <a:lstStyle/>
        <a:p>
          <a:endParaRPr lang="pl-PL"/>
        </a:p>
      </dgm:t>
    </dgm:pt>
    <dgm:pt modelId="{39BF65AC-CFC2-40D8-AD3B-40CC963ABEBA}" type="sibTrans" cxnId="{71D5C20B-2C9B-4618-A50A-A02638C79309}">
      <dgm:prSet/>
      <dgm:spPr/>
      <dgm:t>
        <a:bodyPr/>
        <a:lstStyle/>
        <a:p>
          <a:endParaRPr lang="pl-PL"/>
        </a:p>
      </dgm:t>
    </dgm:pt>
    <dgm:pt modelId="{D5E12C56-E58B-41DF-B4A1-1248B6EBF9C7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ln>
                <a:noFill/>
              </a:ln>
            </a:rPr>
            <a:t>Data analysis for gravitational waves detectors</a:t>
          </a:r>
          <a:endParaRPr lang="pl-PL" dirty="0">
            <a:ln>
              <a:noFill/>
            </a:ln>
          </a:endParaRPr>
        </a:p>
      </dgm:t>
    </dgm:pt>
    <dgm:pt modelId="{53FE1B46-21F3-4FAE-BE2F-A7612AF378F4}" type="parTrans" cxnId="{211C2F19-B7D8-4FAC-8E91-5FBA042A0EBB}">
      <dgm:prSet/>
      <dgm:spPr/>
      <dgm:t>
        <a:bodyPr/>
        <a:lstStyle/>
        <a:p>
          <a:endParaRPr lang="pl-PL"/>
        </a:p>
      </dgm:t>
    </dgm:pt>
    <dgm:pt modelId="{E913C675-99D8-4D52-BB80-1D87B7DAE3B2}" type="sibTrans" cxnId="{211C2F19-B7D8-4FAC-8E91-5FBA042A0EBB}">
      <dgm:prSet/>
      <dgm:spPr/>
      <dgm:t>
        <a:bodyPr/>
        <a:lstStyle/>
        <a:p>
          <a:endParaRPr lang="pl-PL"/>
        </a:p>
      </dgm:t>
    </dgm:pt>
    <dgm:pt modelId="{362BBDBF-386B-4DCD-AB38-D76796431AB1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smtClean="0">
              <a:ln>
                <a:noFill/>
              </a:ln>
            </a:rPr>
            <a:t>Field </a:t>
          </a:r>
          <a:r>
            <a:rPr lang="pl-PL" dirty="0" err="1" smtClean="0">
              <a:ln>
                <a:noFill/>
              </a:ln>
            </a:rPr>
            <a:t>theory</a:t>
          </a:r>
          <a:r>
            <a:rPr lang="pl-PL" dirty="0" smtClean="0">
              <a:ln>
                <a:noFill/>
              </a:ln>
            </a:rPr>
            <a:t> on </a:t>
          </a:r>
          <a:r>
            <a:rPr lang="pl-PL" dirty="0" err="1" smtClean="0">
              <a:ln>
                <a:noFill/>
              </a:ln>
            </a:rPr>
            <a:t>non-commutative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spacetime</a:t>
          </a:r>
          <a:endParaRPr lang="pl-PL" dirty="0" smtClean="0">
            <a:ln>
              <a:noFill/>
            </a:ln>
          </a:endParaRPr>
        </a:p>
      </dgm:t>
    </dgm:pt>
    <dgm:pt modelId="{0D97B701-1232-4B05-8E96-E52D119A085B}" type="parTrans" cxnId="{39EDE4B7-2C0C-47C1-8C89-F1B72D250D99}">
      <dgm:prSet/>
      <dgm:spPr/>
      <dgm:t>
        <a:bodyPr/>
        <a:lstStyle/>
        <a:p>
          <a:endParaRPr lang="pl-PL"/>
        </a:p>
      </dgm:t>
    </dgm:pt>
    <dgm:pt modelId="{5726DEE8-2D08-4130-8590-3F4BAF364E18}" type="sibTrans" cxnId="{39EDE4B7-2C0C-47C1-8C89-F1B72D250D99}">
      <dgm:prSet/>
      <dgm:spPr/>
      <dgm:t>
        <a:bodyPr/>
        <a:lstStyle/>
        <a:p>
          <a:endParaRPr lang="pl-PL"/>
        </a:p>
      </dgm:t>
    </dgm:pt>
    <dgm:pt modelId="{BA31FBFB-463F-420A-B8BB-A1814A38A8C6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ln>
                <a:noFill/>
              </a:ln>
            </a:rPr>
            <a:t>Cosmological models and the </a:t>
          </a:r>
          <a:r>
            <a:rPr lang="pl-PL" dirty="0" smtClean="0">
              <a:ln>
                <a:noFill/>
              </a:ln>
            </a:rPr>
            <a:t>p</a:t>
          </a:r>
          <a:r>
            <a:rPr lang="en-US" dirty="0" err="1" smtClean="0">
              <a:ln>
                <a:noFill/>
              </a:ln>
            </a:rPr>
            <a:t>roblem</a:t>
          </a:r>
          <a:r>
            <a:rPr lang="en-US" dirty="0" smtClean="0">
              <a:ln>
                <a:noFill/>
              </a:ln>
            </a:rPr>
            <a:t> of dark matter and dark energy</a:t>
          </a:r>
          <a:endParaRPr lang="pl-PL" dirty="0" smtClean="0">
            <a:ln>
              <a:noFill/>
            </a:ln>
          </a:endParaRPr>
        </a:p>
      </dgm:t>
    </dgm:pt>
    <dgm:pt modelId="{7E807262-0858-4334-9CC1-494B61E4B780}" type="parTrans" cxnId="{1029AC02-3E93-41EC-B6AD-877A39CA4932}">
      <dgm:prSet/>
      <dgm:spPr/>
      <dgm:t>
        <a:bodyPr/>
        <a:lstStyle/>
        <a:p>
          <a:endParaRPr lang="pl-PL"/>
        </a:p>
      </dgm:t>
    </dgm:pt>
    <dgm:pt modelId="{7A062039-4DF4-453B-B95B-56533AE22823}" type="sibTrans" cxnId="{1029AC02-3E93-41EC-B6AD-877A39CA4932}">
      <dgm:prSet/>
      <dgm:spPr/>
      <dgm:t>
        <a:bodyPr/>
        <a:lstStyle/>
        <a:p>
          <a:endParaRPr lang="pl-PL"/>
        </a:p>
      </dgm:t>
    </dgm:pt>
    <dgm:pt modelId="{D6F2F41A-D61E-4D44-86B3-B662D45AD3DD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ln>
                <a:noFill/>
              </a:ln>
            </a:rPr>
            <a:t>Conformal and </a:t>
          </a:r>
          <a:r>
            <a:rPr lang="en-US" dirty="0" err="1" smtClean="0">
              <a:ln>
                <a:noFill/>
              </a:ln>
            </a:rPr>
            <a:t>supeconformal</a:t>
          </a:r>
          <a:r>
            <a:rPr lang="en-US" dirty="0" smtClean="0">
              <a:ln>
                <a:noFill/>
              </a:ln>
            </a:rPr>
            <a:t> field theories in</a:t>
          </a:r>
          <a:r>
            <a:rPr lang="pl-PL" dirty="0" smtClean="0">
              <a:ln>
                <a:noFill/>
              </a:ln>
            </a:rPr>
            <a:t> </a:t>
          </a:r>
          <a:r>
            <a:rPr lang="en-US" dirty="0" smtClean="0">
              <a:ln>
                <a:noFill/>
              </a:ln>
            </a:rPr>
            <a:t>2-dimensions</a:t>
          </a:r>
          <a:endParaRPr lang="pl-PL" dirty="0" smtClean="0">
            <a:ln>
              <a:noFill/>
            </a:ln>
          </a:endParaRPr>
        </a:p>
      </dgm:t>
    </dgm:pt>
    <dgm:pt modelId="{76B4E789-C043-4B95-8371-D158BC8D307F}" type="parTrans" cxnId="{566C32DD-5A6B-4475-9A58-CB69C9A0E919}">
      <dgm:prSet/>
      <dgm:spPr/>
      <dgm:t>
        <a:bodyPr/>
        <a:lstStyle/>
        <a:p>
          <a:endParaRPr lang="pl-PL"/>
        </a:p>
      </dgm:t>
    </dgm:pt>
    <dgm:pt modelId="{CC3CABBC-CC95-465C-B0DB-758002B3BFCC}" type="sibTrans" cxnId="{566C32DD-5A6B-4475-9A58-CB69C9A0E919}">
      <dgm:prSet/>
      <dgm:spPr/>
      <dgm:t>
        <a:bodyPr/>
        <a:lstStyle/>
        <a:p>
          <a:endParaRPr lang="pl-PL"/>
        </a:p>
      </dgm:t>
    </dgm:pt>
    <dgm:pt modelId="{B1EFA621-968F-4BE0-B009-0F62A4385476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en-US" smtClean="0"/>
            <a:t>Borowiec</a:t>
          </a:r>
          <a:endParaRPr lang="pl-PL" dirty="0"/>
        </a:p>
      </dgm:t>
    </dgm:pt>
    <dgm:pt modelId="{0A5ED8F3-566D-432B-92D5-F851F76BEE12}" type="parTrans" cxnId="{7C6C5FE3-EB63-4CE5-AE80-EE27303DBB7E}">
      <dgm:prSet/>
      <dgm:spPr/>
      <dgm:t>
        <a:bodyPr/>
        <a:lstStyle/>
        <a:p>
          <a:endParaRPr lang="pl-PL"/>
        </a:p>
      </dgm:t>
    </dgm:pt>
    <dgm:pt modelId="{E899D479-9B67-4E24-9ED8-BA886114C1FF}" type="sibTrans" cxnId="{7C6C5FE3-EB63-4CE5-AE80-EE27303DBB7E}">
      <dgm:prSet/>
      <dgm:spPr/>
      <dgm:t>
        <a:bodyPr/>
        <a:lstStyle/>
        <a:p>
          <a:endParaRPr lang="pl-PL"/>
        </a:p>
      </dgm:t>
    </dgm:pt>
    <dgm:pt modelId="{86BCA9B5-7B50-4587-9227-44EC61CFF796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en-US" smtClean="0"/>
            <a:t>Borowiec</a:t>
          </a:r>
          <a:endParaRPr lang="pl-PL" dirty="0" smtClean="0"/>
        </a:p>
      </dgm:t>
    </dgm:pt>
    <dgm:pt modelId="{87241389-453D-40EA-BEEC-2E972B81E2D7}" type="parTrans" cxnId="{9CA59F90-57D9-486A-B0B6-87D17BFC1D4D}">
      <dgm:prSet/>
      <dgm:spPr/>
      <dgm:t>
        <a:bodyPr/>
        <a:lstStyle/>
        <a:p>
          <a:endParaRPr lang="pl-PL"/>
        </a:p>
      </dgm:t>
    </dgm:pt>
    <dgm:pt modelId="{1D095074-1AA3-40F0-8B20-22075D3B90D1}" type="sibTrans" cxnId="{9CA59F90-57D9-486A-B0B6-87D17BFC1D4D}">
      <dgm:prSet/>
      <dgm:spPr/>
      <dgm:t>
        <a:bodyPr/>
        <a:lstStyle/>
        <a:p>
          <a:endParaRPr lang="pl-PL"/>
        </a:p>
      </dgm:t>
    </dgm:pt>
    <dgm:pt modelId="{5F9B3672-7494-44C3-A4BA-CBAE0012DF33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pl-PL" dirty="0" err="1" smtClean="0"/>
            <a:t>Kowalski-Glikman</a:t>
          </a:r>
          <a:r>
            <a:rPr lang="pl-PL" dirty="0" smtClean="0"/>
            <a:t>, </a:t>
          </a:r>
          <a:r>
            <a:rPr lang="pl-PL" dirty="0" err="1" smtClean="0"/>
            <a:t>Lukierski</a:t>
          </a:r>
          <a:r>
            <a:rPr lang="pl-PL" dirty="0" smtClean="0"/>
            <a:t>, Borowiec</a:t>
          </a:r>
        </a:p>
      </dgm:t>
    </dgm:pt>
    <dgm:pt modelId="{AB58A470-A42B-490E-8FEB-E8634C8A010E}" type="parTrans" cxnId="{6AB60C70-085B-4B59-9E67-7F65E52C5557}">
      <dgm:prSet/>
      <dgm:spPr/>
      <dgm:t>
        <a:bodyPr/>
        <a:lstStyle/>
        <a:p>
          <a:endParaRPr lang="pl-PL"/>
        </a:p>
      </dgm:t>
    </dgm:pt>
    <dgm:pt modelId="{148EC808-0EE8-47FA-8E12-77B8149B8AAC}" type="sibTrans" cxnId="{6AB60C70-085B-4B59-9E67-7F65E52C5557}">
      <dgm:prSet/>
      <dgm:spPr/>
      <dgm:t>
        <a:bodyPr/>
        <a:lstStyle/>
        <a:p>
          <a:endParaRPr lang="pl-PL"/>
        </a:p>
      </dgm:t>
    </dgm:pt>
    <dgm:pt modelId="{9FA549EB-8BBD-48D4-A63F-1CE27B10C859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pl-PL" dirty="0" err="1" smtClean="0"/>
            <a:t>Kowalski-Glikman</a:t>
          </a:r>
          <a:r>
            <a:rPr lang="pl-PL" dirty="0" smtClean="0"/>
            <a:t>, </a:t>
          </a:r>
          <a:r>
            <a:rPr lang="pl-PL" dirty="0" err="1" smtClean="0"/>
            <a:t>Lukierski</a:t>
          </a:r>
          <a:endParaRPr lang="pl-PL" dirty="0" smtClean="0"/>
        </a:p>
      </dgm:t>
    </dgm:pt>
    <dgm:pt modelId="{0B312F1A-F8F2-46AD-9785-A97F484F1E0D}" type="parTrans" cxnId="{F6266C4D-2D26-49AA-9904-7C0D349DEF77}">
      <dgm:prSet/>
      <dgm:spPr/>
      <dgm:t>
        <a:bodyPr/>
        <a:lstStyle/>
        <a:p>
          <a:endParaRPr lang="pl-PL"/>
        </a:p>
      </dgm:t>
    </dgm:pt>
    <dgm:pt modelId="{0813D59A-812D-4472-917A-9209E7CD623F}" type="sibTrans" cxnId="{F6266C4D-2D26-49AA-9904-7C0D349DEF77}">
      <dgm:prSet/>
      <dgm:spPr/>
      <dgm:t>
        <a:bodyPr/>
        <a:lstStyle/>
        <a:p>
          <a:endParaRPr lang="pl-PL"/>
        </a:p>
      </dgm:t>
    </dgm:pt>
    <dgm:pt modelId="{AB286A55-6B8E-4340-9CC5-C0701B591183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en-US" smtClean="0"/>
            <a:t>Błaut</a:t>
          </a:r>
          <a:endParaRPr lang="pl-PL" dirty="0"/>
        </a:p>
      </dgm:t>
    </dgm:pt>
    <dgm:pt modelId="{FB4E2F9D-98D1-469E-894B-9F339F0DAF40}" type="parTrans" cxnId="{72DA80E5-22D9-443C-AE64-71425EA12EC4}">
      <dgm:prSet/>
      <dgm:spPr/>
      <dgm:t>
        <a:bodyPr/>
        <a:lstStyle/>
        <a:p>
          <a:endParaRPr lang="pl-PL"/>
        </a:p>
      </dgm:t>
    </dgm:pt>
    <dgm:pt modelId="{0865E78F-381D-4444-923F-D7DD484CAA6B}" type="sibTrans" cxnId="{72DA80E5-22D9-443C-AE64-71425EA12EC4}">
      <dgm:prSet/>
      <dgm:spPr/>
      <dgm:t>
        <a:bodyPr/>
        <a:lstStyle/>
        <a:p>
          <a:endParaRPr lang="pl-PL"/>
        </a:p>
      </dgm:t>
    </dgm:pt>
    <dgm:pt modelId="{D11383AF-F989-4290-9D09-A8E8D56EAA93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/>
            <a:t>Kowalski-Glikman</a:t>
          </a:r>
          <a:r>
            <a:rPr lang="pl-PL" dirty="0" smtClean="0"/>
            <a:t>, Durka, </a:t>
          </a:r>
          <a:r>
            <a:rPr lang="pl-PL" dirty="0" err="1" smtClean="0"/>
            <a:t>Lukierski</a:t>
          </a:r>
          <a:endParaRPr lang="pl-PL" dirty="0"/>
        </a:p>
      </dgm:t>
    </dgm:pt>
    <dgm:pt modelId="{9C99FCCE-9418-49DA-AC81-56C24F94CD2D}" type="parTrans" cxnId="{326963F5-6B00-44F7-8CEA-67EA22BF82A7}">
      <dgm:prSet/>
      <dgm:spPr/>
      <dgm:t>
        <a:bodyPr/>
        <a:lstStyle/>
        <a:p>
          <a:endParaRPr lang="pl-PL"/>
        </a:p>
      </dgm:t>
    </dgm:pt>
    <dgm:pt modelId="{1DA79E30-828A-4987-89F0-29971BED899E}" type="sibTrans" cxnId="{326963F5-6B00-44F7-8CEA-67EA22BF82A7}">
      <dgm:prSet/>
      <dgm:spPr/>
      <dgm:t>
        <a:bodyPr/>
        <a:lstStyle/>
        <a:p>
          <a:endParaRPr lang="pl-PL"/>
        </a:p>
      </dgm:t>
    </dgm:pt>
    <dgm:pt modelId="{5CB54696-2644-4A28-B72A-417AB1DE79EA}">
      <dgm:prSet phldrT="[Tekst]"/>
      <dgm:spPr>
        <a:sp3d prstMaterial="plastic">
          <a:bevelT w="25400" h="25400"/>
          <a:bevelB w="25400" h="25400"/>
        </a:sp3d>
      </dgm:spPr>
      <dgm:t>
        <a:bodyPr/>
        <a:lstStyle/>
        <a:p>
          <a:r>
            <a:rPr lang="pl-PL" dirty="0" err="1" smtClean="0"/>
            <a:t>Lukierski</a:t>
          </a:r>
          <a:r>
            <a:rPr lang="pl-PL" dirty="0" smtClean="0"/>
            <a:t>, </a:t>
          </a:r>
          <a:r>
            <a:rPr lang="pl-PL" dirty="0" err="1" smtClean="0"/>
            <a:t>Frydryszak</a:t>
          </a:r>
          <a:endParaRPr lang="pl-PL"/>
        </a:p>
      </dgm:t>
    </dgm:pt>
    <dgm:pt modelId="{24C8B5F4-C410-4808-9CC0-DC06A2994A51}" type="parTrans" cxnId="{421200D2-E959-4C5C-AF4B-4AE41C887BE6}">
      <dgm:prSet/>
      <dgm:spPr/>
      <dgm:t>
        <a:bodyPr/>
        <a:lstStyle/>
        <a:p>
          <a:endParaRPr lang="pl-PL"/>
        </a:p>
      </dgm:t>
    </dgm:pt>
    <dgm:pt modelId="{67A9B152-03EF-4F2D-AD5F-280C015E798C}" type="sibTrans" cxnId="{421200D2-E959-4C5C-AF4B-4AE41C887BE6}">
      <dgm:prSet/>
      <dgm:spPr/>
      <dgm:t>
        <a:bodyPr/>
        <a:lstStyle/>
        <a:p>
          <a:endParaRPr lang="pl-PL"/>
        </a:p>
      </dgm:t>
    </dgm:pt>
    <dgm:pt modelId="{AC7B5A39-84A5-4E3E-8725-3F401778573A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/>
            <a:t>Kowalski-Glikman</a:t>
          </a:r>
          <a:r>
            <a:rPr lang="pl-PL" dirty="0" smtClean="0"/>
            <a:t>, </a:t>
          </a:r>
          <a:r>
            <a:rPr lang="pl-PL" dirty="0" err="1" smtClean="0"/>
            <a:t>Rosati</a:t>
          </a:r>
          <a:endParaRPr lang="pl-PL" dirty="0"/>
        </a:p>
      </dgm:t>
    </dgm:pt>
    <dgm:pt modelId="{00D8011F-88B5-41E7-AA93-DB6DDB9DACEF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>
              <a:ln>
                <a:noFill/>
              </a:ln>
            </a:rPr>
            <a:t>Relative</a:t>
          </a:r>
          <a:r>
            <a:rPr lang="pl-PL" dirty="0" smtClean="0">
              <a:ln>
                <a:noFill/>
              </a:ln>
            </a:rPr>
            <a:t> </a:t>
          </a:r>
          <a:r>
            <a:rPr lang="pl-PL" dirty="0" err="1" smtClean="0">
              <a:ln>
                <a:noFill/>
              </a:ln>
            </a:rPr>
            <a:t>Locality</a:t>
          </a:r>
          <a:endParaRPr lang="pl-PL" dirty="0">
            <a:ln>
              <a:noFill/>
            </a:ln>
          </a:endParaRPr>
        </a:p>
      </dgm:t>
    </dgm:pt>
    <dgm:pt modelId="{4AFE8ED3-1BF6-4787-8F89-CB487B49CA35}" type="sibTrans" cxnId="{9FEDB660-BF03-47CA-AB36-156CFC28E223}">
      <dgm:prSet/>
      <dgm:spPr/>
      <dgm:t>
        <a:bodyPr/>
        <a:lstStyle/>
        <a:p>
          <a:endParaRPr lang="pl-PL"/>
        </a:p>
      </dgm:t>
    </dgm:pt>
    <dgm:pt modelId="{A4E4DC4C-0E8D-4001-9718-8D7B12F1A174}" type="parTrans" cxnId="{9FEDB660-BF03-47CA-AB36-156CFC28E223}">
      <dgm:prSet/>
      <dgm:spPr/>
      <dgm:t>
        <a:bodyPr/>
        <a:lstStyle/>
        <a:p>
          <a:endParaRPr lang="pl-PL"/>
        </a:p>
      </dgm:t>
    </dgm:pt>
    <dgm:pt modelId="{79B17C20-3744-4DB2-942A-9F806082B131}" type="sibTrans" cxnId="{770CCA22-76AA-400F-9ED1-95661AAD161A}">
      <dgm:prSet/>
      <dgm:spPr/>
      <dgm:t>
        <a:bodyPr/>
        <a:lstStyle/>
        <a:p>
          <a:endParaRPr lang="pl-PL"/>
        </a:p>
      </dgm:t>
    </dgm:pt>
    <dgm:pt modelId="{5CD457B3-091E-461C-AAAA-6E511FB28074}" type="parTrans" cxnId="{770CCA22-76AA-400F-9ED1-95661AAD161A}">
      <dgm:prSet/>
      <dgm:spPr/>
      <dgm:t>
        <a:bodyPr/>
        <a:lstStyle/>
        <a:p>
          <a:endParaRPr lang="pl-PL"/>
        </a:p>
      </dgm:t>
    </dgm:pt>
    <dgm:pt modelId="{E7EF3AB9-5929-49F7-A529-B779DD1A0821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/>
            <a:t>Cianfrani</a:t>
          </a:r>
          <a:endParaRPr lang="pl-PL" dirty="0"/>
        </a:p>
      </dgm:t>
    </dgm:pt>
    <dgm:pt modelId="{1CED88E3-C8A7-49D5-BDF4-E405FE3F0E6D}">
      <dgm:prSet phldrT="[Tekst]"/>
      <dgm:spPr>
        <a:sp3d prstMaterial="plastic">
          <a:bevelT w="50800" h="50800"/>
          <a:bevelB w="50800" h="50800"/>
        </a:sp3d>
      </dgm:spPr>
      <dgm:t>
        <a:bodyPr/>
        <a:lstStyle/>
        <a:p>
          <a:r>
            <a:rPr lang="pl-PL" dirty="0" err="1" smtClean="0">
              <a:ln>
                <a:noFill/>
              </a:ln>
            </a:rPr>
            <a:t>Loop</a:t>
          </a:r>
          <a:r>
            <a:rPr lang="pl-PL" dirty="0" smtClean="0">
              <a:ln>
                <a:noFill/>
              </a:ln>
            </a:rPr>
            <a:t> Quantum </a:t>
          </a:r>
          <a:r>
            <a:rPr lang="pl-PL" dirty="0" err="1" smtClean="0">
              <a:ln>
                <a:noFill/>
              </a:ln>
            </a:rPr>
            <a:t>Gravity</a:t>
          </a:r>
          <a:r>
            <a:rPr lang="pl-PL" dirty="0" smtClean="0">
              <a:ln>
                <a:noFill/>
              </a:ln>
            </a:rPr>
            <a:t> and </a:t>
          </a:r>
          <a:r>
            <a:rPr lang="pl-PL" dirty="0" err="1" smtClean="0">
              <a:ln>
                <a:noFill/>
              </a:ln>
            </a:rPr>
            <a:t>Cosmology</a:t>
          </a:r>
          <a:endParaRPr lang="pl-PL" dirty="0">
            <a:ln>
              <a:noFill/>
            </a:ln>
          </a:endParaRPr>
        </a:p>
      </dgm:t>
    </dgm:pt>
    <dgm:pt modelId="{8704D20F-4B6F-4563-8CAF-007407566B13}" type="sibTrans" cxnId="{4EA4E161-D35A-413F-81F3-D9AAE7EA5523}">
      <dgm:prSet/>
      <dgm:spPr/>
      <dgm:t>
        <a:bodyPr/>
        <a:lstStyle/>
        <a:p>
          <a:endParaRPr lang="pl-PL"/>
        </a:p>
      </dgm:t>
    </dgm:pt>
    <dgm:pt modelId="{B2D215C5-B76B-422D-8EF4-8AE2DF1B8438}" type="parTrans" cxnId="{4EA4E161-D35A-413F-81F3-D9AAE7EA5523}">
      <dgm:prSet/>
      <dgm:spPr/>
      <dgm:t>
        <a:bodyPr/>
        <a:lstStyle/>
        <a:p>
          <a:endParaRPr lang="pl-PL"/>
        </a:p>
      </dgm:t>
    </dgm:pt>
    <dgm:pt modelId="{8D69BAC0-D362-448B-99E3-51A1103143AF}" type="sibTrans" cxnId="{53377346-E31A-462B-9CEC-C7C8936CA4CE}">
      <dgm:prSet/>
      <dgm:spPr/>
      <dgm:t>
        <a:bodyPr/>
        <a:lstStyle/>
        <a:p>
          <a:endParaRPr lang="pl-PL"/>
        </a:p>
      </dgm:t>
    </dgm:pt>
    <dgm:pt modelId="{3FCD6522-1A5C-4951-AF07-DB4DB04A6A6B}" type="parTrans" cxnId="{53377346-E31A-462B-9CEC-C7C8936CA4CE}">
      <dgm:prSet/>
      <dgm:spPr/>
      <dgm:t>
        <a:bodyPr/>
        <a:lstStyle/>
        <a:p>
          <a:endParaRPr lang="pl-PL"/>
        </a:p>
      </dgm:t>
    </dgm:pt>
    <dgm:pt modelId="{A9FFA887-6352-47A9-BB97-DF574FF5717E}" type="pres">
      <dgm:prSet presAssocID="{707365B7-9650-4388-BDDC-2680D71D89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E04D72-47B1-4175-AD26-241CAAD09346}" type="pres">
      <dgm:prSet presAssocID="{5484DB65-842F-4736-911D-310132D1F0A6}" presName="linNode" presStyleCnt="0"/>
      <dgm:spPr>
        <a:sp3d/>
      </dgm:spPr>
      <dgm:t>
        <a:bodyPr/>
        <a:lstStyle/>
        <a:p>
          <a:endParaRPr lang="pl-PL"/>
        </a:p>
      </dgm:t>
    </dgm:pt>
    <dgm:pt modelId="{4929580D-A0CF-4692-8A03-4CA5233C57B3}" type="pres">
      <dgm:prSet presAssocID="{5484DB65-842F-4736-911D-310132D1F0A6}" presName="parentText" presStyleLbl="node1" presStyleIdx="0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7261B0-6DAE-46ED-A298-70A5A1920316}" type="pres">
      <dgm:prSet presAssocID="{5484DB65-842F-4736-911D-310132D1F0A6}" presName="descendantText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B19D5E-14A4-42A4-8474-0E51F2426246}" type="pres">
      <dgm:prSet presAssocID="{63BCDAEE-9CF7-4C4E-9E42-9DC58C87CE2D}" presName="sp" presStyleCnt="0"/>
      <dgm:spPr>
        <a:sp3d/>
      </dgm:spPr>
      <dgm:t>
        <a:bodyPr/>
        <a:lstStyle/>
        <a:p>
          <a:endParaRPr lang="pl-PL"/>
        </a:p>
      </dgm:t>
    </dgm:pt>
    <dgm:pt modelId="{58E16B13-46A4-429C-B327-C37794C0BCE9}" type="pres">
      <dgm:prSet presAssocID="{362BBDBF-386B-4DCD-AB38-D76796431AB1}" presName="linNode" presStyleCnt="0"/>
      <dgm:spPr>
        <a:sp3d/>
      </dgm:spPr>
      <dgm:t>
        <a:bodyPr/>
        <a:lstStyle/>
        <a:p>
          <a:endParaRPr lang="pl-PL"/>
        </a:p>
      </dgm:t>
    </dgm:pt>
    <dgm:pt modelId="{A7481DAD-7B92-4C2A-8AF3-81040E9C911F}" type="pres">
      <dgm:prSet presAssocID="{362BBDBF-386B-4DCD-AB38-D76796431AB1}" presName="parentText" presStyleLbl="node1" presStyleIdx="1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55F26F-5971-4F0B-B570-AB52108AED76}" type="pres">
      <dgm:prSet presAssocID="{362BBDBF-386B-4DCD-AB38-D76796431AB1}" presName="descendantText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94CFB2-18E2-4CE4-B43F-C84C13987B50}" type="pres">
      <dgm:prSet presAssocID="{5726DEE8-2D08-4130-8590-3F4BAF364E18}" presName="sp" presStyleCnt="0"/>
      <dgm:spPr>
        <a:sp3d/>
      </dgm:spPr>
      <dgm:t>
        <a:bodyPr/>
        <a:lstStyle/>
        <a:p>
          <a:endParaRPr lang="pl-PL"/>
        </a:p>
      </dgm:t>
    </dgm:pt>
    <dgm:pt modelId="{827F69BC-0710-4F0B-A587-B9C492BB29C6}" type="pres">
      <dgm:prSet presAssocID="{BA31FBFB-463F-420A-B8BB-A1814A38A8C6}" presName="linNode" presStyleCnt="0"/>
      <dgm:spPr>
        <a:sp3d/>
      </dgm:spPr>
      <dgm:t>
        <a:bodyPr/>
        <a:lstStyle/>
        <a:p>
          <a:endParaRPr lang="pl-PL"/>
        </a:p>
      </dgm:t>
    </dgm:pt>
    <dgm:pt modelId="{B9CE4D25-E8AE-4E63-BE50-C9AA2C174088}" type="pres">
      <dgm:prSet presAssocID="{BA31FBFB-463F-420A-B8BB-A1814A38A8C6}" presName="parentText" presStyleLbl="node1" presStyleIdx="2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13A5A1-A011-4582-8AAB-400FFCCFD2D9}" type="pres">
      <dgm:prSet presAssocID="{BA31FBFB-463F-420A-B8BB-A1814A38A8C6}" presName="descendantText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5E17A4-DFB9-451F-9C11-BAD3BA494A5E}" type="pres">
      <dgm:prSet presAssocID="{7A062039-4DF4-453B-B95B-56533AE22823}" presName="sp" presStyleCnt="0"/>
      <dgm:spPr>
        <a:sp3d/>
      </dgm:spPr>
      <dgm:t>
        <a:bodyPr/>
        <a:lstStyle/>
        <a:p>
          <a:endParaRPr lang="pl-PL"/>
        </a:p>
      </dgm:t>
    </dgm:pt>
    <dgm:pt modelId="{07F7D251-86DB-46A6-8E61-88075091CEAE}" type="pres">
      <dgm:prSet presAssocID="{D6F2F41A-D61E-4D44-86B3-B662D45AD3DD}" presName="linNode" presStyleCnt="0"/>
      <dgm:spPr>
        <a:sp3d/>
      </dgm:spPr>
      <dgm:t>
        <a:bodyPr/>
        <a:lstStyle/>
        <a:p>
          <a:endParaRPr lang="pl-PL"/>
        </a:p>
      </dgm:t>
    </dgm:pt>
    <dgm:pt modelId="{07EB91F5-C4E2-4D11-9A23-57BB6F74841A}" type="pres">
      <dgm:prSet presAssocID="{D6F2F41A-D61E-4D44-86B3-B662D45AD3DD}" presName="parentText" presStyleLbl="node1" presStyleIdx="3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3AAD12-AA40-40E4-8EDD-611CBC7EC238}" type="pres">
      <dgm:prSet presAssocID="{D6F2F41A-D61E-4D44-86B3-B662D45AD3DD}" presName="descendantText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F9AB5F-B350-4DC3-B28F-AE70DCEA6B4A}" type="pres">
      <dgm:prSet presAssocID="{CC3CABBC-CC95-465C-B0DB-758002B3BFCC}" presName="sp" presStyleCnt="0"/>
      <dgm:spPr>
        <a:sp3d/>
      </dgm:spPr>
      <dgm:t>
        <a:bodyPr/>
        <a:lstStyle/>
        <a:p>
          <a:endParaRPr lang="pl-PL"/>
        </a:p>
      </dgm:t>
    </dgm:pt>
    <dgm:pt modelId="{FE7FCC5F-9BDF-450E-9E98-38B87FEB6947}" type="pres">
      <dgm:prSet presAssocID="{A1284ECD-D5E4-437B-A8C3-F58EFD945DA2}" presName="linNode" presStyleCnt="0"/>
      <dgm:spPr>
        <a:sp3d/>
      </dgm:spPr>
      <dgm:t>
        <a:bodyPr/>
        <a:lstStyle/>
        <a:p>
          <a:endParaRPr lang="pl-PL"/>
        </a:p>
      </dgm:t>
    </dgm:pt>
    <dgm:pt modelId="{E7127FE4-25E2-4B11-AB3D-4D595F886308}" type="pres">
      <dgm:prSet presAssocID="{A1284ECD-D5E4-437B-A8C3-F58EFD945DA2}" presName="parentText" presStyleLbl="node1" presStyleIdx="4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C65D6-A8B3-43B3-A259-55CC335F9C4E}" type="pres">
      <dgm:prSet presAssocID="{A1284ECD-D5E4-437B-A8C3-F58EFD945DA2}" presName="descendantText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8932F-F28A-4025-84FA-0E82EDBB43FD}" type="pres">
      <dgm:prSet presAssocID="{7115C7A8-99C4-4C2A-B5F3-D40EB822437D}" presName="sp" presStyleCnt="0"/>
      <dgm:spPr>
        <a:sp3d/>
      </dgm:spPr>
      <dgm:t>
        <a:bodyPr/>
        <a:lstStyle/>
        <a:p>
          <a:endParaRPr lang="pl-PL"/>
        </a:p>
      </dgm:t>
    </dgm:pt>
    <dgm:pt modelId="{EFF80F29-FD7C-45CD-A21C-D8F1F9E48494}" type="pres">
      <dgm:prSet presAssocID="{C9FAF53E-7B5C-40A5-B219-F90EDCFE8149}" presName="linNode" presStyleCnt="0"/>
      <dgm:spPr>
        <a:sp3d/>
      </dgm:spPr>
      <dgm:t>
        <a:bodyPr/>
        <a:lstStyle/>
        <a:p>
          <a:endParaRPr lang="pl-PL"/>
        </a:p>
      </dgm:t>
    </dgm:pt>
    <dgm:pt modelId="{3F3E2B48-6F2B-4CA6-B1A9-3EA18ED39792}" type="pres">
      <dgm:prSet presAssocID="{C9FAF53E-7B5C-40A5-B219-F90EDCFE8149}" presName="parentText" presStyleLbl="node1" presStyleIdx="5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8833FE-9046-410B-AC03-13C258CBE8B8}" type="pres">
      <dgm:prSet presAssocID="{C9FAF53E-7B5C-40A5-B219-F90EDCFE8149}" presName="descendantText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B85A49-C590-4EED-9B7E-F7B854A48987}" type="pres">
      <dgm:prSet presAssocID="{A1D6363F-02D1-4AB9-BB5F-0E0F1526E18F}" presName="sp" presStyleCnt="0"/>
      <dgm:spPr>
        <a:sp3d/>
      </dgm:spPr>
      <dgm:t>
        <a:bodyPr/>
        <a:lstStyle/>
        <a:p>
          <a:endParaRPr lang="pl-PL"/>
        </a:p>
      </dgm:t>
    </dgm:pt>
    <dgm:pt modelId="{A65F9044-9EF4-4EDE-8AB1-71843466A1BA}" type="pres">
      <dgm:prSet presAssocID="{D5E12C56-E58B-41DF-B4A1-1248B6EBF9C7}" presName="linNode" presStyleCnt="0"/>
      <dgm:spPr>
        <a:sp3d/>
      </dgm:spPr>
      <dgm:t>
        <a:bodyPr/>
        <a:lstStyle/>
        <a:p>
          <a:endParaRPr lang="pl-PL"/>
        </a:p>
      </dgm:t>
    </dgm:pt>
    <dgm:pt modelId="{99F5A60D-832D-42C0-9911-5D00B71BEB5E}" type="pres">
      <dgm:prSet presAssocID="{D5E12C56-E58B-41DF-B4A1-1248B6EBF9C7}" presName="parentText" presStyleLbl="node1" presStyleIdx="6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00C5FA-526C-4B2E-8264-AACA6A7676C7}" type="pres">
      <dgm:prSet presAssocID="{D5E12C56-E58B-41DF-B4A1-1248B6EBF9C7}" presName="descendantText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9FE763-6696-4E9B-8816-153BEE5D5DF6}" type="pres">
      <dgm:prSet presAssocID="{E913C675-99D8-4D52-BB80-1D87B7DAE3B2}" presName="sp" presStyleCnt="0"/>
      <dgm:spPr>
        <a:sp3d/>
      </dgm:spPr>
      <dgm:t>
        <a:bodyPr/>
        <a:lstStyle/>
        <a:p>
          <a:endParaRPr lang="pl-PL"/>
        </a:p>
      </dgm:t>
    </dgm:pt>
    <dgm:pt modelId="{EA519640-9E1F-4BDA-845B-07A3252E2D9F}" type="pres">
      <dgm:prSet presAssocID="{CDE8DF83-A9CC-4CDF-A137-D018E00C16CA}" presName="linNode" presStyleCnt="0"/>
      <dgm:spPr>
        <a:sp3d/>
      </dgm:spPr>
      <dgm:t>
        <a:bodyPr/>
        <a:lstStyle/>
        <a:p>
          <a:endParaRPr lang="pl-PL"/>
        </a:p>
      </dgm:t>
    </dgm:pt>
    <dgm:pt modelId="{9ACAFC61-7EA1-4CB3-8DEC-8A25BD8F291A}" type="pres">
      <dgm:prSet presAssocID="{CDE8DF83-A9CC-4CDF-A137-D018E00C16CA}" presName="parentText" presStyleLbl="node1" presStyleIdx="7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1CC799-22E5-4C23-BD80-8D3A19180813}" type="pres">
      <dgm:prSet presAssocID="{CDE8DF83-A9CC-4CDF-A137-D018E00C16CA}" presName="descendantText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45904F-FB13-4381-8D26-AB306E42DF22}" type="pres">
      <dgm:prSet presAssocID="{39BF65AC-CFC2-40D8-AD3B-40CC963ABEBA}" presName="sp" presStyleCnt="0"/>
      <dgm:spPr/>
      <dgm:t>
        <a:bodyPr/>
        <a:lstStyle/>
        <a:p>
          <a:endParaRPr lang="pl-PL"/>
        </a:p>
      </dgm:t>
    </dgm:pt>
    <dgm:pt modelId="{76AE1C97-E5AF-4292-BCE1-94FB90DD9CA9}" type="pres">
      <dgm:prSet presAssocID="{1CED88E3-C8A7-49D5-BDF4-E405FE3F0E6D}" presName="linNode" presStyleCnt="0"/>
      <dgm:spPr/>
      <dgm:t>
        <a:bodyPr/>
        <a:lstStyle/>
        <a:p>
          <a:endParaRPr lang="pl-PL"/>
        </a:p>
      </dgm:t>
    </dgm:pt>
    <dgm:pt modelId="{69D31668-BFCF-430D-BE61-A7CFC33127EC}" type="pres">
      <dgm:prSet presAssocID="{1CED88E3-C8A7-49D5-BDF4-E405FE3F0E6D}" presName="parentText" presStyleLbl="node1" presStyleIdx="8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5B7478-1CCF-4652-9102-9ABAB3AB60C4}" type="pres">
      <dgm:prSet presAssocID="{1CED88E3-C8A7-49D5-BDF4-E405FE3F0E6D}" presName="descendantText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4F37CD-2548-42E7-9328-3F40035FAD31}" type="pres">
      <dgm:prSet presAssocID="{8704D20F-4B6F-4563-8CAF-007407566B13}" presName="sp" presStyleCnt="0"/>
      <dgm:spPr/>
      <dgm:t>
        <a:bodyPr/>
        <a:lstStyle/>
        <a:p>
          <a:endParaRPr lang="pl-PL"/>
        </a:p>
      </dgm:t>
    </dgm:pt>
    <dgm:pt modelId="{F9013AF4-64D8-4561-A195-38AEE2A68B25}" type="pres">
      <dgm:prSet presAssocID="{00D8011F-88B5-41E7-AA93-DB6DDB9DACEF}" presName="linNode" presStyleCnt="0"/>
      <dgm:spPr/>
      <dgm:t>
        <a:bodyPr/>
        <a:lstStyle/>
        <a:p>
          <a:endParaRPr lang="pl-PL"/>
        </a:p>
      </dgm:t>
    </dgm:pt>
    <dgm:pt modelId="{D32C74E2-1206-4543-B0EE-AF173FF16C6B}" type="pres">
      <dgm:prSet presAssocID="{00D8011F-88B5-41E7-AA93-DB6DDB9DACEF}" presName="parentText" presStyleLbl="node1" presStyleIdx="9" presStyleCnt="10" custScaleX="5459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05B695-7355-4C54-94C6-FF058EF74541}" type="pres">
      <dgm:prSet presAssocID="{00D8011F-88B5-41E7-AA93-DB6DDB9DACEF}" presName="descendantText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3377346-E31A-462B-9CEC-C7C8936CA4CE}" srcId="{1CED88E3-C8A7-49D5-BDF4-E405FE3F0E6D}" destId="{E7EF3AB9-5929-49F7-A529-B779DD1A0821}" srcOrd="0" destOrd="0" parTransId="{3FCD6522-1A5C-4951-AF07-DB4DB04A6A6B}" sibTransId="{8D69BAC0-D362-448B-99E3-51A1103143AF}"/>
    <dgm:cxn modelId="{8B5D008C-68B9-42E8-878E-4F36775D1DB9}" type="presOf" srcId="{E7EF3AB9-5929-49F7-A529-B779DD1A0821}" destId="{C95B7478-1CCF-4652-9102-9ABAB3AB60C4}" srcOrd="0" destOrd="0" presId="urn:microsoft.com/office/officeart/2005/8/layout/vList5"/>
    <dgm:cxn modelId="{566C32DD-5A6B-4475-9A58-CB69C9A0E919}" srcId="{707365B7-9650-4388-BDDC-2680D71D8949}" destId="{D6F2F41A-D61E-4D44-86B3-B662D45AD3DD}" srcOrd="3" destOrd="0" parTransId="{76B4E789-C043-4B95-8371-D158BC8D307F}" sibTransId="{CC3CABBC-CC95-465C-B0DB-758002B3BFCC}"/>
    <dgm:cxn modelId="{F6266C4D-2D26-49AA-9904-7C0D349DEF77}" srcId="{5484DB65-842F-4736-911D-310132D1F0A6}" destId="{9FA549EB-8BBD-48D4-A63F-1CE27B10C859}" srcOrd="0" destOrd="0" parTransId="{0B312F1A-F8F2-46AD-9785-A97F484F1E0D}" sibTransId="{0813D59A-812D-4472-917A-9209E7CD623F}"/>
    <dgm:cxn modelId="{211C2F19-B7D8-4FAC-8E91-5FBA042A0EBB}" srcId="{707365B7-9650-4388-BDDC-2680D71D8949}" destId="{D5E12C56-E58B-41DF-B4A1-1248B6EBF9C7}" srcOrd="6" destOrd="0" parTransId="{53FE1B46-21F3-4FAE-BE2F-A7612AF378F4}" sibTransId="{E913C675-99D8-4D52-BB80-1D87B7DAE3B2}"/>
    <dgm:cxn modelId="{16F2AA57-FAEF-45FF-9DDA-4A70176CB291}" srcId="{D6F2F41A-D61E-4D44-86B3-B662D45AD3DD}" destId="{C93EA5AE-E1E3-4D92-89AA-FBEE9BF2A114}" srcOrd="0" destOrd="0" parTransId="{13DD8F28-4A97-4C9D-82E8-3815F5BFA4F8}" sibTransId="{D40A8052-056A-4526-9675-F05666283A86}"/>
    <dgm:cxn modelId="{DBBE39B5-16AF-42DE-80C2-49ED0ED917F6}" type="presOf" srcId="{B1EFA621-968F-4BE0-B009-0F62A4385476}" destId="{185C65D6-A8B3-43B3-A259-55CC335F9C4E}" srcOrd="0" destOrd="0" presId="urn:microsoft.com/office/officeart/2005/8/layout/vList5"/>
    <dgm:cxn modelId="{71D5C20B-2C9B-4618-A50A-A02638C79309}" srcId="{707365B7-9650-4388-BDDC-2680D71D8949}" destId="{CDE8DF83-A9CC-4CDF-A137-D018E00C16CA}" srcOrd="7" destOrd="0" parTransId="{7FF4BB72-4C20-4ECB-B0F1-F5533E6EBECA}" sibTransId="{39BF65AC-CFC2-40D8-AD3B-40CC963ABEBA}"/>
    <dgm:cxn modelId="{F7CBCF0F-0070-4D05-9685-411A6420850A}" type="presOf" srcId="{5F9B3672-7494-44C3-A4BA-CBAE0012DF33}" destId="{B555F26F-5971-4F0B-B570-AB52108AED76}" srcOrd="0" destOrd="0" presId="urn:microsoft.com/office/officeart/2005/8/layout/vList5"/>
    <dgm:cxn modelId="{9CA59F90-57D9-486A-B0B6-87D17BFC1D4D}" srcId="{BA31FBFB-463F-420A-B8BB-A1814A38A8C6}" destId="{86BCA9B5-7B50-4587-9227-44EC61CFF796}" srcOrd="0" destOrd="0" parTransId="{87241389-453D-40EA-BEEC-2E972B81E2D7}" sibTransId="{1D095074-1AA3-40F0-8B20-22075D3B90D1}"/>
    <dgm:cxn modelId="{1D90CF4E-E458-4C46-81C9-BFCDA8BDE298}" type="presOf" srcId="{C93EA5AE-E1E3-4D92-89AA-FBEE9BF2A114}" destId="{523AAD12-AA40-40E4-8EDD-611CBC7EC238}" srcOrd="0" destOrd="0" presId="urn:microsoft.com/office/officeart/2005/8/layout/vList5"/>
    <dgm:cxn modelId="{770CCA22-76AA-400F-9ED1-95661AAD161A}" srcId="{00D8011F-88B5-41E7-AA93-DB6DDB9DACEF}" destId="{AC7B5A39-84A5-4E3E-8725-3F401778573A}" srcOrd="0" destOrd="0" parTransId="{5CD457B3-091E-461C-AAAA-6E511FB28074}" sibTransId="{79B17C20-3744-4DB2-942A-9F806082B131}"/>
    <dgm:cxn modelId="{4EA4E161-D35A-413F-81F3-D9AAE7EA5523}" srcId="{707365B7-9650-4388-BDDC-2680D71D8949}" destId="{1CED88E3-C8A7-49D5-BDF4-E405FE3F0E6D}" srcOrd="8" destOrd="0" parTransId="{B2D215C5-B76B-422D-8EF4-8AE2DF1B8438}" sibTransId="{8704D20F-4B6F-4563-8CAF-007407566B13}"/>
    <dgm:cxn modelId="{19AC64FF-3F46-4EFE-9F28-390DE1726605}" type="presOf" srcId="{AB286A55-6B8E-4340-9CC5-C0701B591183}" destId="{E700C5FA-526C-4B2E-8264-AACA6A7676C7}" srcOrd="0" destOrd="0" presId="urn:microsoft.com/office/officeart/2005/8/layout/vList5"/>
    <dgm:cxn modelId="{72DA80E5-22D9-443C-AE64-71425EA12EC4}" srcId="{D5E12C56-E58B-41DF-B4A1-1248B6EBF9C7}" destId="{AB286A55-6B8E-4340-9CC5-C0701B591183}" srcOrd="0" destOrd="0" parTransId="{FB4E2F9D-98D1-469E-894B-9F339F0DAF40}" sibTransId="{0865E78F-381D-4444-923F-D7DD484CAA6B}"/>
    <dgm:cxn modelId="{F7CECBF1-0B79-4EF2-9628-E18875BD5A49}" type="presOf" srcId="{1CED88E3-C8A7-49D5-BDF4-E405FE3F0E6D}" destId="{69D31668-BFCF-430D-BE61-A7CFC33127EC}" srcOrd="0" destOrd="0" presId="urn:microsoft.com/office/officeart/2005/8/layout/vList5"/>
    <dgm:cxn modelId="{D6EF87D3-505B-4E4B-A341-F4EFECFEC360}" type="presOf" srcId="{362BBDBF-386B-4DCD-AB38-D76796431AB1}" destId="{A7481DAD-7B92-4C2A-8AF3-81040E9C911F}" srcOrd="0" destOrd="0" presId="urn:microsoft.com/office/officeart/2005/8/layout/vList5"/>
    <dgm:cxn modelId="{9FEDB660-BF03-47CA-AB36-156CFC28E223}" srcId="{707365B7-9650-4388-BDDC-2680D71D8949}" destId="{00D8011F-88B5-41E7-AA93-DB6DDB9DACEF}" srcOrd="9" destOrd="0" parTransId="{A4E4DC4C-0E8D-4001-9718-8D7B12F1A174}" sibTransId="{4AFE8ED3-1BF6-4787-8F89-CB487B49CA35}"/>
    <dgm:cxn modelId="{FFB9F352-BC0C-4032-A355-EF7C1B6842B5}" type="presOf" srcId="{9FA549EB-8BBD-48D4-A63F-1CE27B10C859}" destId="{2D7261B0-6DAE-46ED-A298-70A5A1920316}" srcOrd="0" destOrd="0" presId="urn:microsoft.com/office/officeart/2005/8/layout/vList5"/>
    <dgm:cxn modelId="{5F91AB9E-2622-4DF9-BBD7-9C973607C934}" srcId="{707365B7-9650-4388-BDDC-2680D71D8949}" destId="{A1284ECD-D5E4-437B-A8C3-F58EFD945DA2}" srcOrd="4" destOrd="0" parTransId="{25308997-EC1F-4C28-8513-192E0D090266}" sibTransId="{7115C7A8-99C4-4C2A-B5F3-D40EB822437D}"/>
    <dgm:cxn modelId="{450C5A3A-0AF8-40B2-800D-95CF812E6BCA}" srcId="{707365B7-9650-4388-BDDC-2680D71D8949}" destId="{5484DB65-842F-4736-911D-310132D1F0A6}" srcOrd="0" destOrd="0" parTransId="{7DAC319E-4084-4B94-A265-8261647736DD}" sibTransId="{63BCDAEE-9CF7-4C4E-9E42-9DC58C87CE2D}"/>
    <dgm:cxn modelId="{81228A97-626D-41CA-89A5-1068A1114C77}" type="presOf" srcId="{A1284ECD-D5E4-437B-A8C3-F58EFD945DA2}" destId="{E7127FE4-25E2-4B11-AB3D-4D595F886308}" srcOrd="0" destOrd="0" presId="urn:microsoft.com/office/officeart/2005/8/layout/vList5"/>
    <dgm:cxn modelId="{EEAFA25D-9F71-48C6-ACF2-F12C032E42FB}" type="presOf" srcId="{D11383AF-F989-4290-9D09-A8E8D56EAA93}" destId="{5F1CC799-22E5-4C23-BD80-8D3A19180813}" srcOrd="0" destOrd="0" presId="urn:microsoft.com/office/officeart/2005/8/layout/vList5"/>
    <dgm:cxn modelId="{F62A6921-B73A-4FB8-B021-BD9783A70F5B}" type="presOf" srcId="{5484DB65-842F-4736-911D-310132D1F0A6}" destId="{4929580D-A0CF-4692-8A03-4CA5233C57B3}" srcOrd="0" destOrd="0" presId="urn:microsoft.com/office/officeart/2005/8/layout/vList5"/>
    <dgm:cxn modelId="{6FBED7DF-9001-4254-BF91-86359D837297}" type="presOf" srcId="{C9FAF53E-7B5C-40A5-B219-F90EDCFE8149}" destId="{3F3E2B48-6F2B-4CA6-B1A9-3EA18ED39792}" srcOrd="0" destOrd="0" presId="urn:microsoft.com/office/officeart/2005/8/layout/vList5"/>
    <dgm:cxn modelId="{5CF4E0D7-72D8-4C5E-8284-42B57F7D29B8}" srcId="{707365B7-9650-4388-BDDC-2680D71D8949}" destId="{C9FAF53E-7B5C-40A5-B219-F90EDCFE8149}" srcOrd="5" destOrd="0" parTransId="{845286CD-E77A-453A-82E2-F5FF8D63E725}" sibTransId="{A1D6363F-02D1-4AB9-BB5F-0E0F1526E18F}"/>
    <dgm:cxn modelId="{3DA5325B-08D9-455F-A183-E3FC6766AD50}" type="presOf" srcId="{86BCA9B5-7B50-4587-9227-44EC61CFF796}" destId="{2313A5A1-A011-4582-8AAB-400FFCCFD2D9}" srcOrd="0" destOrd="0" presId="urn:microsoft.com/office/officeart/2005/8/layout/vList5"/>
    <dgm:cxn modelId="{83D8EF93-6D6B-472D-B867-582AA54AA1B1}" type="presOf" srcId="{00D8011F-88B5-41E7-AA93-DB6DDB9DACEF}" destId="{D32C74E2-1206-4543-B0EE-AF173FF16C6B}" srcOrd="0" destOrd="0" presId="urn:microsoft.com/office/officeart/2005/8/layout/vList5"/>
    <dgm:cxn modelId="{3DD11721-F7DE-451F-8CE5-93FB460D1E87}" type="presOf" srcId="{D6F2F41A-D61E-4D44-86B3-B662D45AD3DD}" destId="{07EB91F5-C4E2-4D11-9A23-57BB6F74841A}" srcOrd="0" destOrd="0" presId="urn:microsoft.com/office/officeart/2005/8/layout/vList5"/>
    <dgm:cxn modelId="{6EA9508F-90EE-45CF-B7C1-5882D3032BDD}" type="presOf" srcId="{BA31FBFB-463F-420A-B8BB-A1814A38A8C6}" destId="{B9CE4D25-E8AE-4E63-BE50-C9AA2C174088}" srcOrd="0" destOrd="0" presId="urn:microsoft.com/office/officeart/2005/8/layout/vList5"/>
    <dgm:cxn modelId="{1029AC02-3E93-41EC-B6AD-877A39CA4932}" srcId="{707365B7-9650-4388-BDDC-2680D71D8949}" destId="{BA31FBFB-463F-420A-B8BB-A1814A38A8C6}" srcOrd="2" destOrd="0" parTransId="{7E807262-0858-4334-9CC1-494B61E4B780}" sibTransId="{7A062039-4DF4-453B-B95B-56533AE22823}"/>
    <dgm:cxn modelId="{6AB60C70-085B-4B59-9E67-7F65E52C5557}" srcId="{362BBDBF-386B-4DCD-AB38-D76796431AB1}" destId="{5F9B3672-7494-44C3-A4BA-CBAE0012DF33}" srcOrd="0" destOrd="0" parTransId="{AB58A470-A42B-490E-8FEB-E8634C8A010E}" sibTransId="{148EC808-0EE8-47FA-8E12-77B8149B8AAC}"/>
    <dgm:cxn modelId="{F903F2E1-F89F-4CC2-A110-59221FF831D9}" type="presOf" srcId="{707365B7-9650-4388-BDDC-2680D71D8949}" destId="{A9FFA887-6352-47A9-BB97-DF574FF5717E}" srcOrd="0" destOrd="0" presId="urn:microsoft.com/office/officeart/2005/8/layout/vList5"/>
    <dgm:cxn modelId="{421200D2-E959-4C5C-AF4B-4AE41C887BE6}" srcId="{C9FAF53E-7B5C-40A5-B219-F90EDCFE8149}" destId="{5CB54696-2644-4A28-B72A-417AB1DE79EA}" srcOrd="0" destOrd="0" parTransId="{24C8B5F4-C410-4808-9CC0-DC06A2994A51}" sibTransId="{67A9B152-03EF-4F2D-AD5F-280C015E798C}"/>
    <dgm:cxn modelId="{39EDE4B7-2C0C-47C1-8C89-F1B72D250D99}" srcId="{707365B7-9650-4388-BDDC-2680D71D8949}" destId="{362BBDBF-386B-4DCD-AB38-D76796431AB1}" srcOrd="1" destOrd="0" parTransId="{0D97B701-1232-4B05-8E96-E52D119A085B}" sibTransId="{5726DEE8-2D08-4130-8590-3F4BAF364E18}"/>
    <dgm:cxn modelId="{326963F5-6B00-44F7-8CEA-67EA22BF82A7}" srcId="{CDE8DF83-A9CC-4CDF-A137-D018E00C16CA}" destId="{D11383AF-F989-4290-9D09-A8E8D56EAA93}" srcOrd="0" destOrd="0" parTransId="{9C99FCCE-9418-49DA-AC81-56C24F94CD2D}" sibTransId="{1DA79E30-828A-4987-89F0-29971BED899E}"/>
    <dgm:cxn modelId="{1B0958D9-D747-49B8-9EBC-304D6B2496EB}" type="presOf" srcId="{CDE8DF83-A9CC-4CDF-A137-D018E00C16CA}" destId="{9ACAFC61-7EA1-4CB3-8DEC-8A25BD8F291A}" srcOrd="0" destOrd="0" presId="urn:microsoft.com/office/officeart/2005/8/layout/vList5"/>
    <dgm:cxn modelId="{7C6C5FE3-EB63-4CE5-AE80-EE27303DBB7E}" srcId="{A1284ECD-D5E4-437B-A8C3-F58EFD945DA2}" destId="{B1EFA621-968F-4BE0-B009-0F62A4385476}" srcOrd="0" destOrd="0" parTransId="{0A5ED8F3-566D-432B-92D5-F851F76BEE12}" sibTransId="{E899D479-9B67-4E24-9ED8-BA886114C1FF}"/>
    <dgm:cxn modelId="{2C7A2BCF-E9CB-495F-A0BF-4170692CC8F6}" type="presOf" srcId="{5CB54696-2644-4A28-B72A-417AB1DE79EA}" destId="{E58833FE-9046-410B-AC03-13C258CBE8B8}" srcOrd="0" destOrd="0" presId="urn:microsoft.com/office/officeart/2005/8/layout/vList5"/>
    <dgm:cxn modelId="{28BA591E-55B5-4CCB-B28C-B75F7B0E22FE}" type="presOf" srcId="{AC7B5A39-84A5-4E3E-8725-3F401778573A}" destId="{5C05B695-7355-4C54-94C6-FF058EF74541}" srcOrd="0" destOrd="0" presId="urn:microsoft.com/office/officeart/2005/8/layout/vList5"/>
    <dgm:cxn modelId="{84F0A696-3509-4374-AF53-A1B3574D69C1}" type="presOf" srcId="{D5E12C56-E58B-41DF-B4A1-1248B6EBF9C7}" destId="{99F5A60D-832D-42C0-9911-5D00B71BEB5E}" srcOrd="0" destOrd="0" presId="urn:microsoft.com/office/officeart/2005/8/layout/vList5"/>
    <dgm:cxn modelId="{51B042EA-ABE3-4321-AB29-E854EC4E5821}" type="presParOf" srcId="{A9FFA887-6352-47A9-BB97-DF574FF5717E}" destId="{95E04D72-47B1-4175-AD26-241CAAD09346}" srcOrd="0" destOrd="0" presId="urn:microsoft.com/office/officeart/2005/8/layout/vList5"/>
    <dgm:cxn modelId="{E5EC0D65-2F22-43FD-86CF-92E76A9BA266}" type="presParOf" srcId="{95E04D72-47B1-4175-AD26-241CAAD09346}" destId="{4929580D-A0CF-4692-8A03-4CA5233C57B3}" srcOrd="0" destOrd="0" presId="urn:microsoft.com/office/officeart/2005/8/layout/vList5"/>
    <dgm:cxn modelId="{26B7AE09-0F70-49DD-AF64-F9B4FB380926}" type="presParOf" srcId="{95E04D72-47B1-4175-AD26-241CAAD09346}" destId="{2D7261B0-6DAE-46ED-A298-70A5A1920316}" srcOrd="1" destOrd="0" presId="urn:microsoft.com/office/officeart/2005/8/layout/vList5"/>
    <dgm:cxn modelId="{8DBABFA0-1933-4E7F-AF07-6D67B43CFC69}" type="presParOf" srcId="{A9FFA887-6352-47A9-BB97-DF574FF5717E}" destId="{13B19D5E-14A4-42A4-8474-0E51F2426246}" srcOrd="1" destOrd="0" presId="urn:microsoft.com/office/officeart/2005/8/layout/vList5"/>
    <dgm:cxn modelId="{39B702A6-C787-499B-92E0-8055B8FB5610}" type="presParOf" srcId="{A9FFA887-6352-47A9-BB97-DF574FF5717E}" destId="{58E16B13-46A4-429C-B327-C37794C0BCE9}" srcOrd="2" destOrd="0" presId="urn:microsoft.com/office/officeart/2005/8/layout/vList5"/>
    <dgm:cxn modelId="{F479DDED-1566-4ABA-934C-1D02B211F1E8}" type="presParOf" srcId="{58E16B13-46A4-429C-B327-C37794C0BCE9}" destId="{A7481DAD-7B92-4C2A-8AF3-81040E9C911F}" srcOrd="0" destOrd="0" presId="urn:microsoft.com/office/officeart/2005/8/layout/vList5"/>
    <dgm:cxn modelId="{76D1EA78-B645-4C0D-A91F-28A77AD299C0}" type="presParOf" srcId="{58E16B13-46A4-429C-B327-C37794C0BCE9}" destId="{B555F26F-5971-4F0B-B570-AB52108AED76}" srcOrd="1" destOrd="0" presId="urn:microsoft.com/office/officeart/2005/8/layout/vList5"/>
    <dgm:cxn modelId="{4103B618-4F4A-4461-A78F-971EA08477BF}" type="presParOf" srcId="{A9FFA887-6352-47A9-BB97-DF574FF5717E}" destId="{6094CFB2-18E2-4CE4-B43F-C84C13987B50}" srcOrd="3" destOrd="0" presId="urn:microsoft.com/office/officeart/2005/8/layout/vList5"/>
    <dgm:cxn modelId="{3E11CF3E-E8FA-464B-8956-9D508B830BBA}" type="presParOf" srcId="{A9FFA887-6352-47A9-BB97-DF574FF5717E}" destId="{827F69BC-0710-4F0B-A587-B9C492BB29C6}" srcOrd="4" destOrd="0" presId="urn:microsoft.com/office/officeart/2005/8/layout/vList5"/>
    <dgm:cxn modelId="{0E26884C-8A5A-44F7-BE85-ED68FB11C0DE}" type="presParOf" srcId="{827F69BC-0710-4F0B-A587-B9C492BB29C6}" destId="{B9CE4D25-E8AE-4E63-BE50-C9AA2C174088}" srcOrd="0" destOrd="0" presId="urn:microsoft.com/office/officeart/2005/8/layout/vList5"/>
    <dgm:cxn modelId="{DA248FB3-4387-432F-BD47-F688E7AB2AC4}" type="presParOf" srcId="{827F69BC-0710-4F0B-A587-B9C492BB29C6}" destId="{2313A5A1-A011-4582-8AAB-400FFCCFD2D9}" srcOrd="1" destOrd="0" presId="urn:microsoft.com/office/officeart/2005/8/layout/vList5"/>
    <dgm:cxn modelId="{CB70EE1F-0A1A-4852-9C2A-43F806B2C6E7}" type="presParOf" srcId="{A9FFA887-6352-47A9-BB97-DF574FF5717E}" destId="{965E17A4-DFB9-451F-9C11-BAD3BA494A5E}" srcOrd="5" destOrd="0" presId="urn:microsoft.com/office/officeart/2005/8/layout/vList5"/>
    <dgm:cxn modelId="{E6B73E94-2886-4D12-924F-A3BEBDC317B4}" type="presParOf" srcId="{A9FFA887-6352-47A9-BB97-DF574FF5717E}" destId="{07F7D251-86DB-46A6-8E61-88075091CEAE}" srcOrd="6" destOrd="0" presId="urn:microsoft.com/office/officeart/2005/8/layout/vList5"/>
    <dgm:cxn modelId="{59FBDB84-93A3-4D80-A314-BFB6B4D014A1}" type="presParOf" srcId="{07F7D251-86DB-46A6-8E61-88075091CEAE}" destId="{07EB91F5-C4E2-4D11-9A23-57BB6F74841A}" srcOrd="0" destOrd="0" presId="urn:microsoft.com/office/officeart/2005/8/layout/vList5"/>
    <dgm:cxn modelId="{8BFCB2E4-ACC1-417C-95D8-BA48E0E53280}" type="presParOf" srcId="{07F7D251-86DB-46A6-8E61-88075091CEAE}" destId="{523AAD12-AA40-40E4-8EDD-611CBC7EC238}" srcOrd="1" destOrd="0" presId="urn:microsoft.com/office/officeart/2005/8/layout/vList5"/>
    <dgm:cxn modelId="{63DE8DC9-E53A-47C4-8EA9-D08C56F1E79D}" type="presParOf" srcId="{A9FFA887-6352-47A9-BB97-DF574FF5717E}" destId="{27F9AB5F-B350-4DC3-B28F-AE70DCEA6B4A}" srcOrd="7" destOrd="0" presId="urn:microsoft.com/office/officeart/2005/8/layout/vList5"/>
    <dgm:cxn modelId="{D6B84C09-E2D1-4C73-949B-2CD648AD6D4A}" type="presParOf" srcId="{A9FFA887-6352-47A9-BB97-DF574FF5717E}" destId="{FE7FCC5F-9BDF-450E-9E98-38B87FEB6947}" srcOrd="8" destOrd="0" presId="urn:microsoft.com/office/officeart/2005/8/layout/vList5"/>
    <dgm:cxn modelId="{CEB738DF-D8CF-4A7D-A5EA-8BF0850325C2}" type="presParOf" srcId="{FE7FCC5F-9BDF-450E-9E98-38B87FEB6947}" destId="{E7127FE4-25E2-4B11-AB3D-4D595F886308}" srcOrd="0" destOrd="0" presId="urn:microsoft.com/office/officeart/2005/8/layout/vList5"/>
    <dgm:cxn modelId="{52A23839-1767-4567-990A-F660A34F63D2}" type="presParOf" srcId="{FE7FCC5F-9BDF-450E-9E98-38B87FEB6947}" destId="{185C65D6-A8B3-43B3-A259-55CC335F9C4E}" srcOrd="1" destOrd="0" presId="urn:microsoft.com/office/officeart/2005/8/layout/vList5"/>
    <dgm:cxn modelId="{4317E061-0220-40BC-809C-BCB5D588F1B1}" type="presParOf" srcId="{A9FFA887-6352-47A9-BB97-DF574FF5717E}" destId="{79A8932F-F28A-4025-84FA-0E82EDBB43FD}" srcOrd="9" destOrd="0" presId="urn:microsoft.com/office/officeart/2005/8/layout/vList5"/>
    <dgm:cxn modelId="{00EE70D7-3025-4EBA-8F18-F936F20270D8}" type="presParOf" srcId="{A9FFA887-6352-47A9-BB97-DF574FF5717E}" destId="{EFF80F29-FD7C-45CD-A21C-D8F1F9E48494}" srcOrd="10" destOrd="0" presId="urn:microsoft.com/office/officeart/2005/8/layout/vList5"/>
    <dgm:cxn modelId="{77E7A5E9-FD4D-4B43-B919-6A4F6509306E}" type="presParOf" srcId="{EFF80F29-FD7C-45CD-A21C-D8F1F9E48494}" destId="{3F3E2B48-6F2B-4CA6-B1A9-3EA18ED39792}" srcOrd="0" destOrd="0" presId="urn:microsoft.com/office/officeart/2005/8/layout/vList5"/>
    <dgm:cxn modelId="{97E7E3C0-4B9F-428E-A8AD-F97532B3AF5E}" type="presParOf" srcId="{EFF80F29-FD7C-45CD-A21C-D8F1F9E48494}" destId="{E58833FE-9046-410B-AC03-13C258CBE8B8}" srcOrd="1" destOrd="0" presId="urn:microsoft.com/office/officeart/2005/8/layout/vList5"/>
    <dgm:cxn modelId="{26B9F6A4-0AA1-452C-BB2B-F2C1C4634D57}" type="presParOf" srcId="{A9FFA887-6352-47A9-BB97-DF574FF5717E}" destId="{D3B85A49-C590-4EED-9B7E-F7B854A48987}" srcOrd="11" destOrd="0" presId="urn:microsoft.com/office/officeart/2005/8/layout/vList5"/>
    <dgm:cxn modelId="{3EE116DC-A5E4-40A0-BB9B-5213C946E5E2}" type="presParOf" srcId="{A9FFA887-6352-47A9-BB97-DF574FF5717E}" destId="{A65F9044-9EF4-4EDE-8AB1-71843466A1BA}" srcOrd="12" destOrd="0" presId="urn:microsoft.com/office/officeart/2005/8/layout/vList5"/>
    <dgm:cxn modelId="{96B4B793-1DB6-48BA-8BB3-FC2B7C3CFEC3}" type="presParOf" srcId="{A65F9044-9EF4-4EDE-8AB1-71843466A1BA}" destId="{99F5A60D-832D-42C0-9911-5D00B71BEB5E}" srcOrd="0" destOrd="0" presId="urn:microsoft.com/office/officeart/2005/8/layout/vList5"/>
    <dgm:cxn modelId="{92945539-F87A-47F0-ABE1-D098C7319012}" type="presParOf" srcId="{A65F9044-9EF4-4EDE-8AB1-71843466A1BA}" destId="{E700C5FA-526C-4B2E-8264-AACA6A7676C7}" srcOrd="1" destOrd="0" presId="urn:microsoft.com/office/officeart/2005/8/layout/vList5"/>
    <dgm:cxn modelId="{63DB7F15-1E89-40CD-A5D1-42D8D002E607}" type="presParOf" srcId="{A9FFA887-6352-47A9-BB97-DF574FF5717E}" destId="{619FE763-6696-4E9B-8816-153BEE5D5DF6}" srcOrd="13" destOrd="0" presId="urn:microsoft.com/office/officeart/2005/8/layout/vList5"/>
    <dgm:cxn modelId="{E1067CE8-4A7F-4DC2-980C-B4CEC67FFFFB}" type="presParOf" srcId="{A9FFA887-6352-47A9-BB97-DF574FF5717E}" destId="{EA519640-9E1F-4BDA-845B-07A3252E2D9F}" srcOrd="14" destOrd="0" presId="urn:microsoft.com/office/officeart/2005/8/layout/vList5"/>
    <dgm:cxn modelId="{22F6E680-D2B9-4C72-AADB-0DA2588B6E55}" type="presParOf" srcId="{EA519640-9E1F-4BDA-845B-07A3252E2D9F}" destId="{9ACAFC61-7EA1-4CB3-8DEC-8A25BD8F291A}" srcOrd="0" destOrd="0" presId="urn:microsoft.com/office/officeart/2005/8/layout/vList5"/>
    <dgm:cxn modelId="{1D4A578A-7399-4909-8FE3-284852514F83}" type="presParOf" srcId="{EA519640-9E1F-4BDA-845B-07A3252E2D9F}" destId="{5F1CC799-22E5-4C23-BD80-8D3A19180813}" srcOrd="1" destOrd="0" presId="urn:microsoft.com/office/officeart/2005/8/layout/vList5"/>
    <dgm:cxn modelId="{A5423C26-E01E-4C58-9668-E435F2B56EE3}" type="presParOf" srcId="{A9FFA887-6352-47A9-BB97-DF574FF5717E}" destId="{CA45904F-FB13-4381-8D26-AB306E42DF22}" srcOrd="15" destOrd="0" presId="urn:microsoft.com/office/officeart/2005/8/layout/vList5"/>
    <dgm:cxn modelId="{32E7E423-091C-49F8-A24E-FE1D8D0F1F87}" type="presParOf" srcId="{A9FFA887-6352-47A9-BB97-DF574FF5717E}" destId="{76AE1C97-E5AF-4292-BCE1-94FB90DD9CA9}" srcOrd="16" destOrd="0" presId="urn:microsoft.com/office/officeart/2005/8/layout/vList5"/>
    <dgm:cxn modelId="{9B7D9312-858C-4F82-A4DC-80E302B413AF}" type="presParOf" srcId="{76AE1C97-E5AF-4292-BCE1-94FB90DD9CA9}" destId="{69D31668-BFCF-430D-BE61-A7CFC33127EC}" srcOrd="0" destOrd="0" presId="urn:microsoft.com/office/officeart/2005/8/layout/vList5"/>
    <dgm:cxn modelId="{C2D5BA2D-9AE1-49C7-BF91-0ACD628C4121}" type="presParOf" srcId="{76AE1C97-E5AF-4292-BCE1-94FB90DD9CA9}" destId="{C95B7478-1CCF-4652-9102-9ABAB3AB60C4}" srcOrd="1" destOrd="0" presId="urn:microsoft.com/office/officeart/2005/8/layout/vList5"/>
    <dgm:cxn modelId="{637F4129-35EC-4F90-AE1D-E5BE2F4DEC88}" type="presParOf" srcId="{A9FFA887-6352-47A9-BB97-DF574FF5717E}" destId="{434F37CD-2548-42E7-9328-3F40035FAD31}" srcOrd="17" destOrd="0" presId="urn:microsoft.com/office/officeart/2005/8/layout/vList5"/>
    <dgm:cxn modelId="{94A99520-9693-45DB-92B8-98F3E06C393C}" type="presParOf" srcId="{A9FFA887-6352-47A9-BB97-DF574FF5717E}" destId="{F9013AF4-64D8-4561-A195-38AEE2A68B25}" srcOrd="18" destOrd="0" presId="urn:microsoft.com/office/officeart/2005/8/layout/vList5"/>
    <dgm:cxn modelId="{B6C55B75-9D7F-4C81-AD9A-56E8A61E1F82}" type="presParOf" srcId="{F9013AF4-64D8-4561-A195-38AEE2A68B25}" destId="{D32C74E2-1206-4543-B0EE-AF173FF16C6B}" srcOrd="0" destOrd="0" presId="urn:microsoft.com/office/officeart/2005/8/layout/vList5"/>
    <dgm:cxn modelId="{15AE2667-2C13-4291-8EF9-E9245CEC65C9}" type="presParOf" srcId="{F9013AF4-64D8-4561-A195-38AEE2A68B25}" destId="{5C05B695-7355-4C54-94C6-FF058EF74541}" srcOrd="1" destOrd="0" presId="urn:microsoft.com/office/officeart/2005/8/layout/vList5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8B898-8F56-47D4-B0FC-352F2D0805BF}" type="doc">
      <dgm:prSet loTypeId="urn:microsoft.com/office/officeart/2005/8/layout/bProcess3" loCatId="process" qsTypeId="urn:microsoft.com/office/officeart/2005/8/quickstyle/3d6" qsCatId="3D" csTypeId="urn:microsoft.com/office/officeart/2005/8/colors/accent1_1" csCatId="accent1" phldr="1"/>
      <dgm:spPr>
        <a:scene3d>
          <a:camera prst="orthographicFront" zoom="92000"/>
          <a:lightRig rig="balanced" dir="t">
            <a:rot lat="0" lon="0" rev="12700000"/>
          </a:lightRig>
        </a:scene3d>
      </dgm:spPr>
      <dgm:t>
        <a:bodyPr/>
        <a:lstStyle/>
        <a:p>
          <a:endParaRPr lang="pl-PL"/>
        </a:p>
      </dgm:t>
    </dgm:pt>
    <dgm:pt modelId="{DDEE8956-8699-45F5-A37A-271B8CE888FB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smtClean="0"/>
            <a:t>ZIBJ Dubna</a:t>
          </a:r>
          <a:r>
            <a:rPr lang="pl-PL" b="0" i="0" dirty="0" smtClean="0"/>
            <a:t> </a:t>
          </a:r>
        </a:p>
        <a:p>
          <a:r>
            <a:rPr lang="pl-PL" b="0" i="0" dirty="0" smtClean="0"/>
            <a:t>S. </a:t>
          </a:r>
          <a:r>
            <a:rPr lang="pl-PL" b="0" i="0" dirty="0" err="1" smtClean="0"/>
            <a:t>Fedoruk</a:t>
          </a:r>
          <a:r>
            <a:rPr lang="pl-PL" b="0" i="0" dirty="0" smtClean="0"/>
            <a:t> i E. </a:t>
          </a:r>
          <a:r>
            <a:rPr lang="pl-PL" b="0" i="0" dirty="0" err="1" smtClean="0"/>
            <a:t>Ivanov</a:t>
          </a:r>
          <a:r>
            <a:rPr lang="pl-PL" b="0" i="0" dirty="0" smtClean="0"/>
            <a:t> (Borowiec, </a:t>
          </a:r>
          <a:r>
            <a:rPr lang="pl-PL" b="0" i="0" dirty="0" err="1" smtClean="0"/>
            <a:t>Lukierski</a:t>
          </a:r>
          <a:r>
            <a:rPr lang="pl-PL" b="0" i="0" dirty="0" smtClean="0"/>
            <a:t>)</a:t>
          </a:r>
          <a:endParaRPr lang="pl-PL" b="0" i="0" dirty="0"/>
        </a:p>
      </dgm:t>
    </dgm:pt>
    <dgm:pt modelId="{7668094A-2F5F-4177-834B-DFE520E67E16}" type="parTrans" cxnId="{4CC18E12-C40B-4B2E-B256-9958FF25D40F}">
      <dgm:prSet/>
      <dgm:spPr/>
      <dgm:t>
        <a:bodyPr/>
        <a:lstStyle/>
        <a:p>
          <a:endParaRPr lang="pl-PL"/>
        </a:p>
      </dgm:t>
    </dgm:pt>
    <dgm:pt modelId="{87E49226-9D70-49FB-9DCE-0A1ACAA51C21}" type="sibTrans" cxnId="{4CC18E12-C40B-4B2E-B256-9958FF25D40F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421D2527-51CA-4664-A28A-B5CE1838700A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University</a:t>
          </a:r>
          <a:r>
            <a:rPr lang="pl-PL" b="1" i="0" dirty="0" smtClean="0"/>
            <a:t> of </a:t>
          </a:r>
          <a:r>
            <a:rPr lang="pl-PL" b="1" i="0" dirty="0" err="1" smtClean="0"/>
            <a:t>Turin</a:t>
          </a:r>
          <a:endParaRPr lang="pl-PL" b="1" i="0" dirty="0" smtClean="0"/>
        </a:p>
        <a:p>
          <a:r>
            <a:rPr lang="pl-PL" b="0" i="0" dirty="0" smtClean="0"/>
            <a:t>M. </a:t>
          </a:r>
          <a:r>
            <a:rPr lang="pl-PL" b="0" i="0" dirty="0" err="1" smtClean="0"/>
            <a:t>Ferraris</a:t>
          </a:r>
          <a:r>
            <a:rPr lang="pl-PL" b="0" i="0" dirty="0" smtClean="0"/>
            <a:t>, M. </a:t>
          </a:r>
          <a:r>
            <a:rPr lang="pl-PL" b="0" i="0" dirty="0" err="1" smtClean="0"/>
            <a:t>Francavigla</a:t>
          </a:r>
          <a:r>
            <a:rPr lang="pl-PL" b="0" i="0" dirty="0" smtClean="0"/>
            <a:t> (Borowiec)</a:t>
          </a:r>
          <a:endParaRPr lang="pl-PL" b="0" i="0" dirty="0"/>
        </a:p>
      </dgm:t>
    </dgm:pt>
    <dgm:pt modelId="{D9B021E9-3BF3-4D51-9FDB-4CAC27674F38}" type="parTrans" cxnId="{416D975B-3086-46C8-BFBA-FA2B0F1AE93C}">
      <dgm:prSet/>
      <dgm:spPr/>
      <dgm:t>
        <a:bodyPr/>
        <a:lstStyle/>
        <a:p>
          <a:endParaRPr lang="pl-PL"/>
        </a:p>
      </dgm:t>
    </dgm:pt>
    <dgm:pt modelId="{D8A6A91B-ECA0-436F-93C3-5C8C806BA1C0}" type="sibTrans" cxnId="{416D975B-3086-46C8-BFBA-FA2B0F1AE93C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50357EED-A847-489D-BB7B-D103C79984B7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Perimeter</a:t>
          </a:r>
          <a:r>
            <a:rPr lang="pl-PL" b="1" i="0" dirty="0" smtClean="0"/>
            <a:t> </a:t>
          </a:r>
          <a:r>
            <a:rPr lang="pl-PL" b="1" i="0" dirty="0" err="1" smtClean="0"/>
            <a:t>Institute</a:t>
          </a:r>
          <a:r>
            <a:rPr lang="pl-PL" b="1" i="0" dirty="0" smtClean="0"/>
            <a:t> </a:t>
          </a:r>
        </a:p>
        <a:p>
          <a:r>
            <a:rPr lang="pl-PL" b="0" i="0" dirty="0" smtClean="0"/>
            <a:t>L. </a:t>
          </a:r>
          <a:r>
            <a:rPr lang="pl-PL" b="0" i="0" dirty="0" err="1" smtClean="0"/>
            <a:t>Freidel</a:t>
          </a:r>
          <a:r>
            <a:rPr lang="pl-PL" b="0" i="0" dirty="0" smtClean="0"/>
            <a:t>, L. </a:t>
          </a:r>
          <a:r>
            <a:rPr lang="pl-PL" b="0" i="0" dirty="0" err="1" smtClean="0"/>
            <a:t>Smolin</a:t>
          </a:r>
          <a:r>
            <a:rPr lang="pl-PL" b="0" i="0" dirty="0" smtClean="0"/>
            <a:t> (</a:t>
          </a:r>
          <a:r>
            <a:rPr lang="pl-PL" b="0" i="0" dirty="0" err="1" smtClean="0"/>
            <a:t>Kowalski-Glikman</a:t>
          </a:r>
          <a:r>
            <a:rPr lang="pl-PL" b="0" i="0" dirty="0" smtClean="0"/>
            <a:t>)</a:t>
          </a:r>
          <a:endParaRPr lang="pl-PL" b="0" i="0" dirty="0"/>
        </a:p>
      </dgm:t>
    </dgm:pt>
    <dgm:pt modelId="{2C75D09B-20EC-4B41-BA7A-52A543571E58}" type="parTrans" cxnId="{4A46D7A8-78BD-46AE-9A4D-C1871E2660ED}">
      <dgm:prSet/>
      <dgm:spPr/>
      <dgm:t>
        <a:bodyPr/>
        <a:lstStyle/>
        <a:p>
          <a:endParaRPr lang="pl-PL"/>
        </a:p>
      </dgm:t>
    </dgm:pt>
    <dgm:pt modelId="{C3326B78-55DA-4809-99AF-18161CFDEA9A}" type="sibTrans" cxnId="{4A46D7A8-78BD-46AE-9A4D-C1871E2660ED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B90D5545-631A-4ECB-A3F1-FC166C1AB561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Rome</a:t>
          </a:r>
          <a:r>
            <a:rPr lang="pl-PL" b="1" i="0" dirty="0" smtClean="0"/>
            <a:t> La </a:t>
          </a:r>
          <a:r>
            <a:rPr lang="pl-PL" b="1" i="0" dirty="0" err="1" smtClean="0"/>
            <a:t>Sapienza</a:t>
          </a:r>
          <a:endParaRPr lang="pl-PL" b="1" i="0" dirty="0" smtClean="0"/>
        </a:p>
        <a:p>
          <a:r>
            <a:rPr lang="pl-PL" b="0" i="0" dirty="0" smtClean="0"/>
            <a:t>G. </a:t>
          </a:r>
          <a:r>
            <a:rPr lang="pl-PL" b="0" i="0" dirty="0" err="1" smtClean="0"/>
            <a:t>Amelino-Camelia</a:t>
          </a:r>
          <a:r>
            <a:rPr lang="pl-PL" b="0" i="0" dirty="0" smtClean="0"/>
            <a:t>, M. </a:t>
          </a:r>
          <a:r>
            <a:rPr lang="pl-PL" b="0" i="0" dirty="0" err="1" smtClean="0"/>
            <a:t>Arzano</a:t>
          </a:r>
          <a:r>
            <a:rPr lang="pl-PL" b="0" i="0" dirty="0" smtClean="0"/>
            <a:t>  (</a:t>
          </a:r>
          <a:r>
            <a:rPr lang="pl-PL" b="0" i="0" dirty="0" err="1" smtClean="0"/>
            <a:t>Kowalski-Glikman</a:t>
          </a:r>
          <a:r>
            <a:rPr lang="pl-PL" b="0" i="0" dirty="0" smtClean="0"/>
            <a:t>, </a:t>
          </a:r>
          <a:r>
            <a:rPr lang="pl-PL" b="0" i="0" dirty="0" err="1" smtClean="0"/>
            <a:t>Rosati</a:t>
          </a:r>
          <a:r>
            <a:rPr lang="pl-PL" b="0" i="0" dirty="0" smtClean="0"/>
            <a:t>)</a:t>
          </a:r>
          <a:endParaRPr lang="pl-PL" b="0" i="0" dirty="0"/>
        </a:p>
      </dgm:t>
    </dgm:pt>
    <dgm:pt modelId="{AEFC0E7C-CE1D-4CB1-8491-A360526DA6E0}" type="parTrans" cxnId="{B7CE27C5-1B8A-4CFE-8BE8-573E53B2E73A}">
      <dgm:prSet/>
      <dgm:spPr/>
      <dgm:t>
        <a:bodyPr/>
        <a:lstStyle/>
        <a:p>
          <a:endParaRPr lang="pl-PL"/>
        </a:p>
      </dgm:t>
    </dgm:pt>
    <dgm:pt modelId="{566EAC15-DBBE-449E-9DEE-52FA7B2B29F8}" type="sibTrans" cxnId="{B7CE27C5-1B8A-4CFE-8BE8-573E53B2E73A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7DB601BC-0895-45C4-93CE-E333B33FDEB5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University</a:t>
          </a:r>
          <a:r>
            <a:rPr lang="pl-PL" b="1" i="0" dirty="0" smtClean="0"/>
            <a:t> of Valencia </a:t>
          </a:r>
        </a:p>
        <a:p>
          <a:r>
            <a:rPr lang="pl-PL" b="0" i="0" dirty="0" smtClean="0"/>
            <a:t>J.A, de </a:t>
          </a:r>
          <a:r>
            <a:rPr lang="pl-PL" b="0" i="0" dirty="0" err="1" smtClean="0"/>
            <a:t>Azcarraga</a:t>
          </a:r>
          <a:r>
            <a:rPr lang="pl-PL" b="0" i="0" dirty="0" smtClean="0"/>
            <a:t> , Jose M. </a:t>
          </a:r>
          <a:r>
            <a:rPr lang="pl-PL" b="0" i="0" dirty="0" err="1" smtClean="0"/>
            <a:t>Izquierdo</a:t>
          </a:r>
          <a:r>
            <a:rPr lang="pl-PL" b="0" i="0" dirty="0" smtClean="0"/>
            <a:t> (</a:t>
          </a:r>
          <a:r>
            <a:rPr lang="pl-PL" b="0" i="0" dirty="0" err="1" smtClean="0"/>
            <a:t>Lukierski</a:t>
          </a:r>
          <a:r>
            <a:rPr lang="pl-PL" b="0" i="0" dirty="0" smtClean="0"/>
            <a:t>)</a:t>
          </a:r>
          <a:endParaRPr lang="pl-PL" b="0" i="0" dirty="0"/>
        </a:p>
      </dgm:t>
    </dgm:pt>
    <dgm:pt modelId="{777F51C9-5A11-410B-ACD8-32571A2FA491}" type="parTrans" cxnId="{ABD0D71E-8D41-401B-A7A1-1200CC568E7A}">
      <dgm:prSet/>
      <dgm:spPr/>
      <dgm:t>
        <a:bodyPr/>
        <a:lstStyle/>
        <a:p>
          <a:endParaRPr lang="pl-PL"/>
        </a:p>
      </dgm:t>
    </dgm:pt>
    <dgm:pt modelId="{7221E304-A1C5-4ECF-8D1F-AA533060DC7C}" type="sibTrans" cxnId="{ABD0D71E-8D41-401B-A7A1-1200CC568E7A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21800429-3CC2-42E3-BE25-59A547189752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smtClean="0"/>
            <a:t>Barcelona </a:t>
          </a:r>
          <a:r>
            <a:rPr lang="pl-PL" b="1" i="0" dirty="0" err="1" smtClean="0"/>
            <a:t>University</a:t>
          </a:r>
          <a:endParaRPr lang="pl-PL" b="1" i="0" dirty="0" smtClean="0"/>
        </a:p>
        <a:p>
          <a:r>
            <a:rPr lang="pl-PL" b="0" i="0" dirty="0" err="1" smtClean="0"/>
            <a:t>Joaquim</a:t>
          </a:r>
          <a:r>
            <a:rPr lang="pl-PL" b="0" i="0" dirty="0" smtClean="0"/>
            <a:t> </a:t>
          </a:r>
          <a:r>
            <a:rPr lang="pl-PL" b="0" i="0" dirty="0" err="1" smtClean="0"/>
            <a:t>Gomis</a:t>
          </a:r>
          <a:r>
            <a:rPr lang="pl-PL" b="0" i="0" dirty="0" smtClean="0"/>
            <a:t> (</a:t>
          </a:r>
          <a:r>
            <a:rPr lang="pl-PL" b="0" i="0" dirty="0" err="1" smtClean="0"/>
            <a:t>Lukierski</a:t>
          </a:r>
          <a:r>
            <a:rPr lang="pl-PL" b="0" i="0" dirty="0" smtClean="0"/>
            <a:t>)</a:t>
          </a:r>
          <a:endParaRPr lang="pl-PL" b="0" i="0" dirty="0"/>
        </a:p>
      </dgm:t>
    </dgm:pt>
    <dgm:pt modelId="{D8E9E16A-5687-4282-A14E-32F3489F7925}" type="parTrans" cxnId="{142E9FBA-FA79-4C84-B902-4A8F02D2D542}">
      <dgm:prSet/>
      <dgm:spPr/>
      <dgm:t>
        <a:bodyPr/>
        <a:lstStyle/>
        <a:p>
          <a:endParaRPr lang="pl-PL"/>
        </a:p>
      </dgm:t>
    </dgm:pt>
    <dgm:pt modelId="{26D8FFE5-24F9-4514-9F32-B34C15B70979}" type="sibTrans" cxnId="{142E9FBA-FA79-4C84-B902-4A8F02D2D542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D58BAAB2-F3F3-4237-B8F0-E2E7FCC2F2E0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t-BR" b="1" i="0" dirty="0" smtClean="0"/>
            <a:t>IBPF, Rio de Janeiro</a:t>
          </a:r>
          <a:endParaRPr lang="pl-PL" b="1" i="0" dirty="0" smtClean="0"/>
        </a:p>
        <a:p>
          <a:r>
            <a:rPr lang="pl-PL" b="1" i="0" dirty="0" smtClean="0"/>
            <a:t> </a:t>
          </a:r>
          <a:r>
            <a:rPr lang="pl-PL" b="0" i="0" dirty="0" smtClean="0"/>
            <a:t>F</a:t>
          </a:r>
          <a:r>
            <a:rPr lang="pt-BR" b="0" i="0" dirty="0" smtClean="0"/>
            <a:t>rancesco Toppan (Lukierski)</a:t>
          </a:r>
          <a:endParaRPr lang="pt-BR" b="0" i="0" dirty="0"/>
        </a:p>
      </dgm:t>
    </dgm:pt>
    <dgm:pt modelId="{A4EDA0AC-4CFC-4A66-A1B8-BD2CD1545873}" type="parTrans" cxnId="{265DC467-7C1C-4BF2-A1CC-ACA524447C5B}">
      <dgm:prSet/>
      <dgm:spPr/>
      <dgm:t>
        <a:bodyPr/>
        <a:lstStyle/>
        <a:p>
          <a:endParaRPr lang="pl-PL"/>
        </a:p>
      </dgm:t>
    </dgm:pt>
    <dgm:pt modelId="{48AD279D-5F9A-42AC-A812-8718A1324147}" type="sibTrans" cxnId="{265DC467-7C1C-4BF2-A1CC-ACA524447C5B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C741479F-E145-4770-B64F-0833DE8FC9C1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Moscow</a:t>
          </a:r>
          <a:endParaRPr lang="pl-PL" b="1" i="0" dirty="0" smtClean="0"/>
        </a:p>
        <a:p>
          <a:r>
            <a:rPr lang="pl-PL" b="0" i="0" dirty="0" smtClean="0"/>
            <a:t> V. </a:t>
          </a:r>
          <a:r>
            <a:rPr lang="pl-PL" b="0" i="0" dirty="0" err="1" smtClean="0"/>
            <a:t>Tolstoy</a:t>
          </a:r>
          <a:r>
            <a:rPr lang="pl-PL" b="0" i="0" dirty="0" smtClean="0"/>
            <a:t> (Borowiec, </a:t>
          </a:r>
          <a:r>
            <a:rPr lang="pl-PL" b="0" i="0" dirty="0" err="1" smtClean="0"/>
            <a:t>Lukierski</a:t>
          </a:r>
          <a:r>
            <a:rPr lang="pl-PL" b="0" i="0" dirty="0" smtClean="0"/>
            <a:t>)</a:t>
          </a:r>
          <a:endParaRPr lang="pl-PL" b="0" i="0" dirty="0"/>
        </a:p>
      </dgm:t>
    </dgm:pt>
    <dgm:pt modelId="{C00C3176-059E-43FE-9B9C-04B62C9CAC1C}" type="parTrans" cxnId="{93B24C64-4B04-41A2-80B2-F9AB2B3BBCD3}">
      <dgm:prSet/>
      <dgm:spPr/>
      <dgm:t>
        <a:bodyPr/>
        <a:lstStyle/>
        <a:p>
          <a:endParaRPr lang="pl-PL"/>
        </a:p>
      </dgm:t>
    </dgm:pt>
    <dgm:pt modelId="{EA3530F7-C575-41D8-ADF1-376F129DA854}" type="sibTrans" cxnId="{93B24C64-4B04-41A2-80B2-F9AB2B3BBCD3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4A16D22D-F5FC-479F-92AE-90E78DB93E3D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err="1" smtClean="0"/>
            <a:t>Mathematics</a:t>
          </a:r>
          <a:r>
            <a:rPr lang="pl-PL" b="1" i="0" dirty="0" smtClean="0"/>
            <a:t> Inst. PAN Warsaw</a:t>
          </a:r>
        </a:p>
        <a:p>
          <a:r>
            <a:rPr lang="pl-PL" b="0" i="0" dirty="0" smtClean="0"/>
            <a:t> A. Królak (Błaut)</a:t>
          </a:r>
          <a:endParaRPr lang="pl-PL" b="0" i="0" dirty="0"/>
        </a:p>
      </dgm:t>
    </dgm:pt>
    <dgm:pt modelId="{F0662D76-AC79-484C-958B-1DB868533FBF}" type="parTrans" cxnId="{EC35509C-EA7B-4696-9EBE-3A1F5A3CD6DD}">
      <dgm:prSet/>
      <dgm:spPr/>
      <dgm:t>
        <a:bodyPr/>
        <a:lstStyle/>
        <a:p>
          <a:endParaRPr lang="pl-PL"/>
        </a:p>
      </dgm:t>
    </dgm:pt>
    <dgm:pt modelId="{1D4A6361-B3A7-415C-A6E3-BFBB17FC9C8C}" type="sibTrans" cxnId="{EC35509C-EA7B-4696-9EBE-3A1F5A3CD6DD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0842BFAD-DFE0-4720-BD39-43602E28AD1D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smtClean="0"/>
            <a:t>AEI </a:t>
          </a:r>
          <a:r>
            <a:rPr lang="pl-PL" b="1" i="0" dirty="0" err="1" smtClean="0"/>
            <a:t>Potsdam</a:t>
          </a:r>
          <a:r>
            <a:rPr lang="pl-PL" b="1" i="0" dirty="0" smtClean="0"/>
            <a:t>, Germany</a:t>
          </a:r>
        </a:p>
        <a:p>
          <a:r>
            <a:rPr lang="pl-PL" b="0" i="0" dirty="0" smtClean="0"/>
            <a:t>S. </a:t>
          </a:r>
          <a:r>
            <a:rPr lang="pl-PL" b="0" i="0" dirty="0" err="1" smtClean="0"/>
            <a:t>Babak</a:t>
          </a:r>
          <a:r>
            <a:rPr lang="pl-PL" b="0" i="0" dirty="0" smtClean="0"/>
            <a:t> (Błaut)</a:t>
          </a:r>
          <a:endParaRPr lang="pl-PL" b="0" i="0" dirty="0"/>
        </a:p>
      </dgm:t>
    </dgm:pt>
    <dgm:pt modelId="{03BA2DA3-A718-4736-A07A-639658B3FD4D}" type="parTrans" cxnId="{AD20E871-06F1-4747-8FCF-2522CCA80C9D}">
      <dgm:prSet/>
      <dgm:spPr/>
      <dgm:t>
        <a:bodyPr/>
        <a:lstStyle/>
        <a:p>
          <a:endParaRPr lang="pl-PL"/>
        </a:p>
      </dgm:t>
    </dgm:pt>
    <dgm:pt modelId="{8BB7B7A5-775B-497E-89E6-9C48DE26FBE5}" type="sibTrans" cxnId="{AD20E871-06F1-4747-8FCF-2522CCA80C9D}">
      <dgm:prSet/>
      <dgm:spPr/>
      <dgm:t>
        <a:bodyPr/>
        <a:lstStyle/>
        <a:p>
          <a:endParaRPr lang="pl-PL"/>
        </a:p>
      </dgm:t>
    </dgm:pt>
    <dgm:pt modelId="{DA30AC0A-D14F-404E-9E77-F69F61B4FE23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gm:spPr>
      <dgm:t>
        <a:bodyPr/>
        <a:lstStyle/>
        <a:p>
          <a:r>
            <a:rPr lang="pl-PL" b="1" i="0" dirty="0" smtClean="0"/>
            <a:t>Jagielloński  </a:t>
          </a:r>
          <a:r>
            <a:rPr lang="pl-PL" b="1" i="0" dirty="0" err="1" smtClean="0"/>
            <a:t>University</a:t>
          </a:r>
          <a:endParaRPr lang="pl-PL" b="1" i="0" dirty="0" smtClean="0"/>
        </a:p>
        <a:p>
          <a:r>
            <a:rPr lang="pl-PL" b="0" i="0" dirty="0" smtClean="0"/>
            <a:t> L. </a:t>
          </a:r>
          <a:r>
            <a:rPr lang="pl-PL" b="0" i="0" dirty="0" err="1" smtClean="0"/>
            <a:t>Hadasz</a:t>
          </a:r>
          <a:r>
            <a:rPr lang="pl-PL" b="0" i="0" dirty="0" smtClean="0"/>
            <a:t>, P.  (Jaskólski); M. Szydłowski (Borowiec)</a:t>
          </a:r>
          <a:endParaRPr lang="pl-PL" b="0" i="0" dirty="0"/>
        </a:p>
      </dgm:t>
    </dgm:pt>
    <dgm:pt modelId="{ECF5717B-8EF2-4AC2-AA6E-78E8DDAC5E15}" type="parTrans" cxnId="{BF81F2DC-BFEA-4C4B-8505-57C0C335C869}">
      <dgm:prSet/>
      <dgm:spPr/>
      <dgm:t>
        <a:bodyPr/>
        <a:lstStyle/>
        <a:p>
          <a:endParaRPr lang="pl-PL"/>
        </a:p>
      </dgm:t>
    </dgm:pt>
    <dgm:pt modelId="{09D16D61-409B-4B0E-90B1-5E4CA4F4F41B}" type="sibTrans" cxnId="{BF81F2DC-BFEA-4C4B-8505-57C0C335C869}">
      <dgm:prSet/>
      <dgm:spPr>
        <a:ln>
          <a:noFill/>
        </a:ln>
        <a:scene3d>
          <a:camera prst="orthographicFront" zoom="92000"/>
          <a:lightRig rig="balanced" dir="t">
            <a:rot lat="0" lon="0" rev="12700000"/>
          </a:lightRig>
        </a:scene3d>
        <a:sp3d prstMaterial="powder"/>
      </dgm:spPr>
      <dgm:t>
        <a:bodyPr/>
        <a:lstStyle/>
        <a:p>
          <a:endParaRPr lang="pl-PL"/>
        </a:p>
      </dgm:t>
    </dgm:pt>
    <dgm:pt modelId="{7672E96D-F92B-4A17-86B3-C752E2D1A87F}" type="pres">
      <dgm:prSet presAssocID="{F7B8B898-8F56-47D4-B0FC-352F2D0805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5E401E7-3740-4EE6-8836-CB8AB60FDB60}" type="pres">
      <dgm:prSet presAssocID="{DA30AC0A-D14F-404E-9E77-F69F61B4FE23}" presName="node" presStyleLbl="node1" presStyleIdx="0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DF2EDCD-34C3-4009-B2E5-5F9F5E1165CA}" type="pres">
      <dgm:prSet presAssocID="{09D16D61-409B-4B0E-90B1-5E4CA4F4F41B}" presName="sibTrans" presStyleLbl="sibTrans1D1" presStyleIdx="0" presStyleCnt="10"/>
      <dgm:spPr/>
      <dgm:t>
        <a:bodyPr/>
        <a:lstStyle/>
        <a:p>
          <a:endParaRPr lang="pl-PL"/>
        </a:p>
      </dgm:t>
    </dgm:pt>
    <dgm:pt modelId="{7A79D8E3-4B07-4C30-BC65-ED73E4CA8D45}" type="pres">
      <dgm:prSet presAssocID="{09D16D61-409B-4B0E-90B1-5E4CA4F4F41B}" presName="connectorText" presStyleLbl="sibTrans1D1" presStyleIdx="0" presStyleCnt="10"/>
      <dgm:spPr/>
      <dgm:t>
        <a:bodyPr/>
        <a:lstStyle/>
        <a:p>
          <a:endParaRPr lang="pl-PL"/>
        </a:p>
      </dgm:t>
    </dgm:pt>
    <dgm:pt modelId="{CE306DE0-BD8D-428F-8015-BD22C28366AA}" type="pres">
      <dgm:prSet presAssocID="{DDEE8956-8699-45F5-A37A-271B8CE888FB}" presName="node" presStyleLbl="node1" presStyleIdx="1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6F89B357-3064-4C76-AB0E-99F1C833B320}" type="pres">
      <dgm:prSet presAssocID="{87E49226-9D70-49FB-9DCE-0A1ACAA51C21}" presName="sibTrans" presStyleLbl="sibTrans1D1" presStyleIdx="1" presStyleCnt="10"/>
      <dgm:spPr/>
      <dgm:t>
        <a:bodyPr/>
        <a:lstStyle/>
        <a:p>
          <a:endParaRPr lang="pl-PL"/>
        </a:p>
      </dgm:t>
    </dgm:pt>
    <dgm:pt modelId="{439B7D8E-B232-4EEA-9927-098D8F5315C9}" type="pres">
      <dgm:prSet presAssocID="{87E49226-9D70-49FB-9DCE-0A1ACAA51C21}" presName="connectorText" presStyleLbl="sibTrans1D1" presStyleIdx="1" presStyleCnt="10"/>
      <dgm:spPr/>
      <dgm:t>
        <a:bodyPr/>
        <a:lstStyle/>
        <a:p>
          <a:endParaRPr lang="pl-PL"/>
        </a:p>
      </dgm:t>
    </dgm:pt>
    <dgm:pt modelId="{6E9CA760-43F3-4616-A7DE-A654FF2DC7A6}" type="pres">
      <dgm:prSet presAssocID="{421D2527-51CA-4664-A28A-B5CE1838700A}" presName="node" presStyleLbl="node1" presStyleIdx="2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BA25FDD3-7CB3-4188-8A72-17394E1FA46D}" type="pres">
      <dgm:prSet presAssocID="{D8A6A91B-ECA0-436F-93C3-5C8C806BA1C0}" presName="sibTrans" presStyleLbl="sibTrans1D1" presStyleIdx="2" presStyleCnt="10"/>
      <dgm:spPr/>
      <dgm:t>
        <a:bodyPr/>
        <a:lstStyle/>
        <a:p>
          <a:endParaRPr lang="pl-PL"/>
        </a:p>
      </dgm:t>
    </dgm:pt>
    <dgm:pt modelId="{48D07B88-BF48-4037-A66F-AADC01D42BC6}" type="pres">
      <dgm:prSet presAssocID="{D8A6A91B-ECA0-436F-93C3-5C8C806BA1C0}" presName="connectorText" presStyleLbl="sibTrans1D1" presStyleIdx="2" presStyleCnt="10"/>
      <dgm:spPr/>
      <dgm:t>
        <a:bodyPr/>
        <a:lstStyle/>
        <a:p>
          <a:endParaRPr lang="pl-PL"/>
        </a:p>
      </dgm:t>
    </dgm:pt>
    <dgm:pt modelId="{E29C5D9C-3EB2-4BE1-82BE-2E87CD071848}" type="pres">
      <dgm:prSet presAssocID="{50357EED-A847-489D-BB7B-D103C79984B7}" presName="node" presStyleLbl="node1" presStyleIdx="3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F50DECF-5665-4E69-B28F-FBB56B875EBB}" type="pres">
      <dgm:prSet presAssocID="{C3326B78-55DA-4809-99AF-18161CFDEA9A}" presName="sibTrans" presStyleLbl="sibTrans1D1" presStyleIdx="3" presStyleCnt="10"/>
      <dgm:spPr/>
      <dgm:t>
        <a:bodyPr/>
        <a:lstStyle/>
        <a:p>
          <a:endParaRPr lang="pl-PL"/>
        </a:p>
      </dgm:t>
    </dgm:pt>
    <dgm:pt modelId="{39CD05BC-194B-4E8E-9502-821D99A5CEE8}" type="pres">
      <dgm:prSet presAssocID="{C3326B78-55DA-4809-99AF-18161CFDEA9A}" presName="connectorText" presStyleLbl="sibTrans1D1" presStyleIdx="3" presStyleCnt="10"/>
      <dgm:spPr/>
      <dgm:t>
        <a:bodyPr/>
        <a:lstStyle/>
        <a:p>
          <a:endParaRPr lang="pl-PL"/>
        </a:p>
      </dgm:t>
    </dgm:pt>
    <dgm:pt modelId="{1FB21FFA-6A35-4A39-A7BE-A52CCE2B0770}" type="pres">
      <dgm:prSet presAssocID="{B90D5545-631A-4ECB-A3F1-FC166C1AB561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0C1DEF42-A2F0-48C4-A9F8-FB54C05CE595}" type="pres">
      <dgm:prSet presAssocID="{566EAC15-DBBE-449E-9DEE-52FA7B2B29F8}" presName="sibTrans" presStyleLbl="sibTrans1D1" presStyleIdx="4" presStyleCnt="10"/>
      <dgm:spPr/>
      <dgm:t>
        <a:bodyPr/>
        <a:lstStyle/>
        <a:p>
          <a:endParaRPr lang="pl-PL"/>
        </a:p>
      </dgm:t>
    </dgm:pt>
    <dgm:pt modelId="{98311C31-A95A-4694-80FE-6B8CFC1AA67E}" type="pres">
      <dgm:prSet presAssocID="{566EAC15-DBBE-449E-9DEE-52FA7B2B29F8}" presName="connectorText" presStyleLbl="sibTrans1D1" presStyleIdx="4" presStyleCnt="10"/>
      <dgm:spPr/>
      <dgm:t>
        <a:bodyPr/>
        <a:lstStyle/>
        <a:p>
          <a:endParaRPr lang="pl-PL"/>
        </a:p>
      </dgm:t>
    </dgm:pt>
    <dgm:pt modelId="{74EFDC5B-70AE-4E53-B3A0-E70F92B575BF}" type="pres">
      <dgm:prSet presAssocID="{7DB601BC-0895-45C4-93CE-E333B33FDEB5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7DCC8A90-D8AB-4363-AB2A-0D969FF0E404}" type="pres">
      <dgm:prSet presAssocID="{7221E304-A1C5-4ECF-8D1F-AA533060DC7C}" presName="sibTrans" presStyleLbl="sibTrans1D1" presStyleIdx="5" presStyleCnt="10"/>
      <dgm:spPr/>
      <dgm:t>
        <a:bodyPr/>
        <a:lstStyle/>
        <a:p>
          <a:endParaRPr lang="pl-PL"/>
        </a:p>
      </dgm:t>
    </dgm:pt>
    <dgm:pt modelId="{25317AD7-09F7-46A3-A969-517172C5836F}" type="pres">
      <dgm:prSet presAssocID="{7221E304-A1C5-4ECF-8D1F-AA533060DC7C}" presName="connectorText" presStyleLbl="sibTrans1D1" presStyleIdx="5" presStyleCnt="10"/>
      <dgm:spPr/>
      <dgm:t>
        <a:bodyPr/>
        <a:lstStyle/>
        <a:p>
          <a:endParaRPr lang="pl-PL"/>
        </a:p>
      </dgm:t>
    </dgm:pt>
    <dgm:pt modelId="{C3E1C2F5-151D-44A0-96B2-47662806F5D4}" type="pres">
      <dgm:prSet presAssocID="{21800429-3CC2-42E3-BE25-59A547189752}" presName="node" presStyleLbl="node1" presStyleIdx="6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AC2F3C10-D409-41DB-A243-9C5F87FE4EF1}" type="pres">
      <dgm:prSet presAssocID="{26D8FFE5-24F9-4514-9F32-B34C15B70979}" presName="sibTrans" presStyleLbl="sibTrans1D1" presStyleIdx="6" presStyleCnt="10"/>
      <dgm:spPr/>
      <dgm:t>
        <a:bodyPr/>
        <a:lstStyle/>
        <a:p>
          <a:endParaRPr lang="pl-PL"/>
        </a:p>
      </dgm:t>
    </dgm:pt>
    <dgm:pt modelId="{72A62554-50BA-43AA-867F-11796CE3454B}" type="pres">
      <dgm:prSet presAssocID="{26D8FFE5-24F9-4514-9F32-B34C15B70979}" presName="connectorText" presStyleLbl="sibTrans1D1" presStyleIdx="6" presStyleCnt="10"/>
      <dgm:spPr/>
      <dgm:t>
        <a:bodyPr/>
        <a:lstStyle/>
        <a:p>
          <a:endParaRPr lang="pl-PL"/>
        </a:p>
      </dgm:t>
    </dgm:pt>
    <dgm:pt modelId="{A1854427-5EB2-4277-B025-81BA4EA3A44E}" type="pres">
      <dgm:prSet presAssocID="{D58BAAB2-F3F3-4237-B8F0-E2E7FCC2F2E0}" presName="node" presStyleLbl="node1" presStyleIdx="7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FF4B1BA-2F78-436E-B191-D3ED51F43C36}" type="pres">
      <dgm:prSet presAssocID="{48AD279D-5F9A-42AC-A812-8718A1324147}" presName="sibTrans" presStyleLbl="sibTrans1D1" presStyleIdx="7" presStyleCnt="10"/>
      <dgm:spPr/>
      <dgm:t>
        <a:bodyPr/>
        <a:lstStyle/>
        <a:p>
          <a:endParaRPr lang="pl-PL"/>
        </a:p>
      </dgm:t>
    </dgm:pt>
    <dgm:pt modelId="{C9BA1D2C-8C3D-4195-A44D-B88A9CAD99A8}" type="pres">
      <dgm:prSet presAssocID="{48AD279D-5F9A-42AC-A812-8718A1324147}" presName="connectorText" presStyleLbl="sibTrans1D1" presStyleIdx="7" presStyleCnt="10"/>
      <dgm:spPr/>
      <dgm:t>
        <a:bodyPr/>
        <a:lstStyle/>
        <a:p>
          <a:endParaRPr lang="pl-PL"/>
        </a:p>
      </dgm:t>
    </dgm:pt>
    <dgm:pt modelId="{73D2E573-7C16-4CCB-9A04-ADAEB4E02224}" type="pres">
      <dgm:prSet presAssocID="{C741479F-E145-4770-B64F-0833DE8FC9C1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037EAD82-B2D8-43FE-A703-12A88B0428B4}" type="pres">
      <dgm:prSet presAssocID="{EA3530F7-C575-41D8-ADF1-376F129DA854}" presName="sibTrans" presStyleLbl="sibTrans1D1" presStyleIdx="8" presStyleCnt="10"/>
      <dgm:spPr/>
      <dgm:t>
        <a:bodyPr/>
        <a:lstStyle/>
        <a:p>
          <a:endParaRPr lang="pl-PL"/>
        </a:p>
      </dgm:t>
    </dgm:pt>
    <dgm:pt modelId="{C478CC64-7C8B-4295-B616-6C7BDAABFF9B}" type="pres">
      <dgm:prSet presAssocID="{EA3530F7-C575-41D8-ADF1-376F129DA854}" presName="connectorText" presStyleLbl="sibTrans1D1" presStyleIdx="8" presStyleCnt="10"/>
      <dgm:spPr/>
      <dgm:t>
        <a:bodyPr/>
        <a:lstStyle/>
        <a:p>
          <a:endParaRPr lang="pl-PL"/>
        </a:p>
      </dgm:t>
    </dgm:pt>
    <dgm:pt modelId="{67E45784-00B7-44C1-AF14-853F509921D5}" type="pres">
      <dgm:prSet presAssocID="{4A16D22D-F5FC-479F-92AE-90E78DB93E3D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C979106-6E42-422A-9AA6-8BE38CFC4013}" type="pres">
      <dgm:prSet presAssocID="{1D4A6361-B3A7-415C-A6E3-BFBB17FC9C8C}" presName="sibTrans" presStyleLbl="sibTrans1D1" presStyleIdx="9" presStyleCnt="10"/>
      <dgm:spPr/>
      <dgm:t>
        <a:bodyPr/>
        <a:lstStyle/>
        <a:p>
          <a:endParaRPr lang="pl-PL"/>
        </a:p>
      </dgm:t>
    </dgm:pt>
    <dgm:pt modelId="{0A5B48A6-DBDB-4ED7-A191-47CAEC35CD7F}" type="pres">
      <dgm:prSet presAssocID="{1D4A6361-B3A7-415C-A6E3-BFBB17FC9C8C}" presName="connectorText" presStyleLbl="sibTrans1D1" presStyleIdx="9" presStyleCnt="10"/>
      <dgm:spPr/>
      <dgm:t>
        <a:bodyPr/>
        <a:lstStyle/>
        <a:p>
          <a:endParaRPr lang="pl-PL"/>
        </a:p>
      </dgm:t>
    </dgm:pt>
    <dgm:pt modelId="{054B63A0-9BF6-4A4B-9D7B-A80A931C31E6}" type="pres">
      <dgm:prSet presAssocID="{0842BFAD-DFE0-4720-BD39-43602E28AD1D}" presName="node" presStyleLbl="node1" presStyleIdx="10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416D975B-3086-46C8-BFBA-FA2B0F1AE93C}" srcId="{F7B8B898-8F56-47D4-B0FC-352F2D0805BF}" destId="{421D2527-51CA-4664-A28A-B5CE1838700A}" srcOrd="2" destOrd="0" parTransId="{D9B021E9-3BF3-4D51-9FDB-4CAC27674F38}" sibTransId="{D8A6A91B-ECA0-436F-93C3-5C8C806BA1C0}"/>
    <dgm:cxn modelId="{7F158935-4C18-4168-945A-A02CA51120F2}" type="presOf" srcId="{C741479F-E145-4770-B64F-0833DE8FC9C1}" destId="{73D2E573-7C16-4CCB-9A04-ADAEB4E02224}" srcOrd="0" destOrd="0" presId="urn:microsoft.com/office/officeart/2005/8/layout/bProcess3"/>
    <dgm:cxn modelId="{65B5F94F-BE08-42BA-AC46-EF6B01391956}" type="presOf" srcId="{EA3530F7-C575-41D8-ADF1-376F129DA854}" destId="{037EAD82-B2D8-43FE-A703-12A88B0428B4}" srcOrd="0" destOrd="0" presId="urn:microsoft.com/office/officeart/2005/8/layout/bProcess3"/>
    <dgm:cxn modelId="{5EBE9D40-CDEA-4792-8B00-4BDEC3BF9DDE}" type="presOf" srcId="{D8A6A91B-ECA0-436F-93C3-5C8C806BA1C0}" destId="{BA25FDD3-7CB3-4188-8A72-17394E1FA46D}" srcOrd="0" destOrd="0" presId="urn:microsoft.com/office/officeart/2005/8/layout/bProcess3"/>
    <dgm:cxn modelId="{754C6252-9EC3-4D6D-AB6B-63E290BBC7AE}" type="presOf" srcId="{7221E304-A1C5-4ECF-8D1F-AA533060DC7C}" destId="{25317AD7-09F7-46A3-A969-517172C5836F}" srcOrd="1" destOrd="0" presId="urn:microsoft.com/office/officeart/2005/8/layout/bProcess3"/>
    <dgm:cxn modelId="{1D19D80E-FF20-4F38-86FA-4C0D6EC52CBC}" type="presOf" srcId="{21800429-3CC2-42E3-BE25-59A547189752}" destId="{C3E1C2F5-151D-44A0-96B2-47662806F5D4}" srcOrd="0" destOrd="0" presId="urn:microsoft.com/office/officeart/2005/8/layout/bProcess3"/>
    <dgm:cxn modelId="{AA9B3B96-9140-4C6F-9CB6-AD203AEEA031}" type="presOf" srcId="{50357EED-A847-489D-BB7B-D103C79984B7}" destId="{E29C5D9C-3EB2-4BE1-82BE-2E87CD071848}" srcOrd="0" destOrd="0" presId="urn:microsoft.com/office/officeart/2005/8/layout/bProcess3"/>
    <dgm:cxn modelId="{1D02E64A-6E1C-4F8D-AF2E-68C848406F3D}" type="presOf" srcId="{48AD279D-5F9A-42AC-A812-8718A1324147}" destId="{C9BA1D2C-8C3D-4195-A44D-B88A9CAD99A8}" srcOrd="1" destOrd="0" presId="urn:microsoft.com/office/officeart/2005/8/layout/bProcess3"/>
    <dgm:cxn modelId="{142E9FBA-FA79-4C84-B902-4A8F02D2D542}" srcId="{F7B8B898-8F56-47D4-B0FC-352F2D0805BF}" destId="{21800429-3CC2-42E3-BE25-59A547189752}" srcOrd="6" destOrd="0" parTransId="{D8E9E16A-5687-4282-A14E-32F3489F7925}" sibTransId="{26D8FFE5-24F9-4514-9F32-B34C15B70979}"/>
    <dgm:cxn modelId="{ABD0D71E-8D41-401B-A7A1-1200CC568E7A}" srcId="{F7B8B898-8F56-47D4-B0FC-352F2D0805BF}" destId="{7DB601BC-0895-45C4-93CE-E333B33FDEB5}" srcOrd="5" destOrd="0" parTransId="{777F51C9-5A11-410B-ACD8-32571A2FA491}" sibTransId="{7221E304-A1C5-4ECF-8D1F-AA533060DC7C}"/>
    <dgm:cxn modelId="{56F85DE3-2503-462F-9D62-0A3E4CDC1B7A}" type="presOf" srcId="{09D16D61-409B-4B0E-90B1-5E4CA4F4F41B}" destId="{EDF2EDCD-34C3-4009-B2E5-5F9F5E1165CA}" srcOrd="0" destOrd="0" presId="urn:microsoft.com/office/officeart/2005/8/layout/bProcess3"/>
    <dgm:cxn modelId="{D4E5ACA0-4C61-4E86-8ECF-91DCF44E7882}" type="presOf" srcId="{C3326B78-55DA-4809-99AF-18161CFDEA9A}" destId="{39CD05BC-194B-4E8E-9502-821D99A5CEE8}" srcOrd="1" destOrd="0" presId="urn:microsoft.com/office/officeart/2005/8/layout/bProcess3"/>
    <dgm:cxn modelId="{9C8C907B-3416-4154-95C5-437E6ACE5735}" type="presOf" srcId="{87E49226-9D70-49FB-9DCE-0A1ACAA51C21}" destId="{439B7D8E-B232-4EEA-9927-098D8F5315C9}" srcOrd="1" destOrd="0" presId="urn:microsoft.com/office/officeart/2005/8/layout/bProcess3"/>
    <dgm:cxn modelId="{78AEB19A-0C5D-44DC-8FCD-C4674DDE5310}" type="presOf" srcId="{D58BAAB2-F3F3-4237-B8F0-E2E7FCC2F2E0}" destId="{A1854427-5EB2-4277-B025-81BA4EA3A44E}" srcOrd="0" destOrd="0" presId="urn:microsoft.com/office/officeart/2005/8/layout/bProcess3"/>
    <dgm:cxn modelId="{24EA0918-B4B2-4E79-A9CA-2F5BC565E8FE}" type="presOf" srcId="{26D8FFE5-24F9-4514-9F32-B34C15B70979}" destId="{72A62554-50BA-43AA-867F-11796CE3454B}" srcOrd="1" destOrd="0" presId="urn:microsoft.com/office/officeart/2005/8/layout/bProcess3"/>
    <dgm:cxn modelId="{22868C24-5CAB-45E4-A95C-2D89A1A5A7AD}" type="presOf" srcId="{421D2527-51CA-4664-A28A-B5CE1838700A}" destId="{6E9CA760-43F3-4616-A7DE-A654FF2DC7A6}" srcOrd="0" destOrd="0" presId="urn:microsoft.com/office/officeart/2005/8/layout/bProcess3"/>
    <dgm:cxn modelId="{FB5B0B24-C189-480B-8E19-D91CCEB700CA}" type="presOf" srcId="{09D16D61-409B-4B0E-90B1-5E4CA4F4F41B}" destId="{7A79D8E3-4B07-4C30-BC65-ED73E4CA8D45}" srcOrd="1" destOrd="0" presId="urn:microsoft.com/office/officeart/2005/8/layout/bProcess3"/>
    <dgm:cxn modelId="{140D5295-3C53-4993-9E20-B8E510851F03}" type="presOf" srcId="{0842BFAD-DFE0-4720-BD39-43602E28AD1D}" destId="{054B63A0-9BF6-4A4B-9D7B-A80A931C31E6}" srcOrd="0" destOrd="0" presId="urn:microsoft.com/office/officeart/2005/8/layout/bProcess3"/>
    <dgm:cxn modelId="{45A5218D-ACAA-4D2A-9217-427C439C5B8A}" type="presOf" srcId="{DDEE8956-8699-45F5-A37A-271B8CE888FB}" destId="{CE306DE0-BD8D-428F-8015-BD22C28366AA}" srcOrd="0" destOrd="0" presId="urn:microsoft.com/office/officeart/2005/8/layout/bProcess3"/>
    <dgm:cxn modelId="{D297E849-0F3E-4C3A-965B-64D58C48880E}" type="presOf" srcId="{7DB601BC-0895-45C4-93CE-E333B33FDEB5}" destId="{74EFDC5B-70AE-4E53-B3A0-E70F92B575BF}" srcOrd="0" destOrd="0" presId="urn:microsoft.com/office/officeart/2005/8/layout/bProcess3"/>
    <dgm:cxn modelId="{BA029D81-7A3B-46F1-9979-8A97625E8C8E}" type="presOf" srcId="{F7B8B898-8F56-47D4-B0FC-352F2D0805BF}" destId="{7672E96D-F92B-4A17-86B3-C752E2D1A87F}" srcOrd="0" destOrd="0" presId="urn:microsoft.com/office/officeart/2005/8/layout/bProcess3"/>
    <dgm:cxn modelId="{EC35509C-EA7B-4696-9EBE-3A1F5A3CD6DD}" srcId="{F7B8B898-8F56-47D4-B0FC-352F2D0805BF}" destId="{4A16D22D-F5FC-479F-92AE-90E78DB93E3D}" srcOrd="9" destOrd="0" parTransId="{F0662D76-AC79-484C-958B-1DB868533FBF}" sibTransId="{1D4A6361-B3A7-415C-A6E3-BFBB17FC9C8C}"/>
    <dgm:cxn modelId="{4A46D7A8-78BD-46AE-9A4D-C1871E2660ED}" srcId="{F7B8B898-8F56-47D4-B0FC-352F2D0805BF}" destId="{50357EED-A847-489D-BB7B-D103C79984B7}" srcOrd="3" destOrd="0" parTransId="{2C75D09B-20EC-4B41-BA7A-52A543571E58}" sibTransId="{C3326B78-55DA-4809-99AF-18161CFDEA9A}"/>
    <dgm:cxn modelId="{BF81F2DC-BFEA-4C4B-8505-57C0C335C869}" srcId="{F7B8B898-8F56-47D4-B0FC-352F2D0805BF}" destId="{DA30AC0A-D14F-404E-9E77-F69F61B4FE23}" srcOrd="0" destOrd="0" parTransId="{ECF5717B-8EF2-4AC2-AA6E-78E8DDAC5E15}" sibTransId="{09D16D61-409B-4B0E-90B1-5E4CA4F4F41B}"/>
    <dgm:cxn modelId="{DE630922-8E7A-408C-BE8F-69350F289BE4}" type="presOf" srcId="{1D4A6361-B3A7-415C-A6E3-BFBB17FC9C8C}" destId="{0A5B48A6-DBDB-4ED7-A191-47CAEC35CD7F}" srcOrd="1" destOrd="0" presId="urn:microsoft.com/office/officeart/2005/8/layout/bProcess3"/>
    <dgm:cxn modelId="{96F39CB7-FD5E-4600-A188-4F40CEF493E4}" type="presOf" srcId="{D8A6A91B-ECA0-436F-93C3-5C8C806BA1C0}" destId="{48D07B88-BF48-4037-A66F-AADC01D42BC6}" srcOrd="1" destOrd="0" presId="urn:microsoft.com/office/officeart/2005/8/layout/bProcess3"/>
    <dgm:cxn modelId="{265DC467-7C1C-4BF2-A1CC-ACA524447C5B}" srcId="{F7B8B898-8F56-47D4-B0FC-352F2D0805BF}" destId="{D58BAAB2-F3F3-4237-B8F0-E2E7FCC2F2E0}" srcOrd="7" destOrd="0" parTransId="{A4EDA0AC-4CFC-4A66-A1B8-BD2CD1545873}" sibTransId="{48AD279D-5F9A-42AC-A812-8718A1324147}"/>
    <dgm:cxn modelId="{D352EC32-8E08-48E4-BC60-81FFCBB7D4C2}" type="presOf" srcId="{DA30AC0A-D14F-404E-9E77-F69F61B4FE23}" destId="{C5E401E7-3740-4EE6-8836-CB8AB60FDB60}" srcOrd="0" destOrd="0" presId="urn:microsoft.com/office/officeart/2005/8/layout/bProcess3"/>
    <dgm:cxn modelId="{16D3B5E8-D6E4-4DE9-B456-1B5D12B70265}" type="presOf" srcId="{566EAC15-DBBE-449E-9DEE-52FA7B2B29F8}" destId="{0C1DEF42-A2F0-48C4-A9F8-FB54C05CE595}" srcOrd="0" destOrd="0" presId="urn:microsoft.com/office/officeart/2005/8/layout/bProcess3"/>
    <dgm:cxn modelId="{B7CE27C5-1B8A-4CFE-8BE8-573E53B2E73A}" srcId="{F7B8B898-8F56-47D4-B0FC-352F2D0805BF}" destId="{B90D5545-631A-4ECB-A3F1-FC166C1AB561}" srcOrd="4" destOrd="0" parTransId="{AEFC0E7C-CE1D-4CB1-8491-A360526DA6E0}" sibTransId="{566EAC15-DBBE-449E-9DEE-52FA7B2B29F8}"/>
    <dgm:cxn modelId="{AD20E871-06F1-4747-8FCF-2522CCA80C9D}" srcId="{F7B8B898-8F56-47D4-B0FC-352F2D0805BF}" destId="{0842BFAD-DFE0-4720-BD39-43602E28AD1D}" srcOrd="10" destOrd="0" parTransId="{03BA2DA3-A718-4736-A07A-639658B3FD4D}" sibTransId="{8BB7B7A5-775B-497E-89E6-9C48DE26FBE5}"/>
    <dgm:cxn modelId="{AADAA6DF-0581-44B0-A1F1-2C86182FDBA2}" type="presOf" srcId="{48AD279D-5F9A-42AC-A812-8718A1324147}" destId="{EFF4B1BA-2F78-436E-B191-D3ED51F43C36}" srcOrd="0" destOrd="0" presId="urn:microsoft.com/office/officeart/2005/8/layout/bProcess3"/>
    <dgm:cxn modelId="{3E03031E-EA30-458E-AEF0-1DD00CC780D2}" type="presOf" srcId="{1D4A6361-B3A7-415C-A6E3-BFBB17FC9C8C}" destId="{EC979106-6E42-422A-9AA6-8BE38CFC4013}" srcOrd="0" destOrd="0" presId="urn:microsoft.com/office/officeart/2005/8/layout/bProcess3"/>
    <dgm:cxn modelId="{4CC18E12-C40B-4B2E-B256-9958FF25D40F}" srcId="{F7B8B898-8F56-47D4-B0FC-352F2D0805BF}" destId="{DDEE8956-8699-45F5-A37A-271B8CE888FB}" srcOrd="1" destOrd="0" parTransId="{7668094A-2F5F-4177-834B-DFE520E67E16}" sibTransId="{87E49226-9D70-49FB-9DCE-0A1ACAA51C21}"/>
    <dgm:cxn modelId="{3D5A02E6-ABB4-4D47-8A3A-2049D76CDAA1}" type="presOf" srcId="{C3326B78-55DA-4809-99AF-18161CFDEA9A}" destId="{8F50DECF-5665-4E69-B28F-FBB56B875EBB}" srcOrd="0" destOrd="0" presId="urn:microsoft.com/office/officeart/2005/8/layout/bProcess3"/>
    <dgm:cxn modelId="{7F98E989-3781-4F64-B006-E6972FC50534}" type="presOf" srcId="{4A16D22D-F5FC-479F-92AE-90E78DB93E3D}" destId="{67E45784-00B7-44C1-AF14-853F509921D5}" srcOrd="0" destOrd="0" presId="urn:microsoft.com/office/officeart/2005/8/layout/bProcess3"/>
    <dgm:cxn modelId="{93B24C64-4B04-41A2-80B2-F9AB2B3BBCD3}" srcId="{F7B8B898-8F56-47D4-B0FC-352F2D0805BF}" destId="{C741479F-E145-4770-B64F-0833DE8FC9C1}" srcOrd="8" destOrd="0" parTransId="{C00C3176-059E-43FE-9B9C-04B62C9CAC1C}" sibTransId="{EA3530F7-C575-41D8-ADF1-376F129DA854}"/>
    <dgm:cxn modelId="{9A90DF29-3D4E-4A28-B37D-49167E65E825}" type="presOf" srcId="{B90D5545-631A-4ECB-A3F1-FC166C1AB561}" destId="{1FB21FFA-6A35-4A39-A7BE-A52CCE2B0770}" srcOrd="0" destOrd="0" presId="urn:microsoft.com/office/officeart/2005/8/layout/bProcess3"/>
    <dgm:cxn modelId="{7FECCE72-81FE-461A-9739-1737BBB18D52}" type="presOf" srcId="{7221E304-A1C5-4ECF-8D1F-AA533060DC7C}" destId="{7DCC8A90-D8AB-4363-AB2A-0D969FF0E404}" srcOrd="0" destOrd="0" presId="urn:microsoft.com/office/officeart/2005/8/layout/bProcess3"/>
    <dgm:cxn modelId="{C0CD8BDA-5E0D-499E-8F83-A4DD83CF84D3}" type="presOf" srcId="{87E49226-9D70-49FB-9DCE-0A1ACAA51C21}" destId="{6F89B357-3064-4C76-AB0E-99F1C833B320}" srcOrd="0" destOrd="0" presId="urn:microsoft.com/office/officeart/2005/8/layout/bProcess3"/>
    <dgm:cxn modelId="{4F1606EB-32AA-4832-A9C4-5CF21DE8E786}" type="presOf" srcId="{566EAC15-DBBE-449E-9DEE-52FA7B2B29F8}" destId="{98311C31-A95A-4694-80FE-6B8CFC1AA67E}" srcOrd="1" destOrd="0" presId="urn:microsoft.com/office/officeart/2005/8/layout/bProcess3"/>
    <dgm:cxn modelId="{1072B117-F1AA-4139-9D38-31C2B94BAE42}" type="presOf" srcId="{26D8FFE5-24F9-4514-9F32-B34C15B70979}" destId="{AC2F3C10-D409-41DB-A243-9C5F87FE4EF1}" srcOrd="0" destOrd="0" presId="urn:microsoft.com/office/officeart/2005/8/layout/bProcess3"/>
    <dgm:cxn modelId="{2A0F8DEB-BFA2-4A25-85CB-4CD9474988DF}" type="presOf" srcId="{EA3530F7-C575-41D8-ADF1-376F129DA854}" destId="{C478CC64-7C8B-4295-B616-6C7BDAABFF9B}" srcOrd="1" destOrd="0" presId="urn:microsoft.com/office/officeart/2005/8/layout/bProcess3"/>
    <dgm:cxn modelId="{7159ECA6-2BC1-4A67-9190-6DCFE437A4AE}" type="presParOf" srcId="{7672E96D-F92B-4A17-86B3-C752E2D1A87F}" destId="{C5E401E7-3740-4EE6-8836-CB8AB60FDB60}" srcOrd="0" destOrd="0" presId="urn:microsoft.com/office/officeart/2005/8/layout/bProcess3"/>
    <dgm:cxn modelId="{FAF0F7FC-11C1-4803-8358-018A8FED587B}" type="presParOf" srcId="{7672E96D-F92B-4A17-86B3-C752E2D1A87F}" destId="{EDF2EDCD-34C3-4009-B2E5-5F9F5E1165CA}" srcOrd="1" destOrd="0" presId="urn:microsoft.com/office/officeart/2005/8/layout/bProcess3"/>
    <dgm:cxn modelId="{6264FE86-5D10-412C-98AF-ECF8724E13FF}" type="presParOf" srcId="{EDF2EDCD-34C3-4009-B2E5-5F9F5E1165CA}" destId="{7A79D8E3-4B07-4C30-BC65-ED73E4CA8D45}" srcOrd="0" destOrd="0" presId="urn:microsoft.com/office/officeart/2005/8/layout/bProcess3"/>
    <dgm:cxn modelId="{DE1702CD-E6C2-4E71-8B35-E464F97D3576}" type="presParOf" srcId="{7672E96D-F92B-4A17-86B3-C752E2D1A87F}" destId="{CE306DE0-BD8D-428F-8015-BD22C28366AA}" srcOrd="2" destOrd="0" presId="urn:microsoft.com/office/officeart/2005/8/layout/bProcess3"/>
    <dgm:cxn modelId="{56DA2F2C-8220-4232-9774-FEAAFB9F79B1}" type="presParOf" srcId="{7672E96D-F92B-4A17-86B3-C752E2D1A87F}" destId="{6F89B357-3064-4C76-AB0E-99F1C833B320}" srcOrd="3" destOrd="0" presId="urn:microsoft.com/office/officeart/2005/8/layout/bProcess3"/>
    <dgm:cxn modelId="{3C50B7E3-DF38-47EF-BDF9-60885BEFFEAA}" type="presParOf" srcId="{6F89B357-3064-4C76-AB0E-99F1C833B320}" destId="{439B7D8E-B232-4EEA-9927-098D8F5315C9}" srcOrd="0" destOrd="0" presId="urn:microsoft.com/office/officeart/2005/8/layout/bProcess3"/>
    <dgm:cxn modelId="{8FD4C5F2-01AD-495E-B1C8-CA807D6DDB32}" type="presParOf" srcId="{7672E96D-F92B-4A17-86B3-C752E2D1A87F}" destId="{6E9CA760-43F3-4616-A7DE-A654FF2DC7A6}" srcOrd="4" destOrd="0" presId="urn:microsoft.com/office/officeart/2005/8/layout/bProcess3"/>
    <dgm:cxn modelId="{BB2780DE-D52C-4ECB-B49E-B355E4DA1E06}" type="presParOf" srcId="{7672E96D-F92B-4A17-86B3-C752E2D1A87F}" destId="{BA25FDD3-7CB3-4188-8A72-17394E1FA46D}" srcOrd="5" destOrd="0" presId="urn:microsoft.com/office/officeart/2005/8/layout/bProcess3"/>
    <dgm:cxn modelId="{9F9830F8-D854-4125-B2BA-298CA59F724F}" type="presParOf" srcId="{BA25FDD3-7CB3-4188-8A72-17394E1FA46D}" destId="{48D07B88-BF48-4037-A66F-AADC01D42BC6}" srcOrd="0" destOrd="0" presId="urn:microsoft.com/office/officeart/2005/8/layout/bProcess3"/>
    <dgm:cxn modelId="{8F157BF8-04FC-4875-81D2-1963FB60C084}" type="presParOf" srcId="{7672E96D-F92B-4A17-86B3-C752E2D1A87F}" destId="{E29C5D9C-3EB2-4BE1-82BE-2E87CD071848}" srcOrd="6" destOrd="0" presId="urn:microsoft.com/office/officeart/2005/8/layout/bProcess3"/>
    <dgm:cxn modelId="{708663DB-3461-4005-A17F-B0F70FDCADA6}" type="presParOf" srcId="{7672E96D-F92B-4A17-86B3-C752E2D1A87F}" destId="{8F50DECF-5665-4E69-B28F-FBB56B875EBB}" srcOrd="7" destOrd="0" presId="urn:microsoft.com/office/officeart/2005/8/layout/bProcess3"/>
    <dgm:cxn modelId="{66735FCC-9974-432B-A3E7-C7331271FB13}" type="presParOf" srcId="{8F50DECF-5665-4E69-B28F-FBB56B875EBB}" destId="{39CD05BC-194B-4E8E-9502-821D99A5CEE8}" srcOrd="0" destOrd="0" presId="urn:microsoft.com/office/officeart/2005/8/layout/bProcess3"/>
    <dgm:cxn modelId="{A3257360-432F-43BE-9E1C-77170E53A36C}" type="presParOf" srcId="{7672E96D-F92B-4A17-86B3-C752E2D1A87F}" destId="{1FB21FFA-6A35-4A39-A7BE-A52CCE2B0770}" srcOrd="8" destOrd="0" presId="urn:microsoft.com/office/officeart/2005/8/layout/bProcess3"/>
    <dgm:cxn modelId="{4F75E00B-76E4-4817-995F-4E9F86F18420}" type="presParOf" srcId="{7672E96D-F92B-4A17-86B3-C752E2D1A87F}" destId="{0C1DEF42-A2F0-48C4-A9F8-FB54C05CE595}" srcOrd="9" destOrd="0" presId="urn:microsoft.com/office/officeart/2005/8/layout/bProcess3"/>
    <dgm:cxn modelId="{EF81160E-56DE-442D-B95A-67B3E0FA90DE}" type="presParOf" srcId="{0C1DEF42-A2F0-48C4-A9F8-FB54C05CE595}" destId="{98311C31-A95A-4694-80FE-6B8CFC1AA67E}" srcOrd="0" destOrd="0" presId="urn:microsoft.com/office/officeart/2005/8/layout/bProcess3"/>
    <dgm:cxn modelId="{A4256407-F7C2-476D-BC7A-BC79A012972B}" type="presParOf" srcId="{7672E96D-F92B-4A17-86B3-C752E2D1A87F}" destId="{74EFDC5B-70AE-4E53-B3A0-E70F92B575BF}" srcOrd="10" destOrd="0" presId="urn:microsoft.com/office/officeart/2005/8/layout/bProcess3"/>
    <dgm:cxn modelId="{3DD294FD-B51F-4087-BBDF-E4F077A4DC65}" type="presParOf" srcId="{7672E96D-F92B-4A17-86B3-C752E2D1A87F}" destId="{7DCC8A90-D8AB-4363-AB2A-0D969FF0E404}" srcOrd="11" destOrd="0" presId="urn:microsoft.com/office/officeart/2005/8/layout/bProcess3"/>
    <dgm:cxn modelId="{0E282BF1-EDBA-4B6E-B620-7CD086BA9A4A}" type="presParOf" srcId="{7DCC8A90-D8AB-4363-AB2A-0D969FF0E404}" destId="{25317AD7-09F7-46A3-A969-517172C5836F}" srcOrd="0" destOrd="0" presId="urn:microsoft.com/office/officeart/2005/8/layout/bProcess3"/>
    <dgm:cxn modelId="{076E8E2D-E864-4101-A13A-A505F2B96D3C}" type="presParOf" srcId="{7672E96D-F92B-4A17-86B3-C752E2D1A87F}" destId="{C3E1C2F5-151D-44A0-96B2-47662806F5D4}" srcOrd="12" destOrd="0" presId="urn:microsoft.com/office/officeart/2005/8/layout/bProcess3"/>
    <dgm:cxn modelId="{3067F678-0BB9-4205-92C5-E692F45B36EC}" type="presParOf" srcId="{7672E96D-F92B-4A17-86B3-C752E2D1A87F}" destId="{AC2F3C10-D409-41DB-A243-9C5F87FE4EF1}" srcOrd="13" destOrd="0" presId="urn:microsoft.com/office/officeart/2005/8/layout/bProcess3"/>
    <dgm:cxn modelId="{94BC51A7-57DC-428D-80DE-F4407EC100D3}" type="presParOf" srcId="{AC2F3C10-D409-41DB-A243-9C5F87FE4EF1}" destId="{72A62554-50BA-43AA-867F-11796CE3454B}" srcOrd="0" destOrd="0" presId="urn:microsoft.com/office/officeart/2005/8/layout/bProcess3"/>
    <dgm:cxn modelId="{FB969756-AF6B-4A95-878D-8EB4DF357F22}" type="presParOf" srcId="{7672E96D-F92B-4A17-86B3-C752E2D1A87F}" destId="{A1854427-5EB2-4277-B025-81BA4EA3A44E}" srcOrd="14" destOrd="0" presId="urn:microsoft.com/office/officeart/2005/8/layout/bProcess3"/>
    <dgm:cxn modelId="{6DA9B9ED-BB58-484B-A8EB-7CC901E9BDDB}" type="presParOf" srcId="{7672E96D-F92B-4A17-86B3-C752E2D1A87F}" destId="{EFF4B1BA-2F78-436E-B191-D3ED51F43C36}" srcOrd="15" destOrd="0" presId="urn:microsoft.com/office/officeart/2005/8/layout/bProcess3"/>
    <dgm:cxn modelId="{4E7674C6-C2F3-4E83-AC18-68EC8849C27D}" type="presParOf" srcId="{EFF4B1BA-2F78-436E-B191-D3ED51F43C36}" destId="{C9BA1D2C-8C3D-4195-A44D-B88A9CAD99A8}" srcOrd="0" destOrd="0" presId="urn:microsoft.com/office/officeart/2005/8/layout/bProcess3"/>
    <dgm:cxn modelId="{4BDDB472-EFB6-463C-BD79-97FB4348DB44}" type="presParOf" srcId="{7672E96D-F92B-4A17-86B3-C752E2D1A87F}" destId="{73D2E573-7C16-4CCB-9A04-ADAEB4E02224}" srcOrd="16" destOrd="0" presId="urn:microsoft.com/office/officeart/2005/8/layout/bProcess3"/>
    <dgm:cxn modelId="{138B2258-36FE-478C-9BF6-F8357B8D16B3}" type="presParOf" srcId="{7672E96D-F92B-4A17-86B3-C752E2D1A87F}" destId="{037EAD82-B2D8-43FE-A703-12A88B0428B4}" srcOrd="17" destOrd="0" presId="urn:microsoft.com/office/officeart/2005/8/layout/bProcess3"/>
    <dgm:cxn modelId="{B9C42A74-3872-44B7-A480-9608D067BA0A}" type="presParOf" srcId="{037EAD82-B2D8-43FE-A703-12A88B0428B4}" destId="{C478CC64-7C8B-4295-B616-6C7BDAABFF9B}" srcOrd="0" destOrd="0" presId="urn:microsoft.com/office/officeart/2005/8/layout/bProcess3"/>
    <dgm:cxn modelId="{01563020-791A-4643-BB72-C9FB67887C66}" type="presParOf" srcId="{7672E96D-F92B-4A17-86B3-C752E2D1A87F}" destId="{67E45784-00B7-44C1-AF14-853F509921D5}" srcOrd="18" destOrd="0" presId="urn:microsoft.com/office/officeart/2005/8/layout/bProcess3"/>
    <dgm:cxn modelId="{7E002B23-20E1-45AE-8002-4B43A00C3BE2}" type="presParOf" srcId="{7672E96D-F92B-4A17-86B3-C752E2D1A87F}" destId="{EC979106-6E42-422A-9AA6-8BE38CFC4013}" srcOrd="19" destOrd="0" presId="urn:microsoft.com/office/officeart/2005/8/layout/bProcess3"/>
    <dgm:cxn modelId="{FE54578B-13AF-40E3-AC49-7CDFA789D833}" type="presParOf" srcId="{EC979106-6E42-422A-9AA6-8BE38CFC4013}" destId="{0A5B48A6-DBDB-4ED7-A191-47CAEC35CD7F}" srcOrd="0" destOrd="0" presId="urn:microsoft.com/office/officeart/2005/8/layout/bProcess3"/>
    <dgm:cxn modelId="{6696A509-546C-4AF6-ACAA-29E1D26CC5DD}" type="presParOf" srcId="{7672E96D-F92B-4A17-86B3-C752E2D1A87F}" destId="{054B63A0-9BF6-4A4B-9D7B-A80A931C31E6}" srcOrd="20" destOrd="0" presId="urn:microsoft.com/office/officeart/2005/8/layout/bProcess3"/>
  </dgm:cxnLst>
  <dgm:bg/>
  <dgm:whole>
    <a:effectLst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365B7-9650-4388-BDDC-2680D71D8949}" type="doc">
      <dgm:prSet loTypeId="urn:microsoft.com/office/officeart/2005/8/layout/hierarchy3" loCatId="hierarchy" qsTypeId="urn:microsoft.com/office/officeart/2005/8/quickstyle/3d6" qsCatId="3D" csTypeId="urn:microsoft.com/office/officeart/2005/8/colors/accent3_1" csCatId="accent3" phldr="1"/>
      <dgm:spPr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pl-PL"/>
        </a:p>
      </dgm:t>
    </dgm:pt>
    <dgm:pt modelId="{0B1251CA-60C7-4D25-ADED-FA38738DDA4A}">
      <dgm:prSet/>
      <dgm:spPr/>
      <dgm:t>
        <a:bodyPr/>
        <a:lstStyle/>
        <a:p>
          <a:r>
            <a:rPr lang="pl-PL" dirty="0" err="1" smtClean="0"/>
            <a:t>Deformed</a:t>
          </a:r>
          <a:r>
            <a:rPr lang="pl-PL" dirty="0" smtClean="0"/>
            <a:t> </a:t>
          </a:r>
          <a:r>
            <a:rPr lang="en-US" dirty="0" smtClean="0"/>
            <a:t>topological </a:t>
          </a:r>
          <a:r>
            <a:rPr lang="en-US" dirty="0"/>
            <a:t>BF theory as </a:t>
          </a:r>
          <a:r>
            <a:rPr lang="en-US" dirty="0" smtClean="0"/>
            <a:t>gravity</a:t>
          </a:r>
          <a:r>
            <a:rPr lang="pl-PL" dirty="0" smtClean="0"/>
            <a:t> </a:t>
          </a:r>
          <a:r>
            <a:rPr lang="pl-PL" dirty="0" err="1" smtClean="0"/>
            <a:t>theory</a:t>
          </a:r>
          <a:endParaRPr lang="pl-PL" dirty="0"/>
        </a:p>
      </dgm:t>
    </dgm:pt>
    <dgm:pt modelId="{68EC1F17-2A82-496D-B9DF-52B02E6D5AF5}" type="parTrans" cxnId="{767F3981-AD55-4C2F-869C-92265286FA36}">
      <dgm:prSet/>
      <dgm:spPr/>
      <dgm:t>
        <a:bodyPr/>
        <a:lstStyle/>
        <a:p>
          <a:endParaRPr lang="pl-PL"/>
        </a:p>
      </dgm:t>
    </dgm:pt>
    <dgm:pt modelId="{AFBE5403-771E-456E-9396-A379D4C2BF9D}" type="sibTrans" cxnId="{767F3981-AD55-4C2F-869C-92265286FA36}">
      <dgm:prSet/>
      <dgm:spPr/>
      <dgm:t>
        <a:bodyPr/>
        <a:lstStyle/>
        <a:p>
          <a:endParaRPr lang="pl-PL"/>
        </a:p>
      </dgm:t>
    </dgm:pt>
    <dgm:pt modelId="{204F70D7-9340-41D6-A9A6-BEECBE455A15}">
      <dgm:prSet custT="1"/>
      <dgm:spPr/>
      <dgm:t>
        <a:bodyPr/>
        <a:lstStyle/>
        <a:p>
          <a:r>
            <a:rPr lang="pl-PL" sz="1600" dirty="0" err="1" smtClean="0"/>
            <a:t>Immirzi</a:t>
          </a:r>
          <a:r>
            <a:rPr lang="pl-PL" sz="1600" dirty="0" smtClean="0"/>
            <a:t> </a:t>
          </a:r>
          <a:r>
            <a:rPr lang="pl-PL" sz="1600" dirty="0" err="1" smtClean="0"/>
            <a:t>parameter</a:t>
          </a:r>
          <a:endParaRPr lang="pl-PL" sz="1600" dirty="0" smtClean="0"/>
        </a:p>
        <a:p>
          <a:r>
            <a:rPr lang="pl-PL" sz="1600" dirty="0" smtClean="0"/>
            <a:t> </a:t>
          </a:r>
          <a:endParaRPr lang="pl-PL" sz="1600" b="1" dirty="0"/>
        </a:p>
      </dgm:t>
    </dgm:pt>
    <dgm:pt modelId="{0156CDF3-9845-4DDD-826E-282670AB3D3D}" type="parTrans" cxnId="{2743BB88-7778-4B33-848C-6FE267FFC784}">
      <dgm:prSet/>
      <dgm:spPr/>
      <dgm:t>
        <a:bodyPr/>
        <a:lstStyle/>
        <a:p>
          <a:endParaRPr lang="pl-PL"/>
        </a:p>
      </dgm:t>
    </dgm:pt>
    <dgm:pt modelId="{9191F90F-18F1-4D6B-B49B-8A952AAF2A3F}" type="sibTrans" cxnId="{2743BB88-7778-4B33-848C-6FE267FFC784}">
      <dgm:prSet/>
      <dgm:spPr/>
      <dgm:t>
        <a:bodyPr/>
        <a:lstStyle/>
        <a:p>
          <a:endParaRPr lang="pl-PL"/>
        </a:p>
      </dgm:t>
    </dgm:pt>
    <dgm:pt modelId="{CE4C764F-C6E7-433F-B24F-567F3E1C1F7A}">
      <dgm:prSet/>
      <dgm:spPr/>
      <dgm:t>
        <a:bodyPr/>
        <a:lstStyle/>
        <a:p>
          <a:r>
            <a:rPr lang="pl-PL" dirty="0" err="1" smtClean="0"/>
            <a:t>AdS</a:t>
          </a:r>
          <a:r>
            <a:rPr lang="pl-PL" dirty="0" smtClean="0"/>
            <a:t> </a:t>
          </a:r>
          <a:r>
            <a:rPr lang="pl-PL" dirty="0" err="1" smtClean="0"/>
            <a:t>black</a:t>
          </a:r>
          <a:r>
            <a:rPr lang="pl-PL" dirty="0" smtClean="0"/>
            <a:t> </a:t>
          </a:r>
          <a:r>
            <a:rPr lang="pl-PL" dirty="0"/>
            <a:t>hole </a:t>
          </a:r>
          <a:r>
            <a:rPr lang="pl-PL" dirty="0" err="1" smtClean="0"/>
            <a:t>thermodynamics</a:t>
          </a:r>
          <a:endParaRPr lang="pl-PL" dirty="0"/>
        </a:p>
      </dgm:t>
    </dgm:pt>
    <dgm:pt modelId="{7DC09EFA-F582-47FC-8C22-A9B8D76B6135}" type="parTrans" cxnId="{7D08F030-7AD4-4B85-8C61-836A85B63244}">
      <dgm:prSet/>
      <dgm:spPr/>
      <dgm:t>
        <a:bodyPr/>
        <a:lstStyle/>
        <a:p>
          <a:endParaRPr lang="pl-PL"/>
        </a:p>
      </dgm:t>
    </dgm:pt>
    <dgm:pt modelId="{D36A515D-97C1-4BBC-A34F-AC72BCE3EAEF}" type="sibTrans" cxnId="{7D08F030-7AD4-4B85-8C61-836A85B63244}">
      <dgm:prSet/>
      <dgm:spPr/>
      <dgm:t>
        <a:bodyPr/>
        <a:lstStyle/>
        <a:p>
          <a:endParaRPr lang="pl-PL"/>
        </a:p>
      </dgm:t>
    </dgm:pt>
    <dgm:pt modelId="{43FB55D4-F7DB-4C2B-B4F1-0E3CBA882BD7}">
      <dgm:prSet/>
      <dgm:spPr/>
      <dgm:t>
        <a:bodyPr/>
        <a:lstStyle/>
        <a:p>
          <a:r>
            <a:rPr lang="pl-PL" smtClean="0"/>
            <a:t>supergravity</a:t>
          </a:r>
          <a:endParaRPr lang="pl-PL" dirty="0"/>
        </a:p>
      </dgm:t>
    </dgm:pt>
    <dgm:pt modelId="{9DEC5155-623B-415C-AE13-E9C37AC4EE56}" type="parTrans" cxnId="{96E33D5E-FFAA-4126-BB5A-FE9D29E4BCEA}">
      <dgm:prSet/>
      <dgm:spPr/>
      <dgm:t>
        <a:bodyPr/>
        <a:lstStyle/>
        <a:p>
          <a:endParaRPr lang="pl-PL"/>
        </a:p>
      </dgm:t>
    </dgm:pt>
    <dgm:pt modelId="{DF2E78BE-8147-4262-AF2C-3EFB1465F16A}" type="sibTrans" cxnId="{96E33D5E-FFAA-4126-BB5A-FE9D29E4BCEA}">
      <dgm:prSet/>
      <dgm:spPr/>
      <dgm:t>
        <a:bodyPr/>
        <a:lstStyle/>
        <a:p>
          <a:endParaRPr lang="pl-PL"/>
        </a:p>
      </dgm:t>
    </dgm:pt>
    <dgm:pt modelId="{CBE13513-4752-41AB-9393-E30D2207F1E7}" type="pres">
      <dgm:prSet presAssocID="{707365B7-9650-4388-BDDC-2680D71D89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69AD043-0E34-4939-802A-A21CE695A610}" type="pres">
      <dgm:prSet presAssocID="{0B1251CA-60C7-4D25-ADED-FA38738DDA4A}" presName="root" presStyleCnt="0"/>
      <dgm:spPr/>
      <dgm:t>
        <a:bodyPr/>
        <a:lstStyle/>
        <a:p>
          <a:endParaRPr lang="pl-PL"/>
        </a:p>
      </dgm:t>
    </dgm:pt>
    <dgm:pt modelId="{39BB478A-1268-44E4-9FF2-8928BCB0D05C}" type="pres">
      <dgm:prSet presAssocID="{0B1251CA-60C7-4D25-ADED-FA38738DDA4A}" presName="rootComposite" presStyleCnt="0"/>
      <dgm:spPr/>
      <dgm:t>
        <a:bodyPr/>
        <a:lstStyle/>
        <a:p>
          <a:endParaRPr lang="pl-PL"/>
        </a:p>
      </dgm:t>
    </dgm:pt>
    <dgm:pt modelId="{9FB074E9-E583-492F-B355-C7B814130BE1}" type="pres">
      <dgm:prSet presAssocID="{0B1251CA-60C7-4D25-ADED-FA38738DDA4A}" presName="rootText" presStyleLbl="node1" presStyleIdx="0" presStyleCnt="1" custLinFactNeighborY="-23790"/>
      <dgm:spPr/>
      <dgm:t>
        <a:bodyPr/>
        <a:lstStyle/>
        <a:p>
          <a:endParaRPr lang="pl-PL"/>
        </a:p>
      </dgm:t>
    </dgm:pt>
    <dgm:pt modelId="{80A9DC15-6C2B-451C-827E-DA0EDC4E9F9C}" type="pres">
      <dgm:prSet presAssocID="{0B1251CA-60C7-4D25-ADED-FA38738DDA4A}" presName="rootConnector" presStyleLbl="node1" presStyleIdx="0" presStyleCnt="1"/>
      <dgm:spPr/>
      <dgm:t>
        <a:bodyPr/>
        <a:lstStyle/>
        <a:p>
          <a:endParaRPr lang="pl-PL"/>
        </a:p>
      </dgm:t>
    </dgm:pt>
    <dgm:pt modelId="{6B914EA5-7BE5-4BF9-826E-FFD9EF9D8158}" type="pres">
      <dgm:prSet presAssocID="{0B1251CA-60C7-4D25-ADED-FA38738DDA4A}" presName="childShape" presStyleCnt="0"/>
      <dgm:spPr/>
      <dgm:t>
        <a:bodyPr/>
        <a:lstStyle/>
        <a:p>
          <a:endParaRPr lang="pl-PL"/>
        </a:p>
      </dgm:t>
    </dgm:pt>
    <dgm:pt modelId="{DB69CB69-5CF5-47A6-A301-3FB2A1A0E7DA}" type="pres">
      <dgm:prSet presAssocID="{0156CDF3-9845-4DDD-826E-282670AB3D3D}" presName="Name13" presStyleLbl="parChTrans1D2" presStyleIdx="0" presStyleCnt="3"/>
      <dgm:spPr/>
      <dgm:t>
        <a:bodyPr/>
        <a:lstStyle/>
        <a:p>
          <a:endParaRPr lang="pl-PL"/>
        </a:p>
      </dgm:t>
    </dgm:pt>
    <dgm:pt modelId="{447C4BF2-528A-4A1A-AE38-979B6981BCFE}" type="pres">
      <dgm:prSet presAssocID="{204F70D7-9340-41D6-A9A6-BEECBE455A15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D66AF6-9F71-45CD-A66D-52C0ACF11238}" type="pres">
      <dgm:prSet presAssocID="{9DEC5155-623B-415C-AE13-E9C37AC4EE56}" presName="Name13" presStyleLbl="parChTrans1D2" presStyleIdx="1" presStyleCnt="3"/>
      <dgm:spPr/>
      <dgm:t>
        <a:bodyPr/>
        <a:lstStyle/>
        <a:p>
          <a:endParaRPr lang="pl-PL"/>
        </a:p>
      </dgm:t>
    </dgm:pt>
    <dgm:pt modelId="{3A2E8B14-A68C-4D23-8B7C-4FC8F977CED1}" type="pres">
      <dgm:prSet presAssocID="{43FB55D4-F7DB-4C2B-B4F1-0E3CBA882BD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F8D6B2-8478-4392-9CB4-2EB6CB05F94A}" type="pres">
      <dgm:prSet presAssocID="{7DC09EFA-F582-47FC-8C22-A9B8D76B6135}" presName="Name13" presStyleLbl="parChTrans1D2" presStyleIdx="2" presStyleCnt="3"/>
      <dgm:spPr/>
      <dgm:t>
        <a:bodyPr/>
        <a:lstStyle/>
        <a:p>
          <a:endParaRPr lang="pl-PL"/>
        </a:p>
      </dgm:t>
    </dgm:pt>
    <dgm:pt modelId="{88A1CA83-DAEB-433F-8F20-B441EF44F082}" type="pres">
      <dgm:prSet presAssocID="{CE4C764F-C6E7-433F-B24F-567F3E1C1F7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FBEB23-6572-4EAE-BDBA-DEC512FB8BF9}" type="presOf" srcId="{0B1251CA-60C7-4D25-ADED-FA38738DDA4A}" destId="{80A9DC15-6C2B-451C-827E-DA0EDC4E9F9C}" srcOrd="1" destOrd="0" presId="urn:microsoft.com/office/officeart/2005/8/layout/hierarchy3"/>
    <dgm:cxn modelId="{22FD35BD-B7EB-4B5B-B14E-5254EFB17B1D}" type="presOf" srcId="{43FB55D4-F7DB-4C2B-B4F1-0E3CBA882BD7}" destId="{3A2E8B14-A68C-4D23-8B7C-4FC8F977CED1}" srcOrd="0" destOrd="0" presId="urn:microsoft.com/office/officeart/2005/8/layout/hierarchy3"/>
    <dgm:cxn modelId="{F881C3B9-83DB-4163-B666-344ADB31D154}" type="presOf" srcId="{204F70D7-9340-41D6-A9A6-BEECBE455A15}" destId="{447C4BF2-528A-4A1A-AE38-979B6981BCFE}" srcOrd="0" destOrd="0" presId="urn:microsoft.com/office/officeart/2005/8/layout/hierarchy3"/>
    <dgm:cxn modelId="{20799D6C-F00E-4446-A880-187D54D90499}" type="presOf" srcId="{CE4C764F-C6E7-433F-B24F-567F3E1C1F7A}" destId="{88A1CA83-DAEB-433F-8F20-B441EF44F082}" srcOrd="0" destOrd="0" presId="urn:microsoft.com/office/officeart/2005/8/layout/hierarchy3"/>
    <dgm:cxn modelId="{7D08F030-7AD4-4B85-8C61-836A85B63244}" srcId="{0B1251CA-60C7-4D25-ADED-FA38738DDA4A}" destId="{CE4C764F-C6E7-433F-B24F-567F3E1C1F7A}" srcOrd="2" destOrd="0" parTransId="{7DC09EFA-F582-47FC-8C22-A9B8D76B6135}" sibTransId="{D36A515D-97C1-4BBC-A34F-AC72BCE3EAEF}"/>
    <dgm:cxn modelId="{767F3981-AD55-4C2F-869C-92265286FA36}" srcId="{707365B7-9650-4388-BDDC-2680D71D8949}" destId="{0B1251CA-60C7-4D25-ADED-FA38738DDA4A}" srcOrd="0" destOrd="0" parTransId="{68EC1F17-2A82-496D-B9DF-52B02E6D5AF5}" sibTransId="{AFBE5403-771E-456E-9396-A379D4C2BF9D}"/>
    <dgm:cxn modelId="{2743BB88-7778-4B33-848C-6FE267FFC784}" srcId="{0B1251CA-60C7-4D25-ADED-FA38738DDA4A}" destId="{204F70D7-9340-41D6-A9A6-BEECBE455A15}" srcOrd="0" destOrd="0" parTransId="{0156CDF3-9845-4DDD-826E-282670AB3D3D}" sibTransId="{9191F90F-18F1-4D6B-B49B-8A952AAF2A3F}"/>
    <dgm:cxn modelId="{24C739E7-3AFA-4187-91BD-839C2A57DC86}" type="presOf" srcId="{7DC09EFA-F582-47FC-8C22-A9B8D76B6135}" destId="{3DF8D6B2-8478-4392-9CB4-2EB6CB05F94A}" srcOrd="0" destOrd="0" presId="urn:microsoft.com/office/officeart/2005/8/layout/hierarchy3"/>
    <dgm:cxn modelId="{B65CA523-2CA6-4EC0-A335-270ADE90C2B5}" type="presOf" srcId="{0156CDF3-9845-4DDD-826E-282670AB3D3D}" destId="{DB69CB69-5CF5-47A6-A301-3FB2A1A0E7DA}" srcOrd="0" destOrd="0" presId="urn:microsoft.com/office/officeart/2005/8/layout/hierarchy3"/>
    <dgm:cxn modelId="{7246A740-1D93-4D16-8D92-9DB0F26A4240}" type="presOf" srcId="{707365B7-9650-4388-BDDC-2680D71D8949}" destId="{CBE13513-4752-41AB-9393-E30D2207F1E7}" srcOrd="0" destOrd="0" presId="urn:microsoft.com/office/officeart/2005/8/layout/hierarchy3"/>
    <dgm:cxn modelId="{F5F1C90F-7B37-4166-9DCF-5911307E497D}" type="presOf" srcId="{9DEC5155-623B-415C-AE13-E9C37AC4EE56}" destId="{33D66AF6-9F71-45CD-A66D-52C0ACF11238}" srcOrd="0" destOrd="0" presId="urn:microsoft.com/office/officeart/2005/8/layout/hierarchy3"/>
    <dgm:cxn modelId="{08375936-F8C0-492F-8C54-BA9328A7CCAB}" type="presOf" srcId="{0B1251CA-60C7-4D25-ADED-FA38738DDA4A}" destId="{9FB074E9-E583-492F-B355-C7B814130BE1}" srcOrd="0" destOrd="0" presId="urn:microsoft.com/office/officeart/2005/8/layout/hierarchy3"/>
    <dgm:cxn modelId="{96E33D5E-FFAA-4126-BB5A-FE9D29E4BCEA}" srcId="{0B1251CA-60C7-4D25-ADED-FA38738DDA4A}" destId="{43FB55D4-F7DB-4C2B-B4F1-0E3CBA882BD7}" srcOrd="1" destOrd="0" parTransId="{9DEC5155-623B-415C-AE13-E9C37AC4EE56}" sibTransId="{DF2E78BE-8147-4262-AF2C-3EFB1465F16A}"/>
    <dgm:cxn modelId="{BDBB2422-8509-4212-84D6-FD1AF396B918}" type="presParOf" srcId="{CBE13513-4752-41AB-9393-E30D2207F1E7}" destId="{C69AD043-0E34-4939-802A-A21CE695A610}" srcOrd="0" destOrd="0" presId="urn:microsoft.com/office/officeart/2005/8/layout/hierarchy3"/>
    <dgm:cxn modelId="{2ADB192A-10EB-403F-872C-4D24F618B1A5}" type="presParOf" srcId="{C69AD043-0E34-4939-802A-A21CE695A610}" destId="{39BB478A-1268-44E4-9FF2-8928BCB0D05C}" srcOrd="0" destOrd="0" presId="urn:microsoft.com/office/officeart/2005/8/layout/hierarchy3"/>
    <dgm:cxn modelId="{FDAE4D5D-9A6F-4D2D-A238-333D8867EB3F}" type="presParOf" srcId="{39BB478A-1268-44E4-9FF2-8928BCB0D05C}" destId="{9FB074E9-E583-492F-B355-C7B814130BE1}" srcOrd="0" destOrd="0" presId="urn:microsoft.com/office/officeart/2005/8/layout/hierarchy3"/>
    <dgm:cxn modelId="{3013678E-FF0E-4D96-A53B-0DF63EB7C63C}" type="presParOf" srcId="{39BB478A-1268-44E4-9FF2-8928BCB0D05C}" destId="{80A9DC15-6C2B-451C-827E-DA0EDC4E9F9C}" srcOrd="1" destOrd="0" presId="urn:microsoft.com/office/officeart/2005/8/layout/hierarchy3"/>
    <dgm:cxn modelId="{76BC60C9-73CC-4567-B62D-720B46F30C33}" type="presParOf" srcId="{C69AD043-0E34-4939-802A-A21CE695A610}" destId="{6B914EA5-7BE5-4BF9-826E-FFD9EF9D8158}" srcOrd="1" destOrd="0" presId="urn:microsoft.com/office/officeart/2005/8/layout/hierarchy3"/>
    <dgm:cxn modelId="{B18E0CCF-55B4-4344-899C-958289228F74}" type="presParOf" srcId="{6B914EA5-7BE5-4BF9-826E-FFD9EF9D8158}" destId="{DB69CB69-5CF5-47A6-A301-3FB2A1A0E7DA}" srcOrd="0" destOrd="0" presId="urn:microsoft.com/office/officeart/2005/8/layout/hierarchy3"/>
    <dgm:cxn modelId="{910126C8-9FCC-4698-B012-EBF0B1E1E625}" type="presParOf" srcId="{6B914EA5-7BE5-4BF9-826E-FFD9EF9D8158}" destId="{447C4BF2-528A-4A1A-AE38-979B6981BCFE}" srcOrd="1" destOrd="0" presId="urn:microsoft.com/office/officeart/2005/8/layout/hierarchy3"/>
    <dgm:cxn modelId="{B5174EE5-5632-4452-93A2-B72B40DB7966}" type="presParOf" srcId="{6B914EA5-7BE5-4BF9-826E-FFD9EF9D8158}" destId="{33D66AF6-9F71-45CD-A66D-52C0ACF11238}" srcOrd="2" destOrd="0" presId="urn:microsoft.com/office/officeart/2005/8/layout/hierarchy3"/>
    <dgm:cxn modelId="{86C6CEF9-9410-4286-9955-D2F74F7979A5}" type="presParOf" srcId="{6B914EA5-7BE5-4BF9-826E-FFD9EF9D8158}" destId="{3A2E8B14-A68C-4D23-8B7C-4FC8F977CED1}" srcOrd="3" destOrd="0" presId="urn:microsoft.com/office/officeart/2005/8/layout/hierarchy3"/>
    <dgm:cxn modelId="{C97C3DD8-FB7C-44C3-9E91-869CE6988894}" type="presParOf" srcId="{6B914EA5-7BE5-4BF9-826E-FFD9EF9D8158}" destId="{3DF8D6B2-8478-4392-9CB4-2EB6CB05F94A}" srcOrd="4" destOrd="0" presId="urn:microsoft.com/office/officeart/2005/8/layout/hierarchy3"/>
    <dgm:cxn modelId="{CD74F2AF-7492-4461-88C1-D5C9665B343D}" type="presParOf" srcId="{6B914EA5-7BE5-4BF9-826E-FFD9EF9D8158}" destId="{88A1CA83-DAEB-433F-8F20-B441EF44F082}" srcOrd="5" destOrd="0" presId="urn:microsoft.com/office/officeart/2005/8/layout/hierarchy3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887E-C6B6-4D75-9235-383B4A642E5A}">
      <dsp:nvSpPr>
        <dsp:cNvPr id="0" name=""/>
        <dsp:cNvSpPr/>
      </dsp:nvSpPr>
      <dsp:spPr>
        <a:xfrm>
          <a:off x="2978346" y="1407020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F25592-18E6-4E9D-AC44-28298311F34E}">
      <dsp:nvSpPr>
        <dsp:cNvPr id="0" name=""/>
        <dsp:cNvSpPr/>
      </dsp:nvSpPr>
      <dsp:spPr>
        <a:xfrm>
          <a:off x="2808312" y="518451"/>
          <a:ext cx="2072161" cy="4752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Max </a:t>
          </a:r>
          <a:r>
            <a:rPr lang="pl-PL" sz="24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Born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12" y="518451"/>
        <a:ext cx="2072161" cy="475262"/>
      </dsp:txXfrm>
    </dsp:sp>
    <dsp:sp modelId="{C270C81C-7EE6-4CE0-9822-7A38FCC00DFB}">
      <dsp:nvSpPr>
        <dsp:cNvPr id="0" name=""/>
        <dsp:cNvSpPr/>
      </dsp:nvSpPr>
      <dsp:spPr>
        <a:xfrm>
          <a:off x="3508819" y="1662073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A0D63C-A7D4-46C6-B140-05856C302899}">
      <dsp:nvSpPr>
        <dsp:cNvPr id="0" name=""/>
        <dsp:cNvSpPr/>
      </dsp:nvSpPr>
      <dsp:spPr>
        <a:xfrm>
          <a:off x="5472603" y="2361860"/>
          <a:ext cx="1959134" cy="604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Otto Stern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603" y="2361860"/>
        <a:ext cx="1959134" cy="604686"/>
      </dsp:txXfrm>
    </dsp:sp>
    <dsp:sp modelId="{15264DC3-09AF-49CF-9880-04D65E3659C9}">
      <dsp:nvSpPr>
        <dsp:cNvPr id="0" name=""/>
        <dsp:cNvSpPr/>
      </dsp:nvSpPr>
      <dsp:spPr>
        <a:xfrm>
          <a:off x="3639177" y="2235941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1F2AA7-BA36-4C32-8F00-FD4E984E764B}">
      <dsp:nvSpPr>
        <dsp:cNvPr id="0" name=""/>
        <dsp:cNvSpPr/>
      </dsp:nvSpPr>
      <dsp:spPr>
        <a:xfrm>
          <a:off x="4536510" y="1209743"/>
          <a:ext cx="2799969" cy="380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Theodor </a:t>
          </a:r>
          <a:r>
            <a:rPr lang="pl-PL" sz="24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Mommsen</a:t>
          </a: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6510" y="1209743"/>
        <a:ext cx="2799969" cy="380315"/>
      </dsp:txXfrm>
    </dsp:sp>
    <dsp:sp modelId="{CE46AA0D-62D5-4AAF-B54A-EE421457C665}">
      <dsp:nvSpPr>
        <dsp:cNvPr id="0" name=""/>
        <dsp:cNvSpPr/>
      </dsp:nvSpPr>
      <dsp:spPr>
        <a:xfrm>
          <a:off x="3272216" y="2696144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6CB5FC-8612-41E1-9FF5-15EF1E3511EC}">
      <dsp:nvSpPr>
        <dsp:cNvPr id="0" name=""/>
        <dsp:cNvSpPr/>
      </dsp:nvSpPr>
      <dsp:spPr>
        <a:xfrm>
          <a:off x="5184582" y="3802020"/>
          <a:ext cx="2072161" cy="423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Philipp </a:t>
          </a:r>
          <a:r>
            <a:rPr lang="pl-PL" sz="24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Lenard</a:t>
          </a: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4582" y="3802020"/>
        <a:ext cx="2072161" cy="423204"/>
      </dsp:txXfrm>
    </dsp:sp>
    <dsp:sp modelId="{5E6415CF-DEF6-49D5-ADBB-29317086C50B}">
      <dsp:nvSpPr>
        <dsp:cNvPr id="0" name=""/>
        <dsp:cNvSpPr/>
      </dsp:nvSpPr>
      <dsp:spPr>
        <a:xfrm>
          <a:off x="2684476" y="2696144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B10EE5-CD48-4975-BF20-3EE76183C12F}">
      <dsp:nvSpPr>
        <dsp:cNvPr id="0" name=""/>
        <dsp:cNvSpPr/>
      </dsp:nvSpPr>
      <dsp:spPr>
        <a:xfrm>
          <a:off x="0" y="2433879"/>
          <a:ext cx="2541174" cy="576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Eduard Buchner 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33879"/>
        <a:ext cx="2541174" cy="576984"/>
      </dsp:txXfrm>
    </dsp:sp>
    <dsp:sp modelId="{0611D9CC-F35F-4886-8940-008C4C52D1C8}">
      <dsp:nvSpPr>
        <dsp:cNvPr id="0" name=""/>
        <dsp:cNvSpPr/>
      </dsp:nvSpPr>
      <dsp:spPr>
        <a:xfrm>
          <a:off x="2317515" y="2235941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CF411C-4CAD-47D9-AD60-7F30CE64AD3D}">
      <dsp:nvSpPr>
        <dsp:cNvPr id="0" name=""/>
        <dsp:cNvSpPr/>
      </dsp:nvSpPr>
      <dsp:spPr>
        <a:xfrm>
          <a:off x="720082" y="3802031"/>
          <a:ext cx="1921458" cy="3259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Paul Ehrlich 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0082" y="3802031"/>
        <a:ext cx="1921458" cy="325954"/>
      </dsp:txXfrm>
    </dsp:sp>
    <dsp:sp modelId="{B53F50FD-001C-41BC-BE33-9FC4D4F4595C}">
      <dsp:nvSpPr>
        <dsp:cNvPr id="0" name=""/>
        <dsp:cNvSpPr/>
      </dsp:nvSpPr>
      <dsp:spPr>
        <a:xfrm>
          <a:off x="2447873" y="1662073"/>
          <a:ext cx="1808431" cy="1808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6F5BE9-03F0-4FCC-906B-9B70AE95884A}">
      <dsp:nvSpPr>
        <dsp:cNvPr id="0" name=""/>
        <dsp:cNvSpPr/>
      </dsp:nvSpPr>
      <dsp:spPr>
        <a:xfrm>
          <a:off x="504066" y="1209738"/>
          <a:ext cx="3115572" cy="2971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Erwin </a:t>
          </a:r>
          <a:r>
            <a:rPr lang="pl-PL" sz="24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Schrödinger</a:t>
          </a:r>
          <a:endParaRPr lang="pl-PL" sz="2400" b="1" i="0" kern="1200" cap="none" spc="1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066" y="1209738"/>
        <a:ext cx="3115572" cy="297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74E3C-F0D8-4491-B013-F3C5D4F12561}">
      <dsp:nvSpPr>
        <dsp:cNvPr id="0" name=""/>
        <dsp:cNvSpPr/>
      </dsp:nvSpPr>
      <dsp:spPr>
        <a:xfrm>
          <a:off x="7468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Mariusz Adamski</a:t>
          </a:r>
          <a:endParaRPr lang="pl-PL" sz="1200" kern="1200" dirty="0"/>
        </a:p>
      </dsp:txBody>
      <dsp:txXfrm>
        <a:off x="7468" y="94390"/>
        <a:ext cx="1116053" cy="669632"/>
      </dsp:txXfrm>
    </dsp:sp>
    <dsp:sp modelId="{4556265C-86EB-443C-A1BC-DC6FA38BBDC5}">
      <dsp:nvSpPr>
        <dsp:cNvPr id="0" name=""/>
        <dsp:cNvSpPr/>
      </dsp:nvSpPr>
      <dsp:spPr>
        <a:xfrm>
          <a:off x="1235127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Tomasz Golan</a:t>
          </a:r>
          <a:endParaRPr lang="pl-PL" sz="1200" kern="1200" dirty="0" smtClean="0"/>
        </a:p>
      </dsp:txBody>
      <dsp:txXfrm>
        <a:off x="1235127" y="94390"/>
        <a:ext cx="1116053" cy="669632"/>
      </dsp:txXfrm>
    </dsp:sp>
    <dsp:sp modelId="{65D71F04-15BA-444D-9C5F-94B8D350EF14}">
      <dsp:nvSpPr>
        <dsp:cNvPr id="0" name=""/>
        <dsp:cNvSpPr/>
      </dsp:nvSpPr>
      <dsp:spPr>
        <a:xfrm>
          <a:off x="2462786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Jarosław Gołembiewski</a:t>
          </a:r>
          <a:endParaRPr lang="pl-PL" sz="1200" kern="1200" dirty="0" smtClean="0"/>
        </a:p>
      </dsp:txBody>
      <dsp:txXfrm>
        <a:off x="2462786" y="94390"/>
        <a:ext cx="1116053" cy="669632"/>
      </dsp:txXfrm>
    </dsp:sp>
    <dsp:sp modelId="{E0C76C0C-97C4-4156-BCEC-C75E03C23F68}">
      <dsp:nvSpPr>
        <dsp:cNvPr id="0" name=""/>
        <dsp:cNvSpPr/>
      </dsp:nvSpPr>
      <dsp:spPr>
        <a:xfrm>
          <a:off x="3690445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Marek Gwóźdź</a:t>
          </a:r>
          <a:endParaRPr lang="pl-PL" sz="1200" kern="1200" dirty="0" smtClean="0"/>
        </a:p>
      </dsp:txBody>
      <dsp:txXfrm>
        <a:off x="3690445" y="94390"/>
        <a:ext cx="1116053" cy="669632"/>
      </dsp:txXfrm>
    </dsp:sp>
    <dsp:sp modelId="{3BCAEFF8-B4D0-4C19-8AB5-81C25250E16D}">
      <dsp:nvSpPr>
        <dsp:cNvPr id="0" name=""/>
        <dsp:cNvSpPr/>
      </dsp:nvSpPr>
      <dsp:spPr>
        <a:xfrm>
          <a:off x="4918104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Jakub Jankowski</a:t>
          </a:r>
        </a:p>
      </dsp:txBody>
      <dsp:txXfrm>
        <a:off x="4918104" y="94390"/>
        <a:ext cx="1116053" cy="669632"/>
      </dsp:txXfrm>
    </dsp:sp>
    <dsp:sp modelId="{0ED89DBC-FDD0-4E6E-B062-5E158750298C}">
      <dsp:nvSpPr>
        <dsp:cNvPr id="0" name=""/>
        <dsp:cNvSpPr/>
      </dsp:nvSpPr>
      <dsp:spPr>
        <a:xfrm>
          <a:off x="6145763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Łukasz Juchnowski </a:t>
          </a:r>
          <a:endParaRPr lang="pl-PL" sz="1200" kern="1200" dirty="0" smtClean="0"/>
        </a:p>
      </dsp:txBody>
      <dsp:txXfrm>
        <a:off x="6145763" y="94390"/>
        <a:ext cx="1116053" cy="669632"/>
      </dsp:txXfrm>
    </dsp:sp>
    <dsp:sp modelId="{E817A47A-DFAC-4737-AEF1-A2A1F61089FB}">
      <dsp:nvSpPr>
        <dsp:cNvPr id="0" name=""/>
        <dsp:cNvSpPr/>
      </dsp:nvSpPr>
      <dsp:spPr>
        <a:xfrm>
          <a:off x="7373422" y="94390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Michał Kosztołowicz</a:t>
          </a:r>
          <a:endParaRPr lang="pl-PL" sz="1200" kern="1200" dirty="0" smtClean="0"/>
        </a:p>
      </dsp:txBody>
      <dsp:txXfrm>
        <a:off x="7373422" y="94390"/>
        <a:ext cx="1116053" cy="669632"/>
      </dsp:txXfrm>
    </dsp:sp>
    <dsp:sp modelId="{CA7A3CDE-AA49-4AAD-9BCD-0BA0ECE71601}">
      <dsp:nvSpPr>
        <dsp:cNvPr id="0" name=""/>
        <dsp:cNvSpPr/>
      </dsp:nvSpPr>
      <dsp:spPr>
        <a:xfrm>
          <a:off x="7468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Paweł Laskoś-Grabowski</a:t>
          </a:r>
        </a:p>
      </dsp:txBody>
      <dsp:txXfrm>
        <a:off x="7468" y="875627"/>
        <a:ext cx="1116053" cy="669632"/>
      </dsp:txXfrm>
    </dsp:sp>
    <dsp:sp modelId="{A7EF3B1A-EB9C-4ABC-9D8F-2599370B18B0}">
      <dsp:nvSpPr>
        <dsp:cNvPr id="0" name=""/>
        <dsp:cNvSpPr/>
      </dsp:nvSpPr>
      <dsp:spPr>
        <a:xfrm>
          <a:off x="1235127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Rafał </a:t>
          </a:r>
          <a:r>
            <a:rPr lang="pl-PL" sz="1200" kern="1200" dirty="0" err="1" smtClean="0"/>
            <a:t>Łastowiecki</a:t>
          </a:r>
          <a:endParaRPr lang="pl-PL" sz="1200" kern="1200" dirty="0" smtClean="0"/>
        </a:p>
      </dsp:txBody>
      <dsp:txXfrm>
        <a:off x="1235127" y="875627"/>
        <a:ext cx="1116053" cy="669632"/>
      </dsp:txXfrm>
    </dsp:sp>
    <dsp:sp modelId="{B7CC42A3-0A5D-4F11-934C-AA179DF9935D}">
      <dsp:nvSpPr>
        <dsp:cNvPr id="0" name=""/>
        <dsp:cNvSpPr/>
      </dsp:nvSpPr>
      <dsp:spPr>
        <a:xfrm>
          <a:off x="2462786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Marek Miller</a:t>
          </a:r>
          <a:endParaRPr lang="pl-PL" sz="1200" kern="1200" dirty="0" smtClean="0"/>
        </a:p>
      </dsp:txBody>
      <dsp:txXfrm>
        <a:off x="2462786" y="875627"/>
        <a:ext cx="1116053" cy="669632"/>
      </dsp:txXfrm>
    </dsp:sp>
    <dsp:sp modelId="{2BC64C04-EBC4-4326-B960-40CA8472E6A7}">
      <dsp:nvSpPr>
        <dsp:cNvPr id="0" name=""/>
        <dsp:cNvSpPr/>
      </dsp:nvSpPr>
      <dsp:spPr>
        <a:xfrm>
          <a:off x="3690445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Piotr Nyczka</a:t>
          </a:r>
          <a:endParaRPr lang="pl-PL" sz="1200" kern="1200" dirty="0" smtClean="0"/>
        </a:p>
      </dsp:txBody>
      <dsp:txXfrm>
        <a:off x="3690445" y="875627"/>
        <a:ext cx="1116053" cy="669632"/>
      </dsp:txXfrm>
    </dsp:sp>
    <dsp:sp modelId="{87EA1958-A529-49F0-87CC-63C92F73F70F}">
      <dsp:nvSpPr>
        <dsp:cNvPr id="0" name=""/>
        <dsp:cNvSpPr/>
      </dsp:nvSpPr>
      <dsp:spPr>
        <a:xfrm>
          <a:off x="4918104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Grzegorz Pamuła</a:t>
          </a:r>
          <a:endParaRPr lang="pl-PL" sz="1200" kern="1200" dirty="0" smtClean="0"/>
        </a:p>
      </dsp:txBody>
      <dsp:txXfrm>
        <a:off x="4918104" y="875627"/>
        <a:ext cx="1116053" cy="669632"/>
      </dsp:txXfrm>
    </dsp:sp>
    <dsp:sp modelId="{A9CB8E3F-5896-4C87-9F05-F9362AB167E1}">
      <dsp:nvSpPr>
        <dsp:cNvPr id="0" name=""/>
        <dsp:cNvSpPr/>
      </dsp:nvSpPr>
      <dsp:spPr>
        <a:xfrm>
          <a:off x="6145763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Adam Strycharski</a:t>
          </a:r>
          <a:endParaRPr lang="pl-PL" sz="1200" kern="1200" dirty="0" smtClean="0"/>
        </a:p>
      </dsp:txBody>
      <dsp:txXfrm>
        <a:off x="6145763" y="875627"/>
        <a:ext cx="1116053" cy="669632"/>
      </dsp:txXfrm>
    </dsp:sp>
    <dsp:sp modelId="{7A65F881-0A66-420C-9BAB-63A535C19077}">
      <dsp:nvSpPr>
        <dsp:cNvPr id="0" name=""/>
        <dsp:cNvSpPr/>
      </dsp:nvSpPr>
      <dsp:spPr>
        <a:xfrm>
          <a:off x="7373422" y="875627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Michał Szcześniak</a:t>
          </a:r>
          <a:endParaRPr lang="pl-PL" sz="1200" kern="1200" dirty="0" smtClean="0"/>
        </a:p>
      </dsp:txBody>
      <dsp:txXfrm>
        <a:off x="7373422" y="875627"/>
        <a:ext cx="1116053" cy="669632"/>
      </dsp:txXfrm>
    </dsp:sp>
    <dsp:sp modelId="{2AD7BE54-02DB-4725-826F-F5FB630613D0}">
      <dsp:nvSpPr>
        <dsp:cNvPr id="0" name=""/>
        <dsp:cNvSpPr/>
      </dsp:nvSpPr>
      <dsp:spPr>
        <a:xfrm>
          <a:off x="1235127" y="1656865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Sebastian Szkoda</a:t>
          </a:r>
          <a:endParaRPr lang="pl-PL" sz="1200" kern="1200" dirty="0" smtClean="0"/>
        </a:p>
      </dsp:txBody>
      <dsp:txXfrm>
        <a:off x="1235127" y="1656865"/>
        <a:ext cx="1116053" cy="669632"/>
      </dsp:txXfrm>
    </dsp:sp>
    <dsp:sp modelId="{3BCA10D9-69B4-4699-94F5-5F5C57F99E33}">
      <dsp:nvSpPr>
        <dsp:cNvPr id="0" name=""/>
        <dsp:cNvSpPr/>
      </dsp:nvSpPr>
      <dsp:spPr>
        <a:xfrm>
          <a:off x="2462786" y="1656865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Tomasz Trześniewski</a:t>
          </a:r>
          <a:endParaRPr lang="pl-PL" sz="1200" kern="1200" dirty="0" smtClean="0"/>
        </a:p>
      </dsp:txBody>
      <dsp:txXfrm>
        <a:off x="2462786" y="1656865"/>
        <a:ext cx="1116053" cy="669632"/>
      </dsp:txXfrm>
    </dsp:sp>
    <dsp:sp modelId="{A21E840A-68A9-464C-B90A-702CCEE742F2}">
      <dsp:nvSpPr>
        <dsp:cNvPr id="0" name=""/>
        <dsp:cNvSpPr/>
      </dsp:nvSpPr>
      <dsp:spPr>
        <a:xfrm>
          <a:off x="3690445" y="1656865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Agnieszka Wergieluk</a:t>
          </a:r>
          <a:endParaRPr lang="pl-PL" sz="1200" kern="1200" dirty="0" smtClean="0"/>
        </a:p>
      </dsp:txBody>
      <dsp:txXfrm>
        <a:off x="3690445" y="1656865"/>
        <a:ext cx="1116053" cy="669632"/>
      </dsp:txXfrm>
    </dsp:sp>
    <dsp:sp modelId="{C54506F5-6C65-4D2E-8FFA-B8E19835452B}">
      <dsp:nvSpPr>
        <dsp:cNvPr id="0" name=""/>
        <dsp:cNvSpPr/>
      </dsp:nvSpPr>
      <dsp:spPr>
        <a:xfrm>
          <a:off x="4918104" y="1656865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Aneta Wojnar</a:t>
          </a:r>
        </a:p>
      </dsp:txBody>
      <dsp:txXfrm>
        <a:off x="4918104" y="1656865"/>
        <a:ext cx="1116053" cy="669632"/>
      </dsp:txXfrm>
    </dsp:sp>
    <dsp:sp modelId="{C6C41B3E-DEAB-441B-BF35-2E79604C45E4}">
      <dsp:nvSpPr>
        <dsp:cNvPr id="0" name=""/>
        <dsp:cNvSpPr/>
      </dsp:nvSpPr>
      <dsp:spPr>
        <a:xfrm>
          <a:off x="6145763" y="1656865"/>
          <a:ext cx="1116053" cy="66963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6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Jakub Żmuda</a:t>
          </a:r>
          <a:endParaRPr lang="pl-PL" sz="1200" kern="1200" dirty="0"/>
        </a:p>
      </dsp:txBody>
      <dsp:txXfrm>
        <a:off x="6145763" y="1656865"/>
        <a:ext cx="1116053" cy="6696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664BA-BE83-46C4-973D-14D9366D16CE}">
      <dsp:nvSpPr>
        <dsp:cNvPr id="0" name=""/>
        <dsp:cNvSpPr/>
      </dsp:nvSpPr>
      <dsp:spPr>
        <a:xfrm rot="5400000">
          <a:off x="4712188" y="-1920561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Janusz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Jędrzejewski</a:t>
          </a:r>
          <a:endParaRPr lang="pl-PL" sz="2400" kern="1200" dirty="0"/>
        </a:p>
      </dsp:txBody>
      <dsp:txXfrm rot="5400000">
        <a:off x="4712188" y="-1920561"/>
        <a:ext cx="760434" cy="4792852"/>
      </dsp:txXfrm>
    </dsp:sp>
    <dsp:sp modelId="{94194266-CAC4-4992-A013-B242CBBD1C29}">
      <dsp:nvSpPr>
        <dsp:cNvPr id="0" name=""/>
        <dsp:cNvSpPr/>
      </dsp:nvSpPr>
      <dsp:spPr>
        <a:xfrm>
          <a:off x="0" y="593"/>
          <a:ext cx="2695979" cy="950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Condensed Matter Theory and Statistical Physics</a:t>
          </a:r>
          <a:endParaRPr lang="pl-PL" sz="1800" kern="1200" dirty="0"/>
        </a:p>
      </dsp:txBody>
      <dsp:txXfrm>
        <a:off x="0" y="593"/>
        <a:ext cx="2695979" cy="950543"/>
      </dsp:txXfrm>
    </dsp:sp>
    <dsp:sp modelId="{3BD28039-F694-4703-B814-B7E16013BAE6}">
      <dsp:nvSpPr>
        <dsp:cNvPr id="0" name=""/>
        <dsp:cNvSpPr/>
      </dsp:nvSpPr>
      <dsp:spPr>
        <a:xfrm rot="5400000">
          <a:off x="4712188" y="-922491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3443076"/>
            <a:satOff val="-1875"/>
            <a:lumOff val="24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Katarzyna </a:t>
          </a:r>
          <a:r>
            <a:rPr lang="pl-PL" sz="2400" kern="1200" dirty="0" err="1" smtClean="0"/>
            <a:t>Sznajd-Weron</a:t>
          </a:r>
          <a:endParaRPr lang="pl-PL" sz="2400" kern="1200" dirty="0"/>
        </a:p>
      </dsp:txBody>
      <dsp:txXfrm rot="5400000">
        <a:off x="4712188" y="-922491"/>
        <a:ext cx="760434" cy="4792852"/>
      </dsp:txXfrm>
    </dsp:sp>
    <dsp:sp modelId="{0E51DB41-C022-4BC3-8DB0-A3FCEC6A39D8}">
      <dsp:nvSpPr>
        <dsp:cNvPr id="0" name=""/>
        <dsp:cNvSpPr/>
      </dsp:nvSpPr>
      <dsp:spPr>
        <a:xfrm>
          <a:off x="0" y="998663"/>
          <a:ext cx="2695979" cy="950543"/>
        </a:xfrm>
        <a:prstGeom prst="roundRect">
          <a:avLst/>
        </a:prstGeom>
        <a:solidFill>
          <a:schemeClr val="accent4">
            <a:hueOff val="3403840"/>
            <a:satOff val="-3998"/>
            <a:lumOff val="153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Complex Systems and Nonlinear Dynamics</a:t>
          </a:r>
          <a:endParaRPr lang="pl-PL" sz="1800" kern="1200" dirty="0"/>
        </a:p>
      </dsp:txBody>
      <dsp:txXfrm>
        <a:off x="0" y="998663"/>
        <a:ext cx="2695979" cy="950543"/>
      </dsp:txXfrm>
    </dsp:sp>
    <dsp:sp modelId="{471889FA-8156-460E-8698-B8E505AE60DA}">
      <dsp:nvSpPr>
        <dsp:cNvPr id="0" name=""/>
        <dsp:cNvSpPr/>
      </dsp:nvSpPr>
      <dsp:spPr>
        <a:xfrm rot="5400000">
          <a:off x="4712188" y="75579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6886153"/>
            <a:satOff val="-3749"/>
            <a:lumOff val="49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Lech Jakóbczyk</a:t>
          </a:r>
          <a:endParaRPr lang="pl-PL" sz="2400" kern="1200" dirty="0"/>
        </a:p>
      </dsp:txBody>
      <dsp:txXfrm rot="5400000">
        <a:off x="4712188" y="75579"/>
        <a:ext cx="760434" cy="4792852"/>
      </dsp:txXfrm>
    </dsp:sp>
    <dsp:sp modelId="{EB5CAABC-3D1F-43B4-8929-18A22FA8F3EF}">
      <dsp:nvSpPr>
        <dsp:cNvPr id="0" name=""/>
        <dsp:cNvSpPr/>
      </dsp:nvSpPr>
      <dsp:spPr>
        <a:xfrm>
          <a:off x="0" y="1996733"/>
          <a:ext cx="2695979" cy="950543"/>
        </a:xfrm>
        <a:prstGeom prst="roundRect">
          <a:avLst/>
        </a:prstGeom>
        <a:solidFill>
          <a:schemeClr val="accent4">
            <a:hueOff val="6807679"/>
            <a:satOff val="-7995"/>
            <a:lumOff val="307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Mathematical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Methods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Physics</a:t>
          </a:r>
          <a:endParaRPr lang="pl-PL" sz="1800" kern="1200" dirty="0"/>
        </a:p>
      </dsp:txBody>
      <dsp:txXfrm>
        <a:off x="0" y="1996733"/>
        <a:ext cx="2695979" cy="950543"/>
      </dsp:txXfrm>
    </dsp:sp>
    <dsp:sp modelId="{CE134484-3A46-4B90-B596-3B86CBDE61B9}">
      <dsp:nvSpPr>
        <dsp:cNvPr id="0" name=""/>
        <dsp:cNvSpPr/>
      </dsp:nvSpPr>
      <dsp:spPr>
        <a:xfrm rot="5400000">
          <a:off x="4712188" y="1073649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10329229"/>
            <a:satOff val="-5624"/>
            <a:lumOff val="73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Jan Sobczyk</a:t>
          </a:r>
          <a:endParaRPr lang="pl-PL" sz="2400" kern="1200" dirty="0"/>
        </a:p>
      </dsp:txBody>
      <dsp:txXfrm rot="5400000">
        <a:off x="4712188" y="1073649"/>
        <a:ext cx="760434" cy="4792852"/>
      </dsp:txXfrm>
    </dsp:sp>
    <dsp:sp modelId="{4A0FFDC8-4E89-4A6F-BDE8-70E314ADDE20}">
      <dsp:nvSpPr>
        <dsp:cNvPr id="0" name=""/>
        <dsp:cNvSpPr/>
      </dsp:nvSpPr>
      <dsp:spPr>
        <a:xfrm>
          <a:off x="0" y="2994804"/>
          <a:ext cx="2695979" cy="950543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Neutrino </a:t>
          </a:r>
          <a:r>
            <a:rPr lang="pl-PL" sz="1800" kern="1200" dirty="0" err="1" smtClean="0"/>
            <a:t>Physics</a:t>
          </a:r>
          <a:endParaRPr lang="pl-PL" sz="1800" kern="1200" dirty="0"/>
        </a:p>
      </dsp:txBody>
      <dsp:txXfrm>
        <a:off x="0" y="2994804"/>
        <a:ext cx="2695979" cy="950543"/>
      </dsp:txXfrm>
    </dsp:sp>
    <dsp:sp modelId="{417CED8D-B8D0-432C-9EFF-179B7E0ABAC0}">
      <dsp:nvSpPr>
        <dsp:cNvPr id="0" name=""/>
        <dsp:cNvSpPr/>
      </dsp:nvSpPr>
      <dsp:spPr>
        <a:xfrm rot="5400000">
          <a:off x="4712188" y="2071720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13772305"/>
            <a:satOff val="-7499"/>
            <a:lumOff val="98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Zbigniew </a:t>
          </a:r>
          <a:r>
            <a:rPr lang="pl-PL" sz="2400" kern="1200" dirty="0" err="1" smtClean="0"/>
            <a:t>Haba</a:t>
          </a:r>
          <a:endParaRPr lang="pl-PL" sz="2400" kern="1200" dirty="0"/>
        </a:p>
      </dsp:txBody>
      <dsp:txXfrm rot="5400000">
        <a:off x="4712188" y="2071720"/>
        <a:ext cx="760434" cy="4792852"/>
      </dsp:txXfrm>
    </dsp:sp>
    <dsp:sp modelId="{E8B223A5-E003-4052-9271-434AF68EA053}">
      <dsp:nvSpPr>
        <dsp:cNvPr id="0" name=""/>
        <dsp:cNvSpPr/>
      </dsp:nvSpPr>
      <dsp:spPr>
        <a:xfrm>
          <a:off x="0" y="3992874"/>
          <a:ext cx="2695979" cy="950543"/>
        </a:xfrm>
        <a:prstGeom prst="roundRect">
          <a:avLst/>
        </a:prstGeom>
        <a:solidFill>
          <a:schemeClr val="accent4">
            <a:hueOff val="13615358"/>
            <a:satOff val="-15991"/>
            <a:lumOff val="614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Field </a:t>
          </a:r>
          <a:r>
            <a:rPr lang="pl-PL" sz="1800" kern="1200" dirty="0" err="1" smtClean="0"/>
            <a:t>Theory</a:t>
          </a:r>
          <a:endParaRPr lang="pl-PL" sz="1800" kern="1200" dirty="0"/>
        </a:p>
      </dsp:txBody>
      <dsp:txXfrm>
        <a:off x="0" y="3992874"/>
        <a:ext cx="2695979" cy="950543"/>
      </dsp:txXfrm>
    </dsp:sp>
    <dsp:sp modelId="{8A20B1E0-FEB4-468A-B7C0-D2D94474C227}">
      <dsp:nvSpPr>
        <dsp:cNvPr id="0" name=""/>
        <dsp:cNvSpPr/>
      </dsp:nvSpPr>
      <dsp:spPr>
        <a:xfrm rot="5400000">
          <a:off x="4712188" y="3069790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17215380"/>
            <a:satOff val="-9373"/>
            <a:lumOff val="122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Ludwik </a:t>
          </a:r>
          <a:r>
            <a:rPr lang="pl-PL" sz="2400" kern="1200" dirty="0" err="1" smtClean="0"/>
            <a:t>Turko</a:t>
          </a:r>
          <a:endParaRPr lang="pl-PL" sz="2400" kern="1200" dirty="0"/>
        </a:p>
      </dsp:txBody>
      <dsp:txXfrm rot="5400000">
        <a:off x="4712188" y="3069790"/>
        <a:ext cx="760434" cy="4792852"/>
      </dsp:txXfrm>
    </dsp:sp>
    <dsp:sp modelId="{4E78FB11-4C59-4322-B8E1-0BA71BBEBCCE}">
      <dsp:nvSpPr>
        <dsp:cNvPr id="0" name=""/>
        <dsp:cNvSpPr/>
      </dsp:nvSpPr>
      <dsp:spPr>
        <a:xfrm>
          <a:off x="0" y="4990945"/>
          <a:ext cx="2695979" cy="950543"/>
        </a:xfrm>
        <a:prstGeom prst="roundRect">
          <a:avLst/>
        </a:prstGeom>
        <a:solidFill>
          <a:schemeClr val="accent4">
            <a:hueOff val="17019197"/>
            <a:satOff val="-19988"/>
            <a:lumOff val="768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Elementary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Particle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Theory</a:t>
          </a:r>
          <a:endParaRPr lang="pl-PL" sz="1800" kern="1200" dirty="0"/>
        </a:p>
      </dsp:txBody>
      <dsp:txXfrm>
        <a:off x="0" y="4990945"/>
        <a:ext cx="2695979" cy="950543"/>
      </dsp:txXfrm>
    </dsp:sp>
    <dsp:sp modelId="{F28245A6-65A6-4E73-90CB-233E1E909F75}">
      <dsp:nvSpPr>
        <dsp:cNvPr id="0" name=""/>
        <dsp:cNvSpPr/>
      </dsp:nvSpPr>
      <dsp:spPr>
        <a:xfrm rot="5400000">
          <a:off x="4712188" y="4067861"/>
          <a:ext cx="760434" cy="4792852"/>
        </a:xfrm>
        <a:prstGeom prst="round2Same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Jerzy </a:t>
          </a:r>
          <a:r>
            <a:rPr lang="pl-PL" sz="2400" kern="1200" dirty="0" err="1" smtClean="0"/>
            <a:t>Kowalski-Glikman</a:t>
          </a:r>
          <a:endParaRPr lang="pl-PL" sz="2400" kern="1200" dirty="0"/>
        </a:p>
      </dsp:txBody>
      <dsp:txXfrm rot="5400000">
        <a:off x="4712188" y="4067861"/>
        <a:ext cx="760434" cy="4792852"/>
      </dsp:txXfrm>
    </dsp:sp>
    <dsp:sp modelId="{C1FA9BD2-5DB1-46F0-9054-460662C598F6}">
      <dsp:nvSpPr>
        <dsp:cNvPr id="0" name=""/>
        <dsp:cNvSpPr/>
      </dsp:nvSpPr>
      <dsp:spPr>
        <a:xfrm>
          <a:off x="0" y="5989015"/>
          <a:ext cx="2695979" cy="950543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Fundamental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Interactions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Theory</a:t>
          </a:r>
          <a:r>
            <a:rPr lang="pl-PL" sz="1800" kern="1200" dirty="0" smtClean="0"/>
            <a:t> and Quantum </a:t>
          </a:r>
          <a:r>
            <a:rPr lang="pl-PL" sz="1800" kern="1200" dirty="0" err="1" smtClean="0"/>
            <a:t>Gravity</a:t>
          </a:r>
          <a:endParaRPr lang="pl-PL" sz="1800" kern="1200" dirty="0"/>
        </a:p>
      </dsp:txBody>
      <dsp:txXfrm>
        <a:off x="0" y="5989015"/>
        <a:ext cx="2695979" cy="9505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6ABAE-AC42-4857-A077-F8ED5330DFD1}">
      <dsp:nvSpPr>
        <dsp:cNvPr id="0" name=""/>
        <dsp:cNvSpPr/>
      </dsp:nvSpPr>
      <dsp:spPr>
        <a:xfrm>
          <a:off x="2992102" y="1938858"/>
          <a:ext cx="2980283" cy="2980283"/>
        </a:xfrm>
        <a:prstGeom prst="quadArrowCallout">
          <a:avLst/>
        </a:prstGeom>
        <a:solidFill>
          <a:schemeClr val="accent2">
            <a:alpha val="25000"/>
          </a:schemeClr>
        </a:solidFill>
        <a:ln w="76200">
          <a:solidFill>
            <a:schemeClr val="accent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  <a:flatTx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F</a:t>
          </a:r>
          <a:r>
            <a:rPr lang="en-US" sz="1500" kern="1200" dirty="0" err="1" smtClean="0"/>
            <a:t>undamental</a:t>
          </a:r>
          <a:r>
            <a:rPr lang="en-US" sz="1500" kern="1200" dirty="0" smtClean="0"/>
            <a:t> Interactions Theory </a:t>
          </a:r>
          <a:endParaRPr lang="pl-PL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</a:t>
          </a:r>
          <a:r>
            <a:rPr lang="en-US" sz="1500" kern="1200" dirty="0" err="1" smtClean="0"/>
            <a:t>nd</a:t>
          </a:r>
          <a:r>
            <a:rPr lang="en-US" sz="1500" kern="1200" dirty="0" smtClean="0"/>
            <a:t> </a:t>
          </a:r>
          <a:endParaRPr lang="pl-PL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Quantum Gravity</a:t>
          </a:r>
          <a:endParaRPr lang="pl-PL" sz="1500" kern="1200" dirty="0"/>
        </a:p>
      </dsp:txBody>
      <dsp:txXfrm>
        <a:off x="2992102" y="1938858"/>
        <a:ext cx="2980283" cy="2980283"/>
      </dsp:txXfrm>
    </dsp:sp>
    <dsp:sp modelId="{8AD7486C-162B-4E29-BC60-E5C6734AEB97}">
      <dsp:nvSpPr>
        <dsp:cNvPr id="0" name=""/>
        <dsp:cNvSpPr/>
      </dsp:nvSpPr>
      <dsp:spPr>
        <a:xfrm>
          <a:off x="3737173" y="2421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Jerzy </a:t>
          </a:r>
          <a:r>
            <a:rPr lang="pl-PL" sz="1400" kern="1200" dirty="0" err="1" smtClean="0"/>
            <a:t>Lukierski</a:t>
          </a:r>
          <a:endParaRPr lang="pl-PL" sz="1400" kern="1200" dirty="0"/>
        </a:p>
      </dsp:txBody>
      <dsp:txXfrm>
        <a:off x="3737173" y="2421"/>
        <a:ext cx="1490141" cy="1490141"/>
      </dsp:txXfrm>
    </dsp:sp>
    <dsp:sp modelId="{DC544633-A138-48C5-BF6B-592110AAB7FC}">
      <dsp:nvSpPr>
        <dsp:cNvPr id="0" name=""/>
        <dsp:cNvSpPr/>
      </dsp:nvSpPr>
      <dsp:spPr>
        <a:xfrm>
          <a:off x="4900635" y="267974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Jerzy </a:t>
          </a:r>
          <a:r>
            <a:rPr lang="pl-PL" sz="1400" kern="1200" dirty="0" err="1" smtClean="0"/>
            <a:t>Kowalski-Glikman</a:t>
          </a:r>
          <a:endParaRPr lang="pl-PL" sz="1400" kern="1200" dirty="0"/>
        </a:p>
      </dsp:txBody>
      <dsp:txXfrm>
        <a:off x="4900635" y="267974"/>
        <a:ext cx="1490141" cy="1490141"/>
      </dsp:txXfrm>
    </dsp:sp>
    <dsp:sp modelId="{B183A739-E2EF-45B6-A3F0-EC3BC4CD147C}">
      <dsp:nvSpPr>
        <dsp:cNvPr id="0" name=""/>
        <dsp:cNvSpPr/>
      </dsp:nvSpPr>
      <dsp:spPr>
        <a:xfrm>
          <a:off x="5833660" y="1012036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Andrzej Borowiec</a:t>
          </a:r>
          <a:endParaRPr lang="pl-PL" sz="1400" kern="1200" dirty="0"/>
        </a:p>
      </dsp:txBody>
      <dsp:txXfrm>
        <a:off x="5833660" y="1012036"/>
        <a:ext cx="1490141" cy="1490141"/>
      </dsp:txXfrm>
    </dsp:sp>
    <dsp:sp modelId="{D53F37AC-6634-457A-81C1-08E7EF4DB667}">
      <dsp:nvSpPr>
        <dsp:cNvPr id="0" name=""/>
        <dsp:cNvSpPr/>
      </dsp:nvSpPr>
      <dsp:spPr>
        <a:xfrm>
          <a:off x="6351449" y="2087237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Zbigniew Jaskólski</a:t>
          </a:r>
        </a:p>
      </dsp:txBody>
      <dsp:txXfrm>
        <a:off x="6351449" y="2087237"/>
        <a:ext cx="1490141" cy="1490141"/>
      </dsp:txXfrm>
    </dsp:sp>
    <dsp:sp modelId="{A29FFAB8-8A5E-432F-8899-02878B97A2BD}">
      <dsp:nvSpPr>
        <dsp:cNvPr id="0" name=""/>
        <dsp:cNvSpPr/>
      </dsp:nvSpPr>
      <dsp:spPr>
        <a:xfrm>
          <a:off x="6351449" y="3280620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Andrzej </a:t>
          </a:r>
          <a:r>
            <a:rPr lang="pl-PL" sz="1400" kern="1200" dirty="0" err="1" smtClean="0"/>
            <a:t>Frydryszak</a:t>
          </a:r>
          <a:endParaRPr lang="pl-PL" sz="1400" kern="1200" dirty="0" smtClean="0"/>
        </a:p>
      </dsp:txBody>
      <dsp:txXfrm>
        <a:off x="6351449" y="3280620"/>
        <a:ext cx="1490141" cy="1490141"/>
      </dsp:txXfrm>
    </dsp:sp>
    <dsp:sp modelId="{F8D93F9A-9B9B-46FE-8A0B-F4424E97D622}">
      <dsp:nvSpPr>
        <dsp:cNvPr id="0" name=""/>
        <dsp:cNvSpPr/>
      </dsp:nvSpPr>
      <dsp:spPr>
        <a:xfrm>
          <a:off x="5833660" y="4355821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Arkadiusz Błaut</a:t>
          </a:r>
        </a:p>
      </dsp:txBody>
      <dsp:txXfrm>
        <a:off x="5833660" y="4355821"/>
        <a:ext cx="1490141" cy="1490141"/>
      </dsp:txXfrm>
    </dsp:sp>
    <dsp:sp modelId="{99DA28D1-C82F-4DC9-816C-78F2559C2F7B}">
      <dsp:nvSpPr>
        <dsp:cNvPr id="0" name=""/>
        <dsp:cNvSpPr/>
      </dsp:nvSpPr>
      <dsp:spPr>
        <a:xfrm>
          <a:off x="4900635" y="5099883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 cap="flat" cmpd="sng">
          <a:solidFill>
            <a:schemeClr val="tx1"/>
          </a:solidFill>
          <a:miter lim="800000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Marcin Daszkiewicz</a:t>
          </a:r>
        </a:p>
      </dsp:txBody>
      <dsp:txXfrm>
        <a:off x="4900635" y="5099883"/>
        <a:ext cx="1490141" cy="1490141"/>
      </dsp:txXfrm>
    </dsp:sp>
    <dsp:sp modelId="{25EADE52-BB73-4096-9E74-79862B76483D}">
      <dsp:nvSpPr>
        <dsp:cNvPr id="0" name=""/>
        <dsp:cNvSpPr/>
      </dsp:nvSpPr>
      <dsp:spPr>
        <a:xfrm>
          <a:off x="3744412" y="5367858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Paulina Suchanek</a:t>
          </a:r>
          <a:endParaRPr lang="pl-PL" sz="1400" kern="1200" dirty="0"/>
        </a:p>
      </dsp:txBody>
      <dsp:txXfrm>
        <a:off x="3744412" y="5367858"/>
        <a:ext cx="1490141" cy="1490141"/>
      </dsp:txXfrm>
    </dsp:sp>
    <dsp:sp modelId="{027DEC55-77E6-49A7-9296-B766F4C50F16}">
      <dsp:nvSpPr>
        <dsp:cNvPr id="0" name=""/>
        <dsp:cNvSpPr/>
      </dsp:nvSpPr>
      <dsp:spPr>
        <a:xfrm>
          <a:off x="2580951" y="5102316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Francesco </a:t>
          </a:r>
          <a:r>
            <a:rPr lang="pl-PL" sz="1400" kern="1200" dirty="0" err="1" smtClean="0"/>
            <a:t>Cianfrani</a:t>
          </a:r>
          <a:endParaRPr lang="pl-PL" sz="1400" kern="1200" dirty="0"/>
        </a:p>
      </dsp:txBody>
      <dsp:txXfrm>
        <a:off x="2580951" y="5102316"/>
        <a:ext cx="1490141" cy="1490141"/>
      </dsp:txXfrm>
    </dsp:sp>
    <dsp:sp modelId="{8E8E45B1-E9C2-44B0-A215-D5ACC763E155}">
      <dsp:nvSpPr>
        <dsp:cNvPr id="0" name=""/>
        <dsp:cNvSpPr/>
      </dsp:nvSpPr>
      <dsp:spPr>
        <a:xfrm>
          <a:off x="1647935" y="4358232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Giacomo </a:t>
          </a:r>
          <a:r>
            <a:rPr lang="pl-PL" sz="1400" kern="1200" dirty="0" err="1" smtClean="0"/>
            <a:t>Rosati</a:t>
          </a:r>
          <a:endParaRPr lang="pl-PL" sz="1400" kern="1200" dirty="0"/>
        </a:p>
      </dsp:txBody>
      <dsp:txXfrm>
        <a:off x="1647935" y="4358232"/>
        <a:ext cx="1490141" cy="1490141"/>
      </dsp:txXfrm>
    </dsp:sp>
    <dsp:sp modelId="{B0A77F33-5408-4237-ACAA-9EADD545853F}">
      <dsp:nvSpPr>
        <dsp:cNvPr id="0" name=""/>
        <dsp:cNvSpPr/>
      </dsp:nvSpPr>
      <dsp:spPr>
        <a:xfrm>
          <a:off x="1130136" y="3283044"/>
          <a:ext cx="1490141" cy="1490141"/>
        </a:xfrm>
        <a:prstGeom prst="ellipse">
          <a:avLst/>
        </a:prstGeom>
        <a:solidFill>
          <a:schemeClr val="accent2">
            <a:alpha val="25000"/>
          </a:schemeClr>
        </a:solidFill>
        <a:ln w="50800">
          <a:solidFill>
            <a:srgbClr val="00B0F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Remigiusz Durka</a:t>
          </a:r>
          <a:endParaRPr lang="pl-PL" sz="1400" kern="1200" dirty="0"/>
        </a:p>
      </dsp:txBody>
      <dsp:txXfrm>
        <a:off x="1130136" y="3283044"/>
        <a:ext cx="1490141" cy="1490141"/>
      </dsp:txXfrm>
    </dsp:sp>
    <dsp:sp modelId="{2BF0D198-457C-4A9F-847D-AB418CE833A8}">
      <dsp:nvSpPr>
        <dsp:cNvPr id="0" name=""/>
        <dsp:cNvSpPr/>
      </dsp:nvSpPr>
      <dsp:spPr>
        <a:xfrm>
          <a:off x="1122896" y="2087237"/>
          <a:ext cx="1490141" cy="1490141"/>
        </a:xfrm>
        <a:prstGeom prst="ellipse">
          <a:avLst/>
        </a:prstGeom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Michał </a:t>
          </a:r>
          <a:r>
            <a:rPr lang="pl-PL" sz="1400" kern="1200" dirty="0" err="1" smtClean="0"/>
            <a:t>Kosztołowicz</a:t>
          </a:r>
          <a:endParaRPr lang="pl-PL" sz="1400" kern="1200" dirty="0"/>
        </a:p>
      </dsp:txBody>
      <dsp:txXfrm>
        <a:off x="1122896" y="2087237"/>
        <a:ext cx="1490141" cy="1490141"/>
      </dsp:txXfrm>
    </dsp:sp>
    <dsp:sp modelId="{239C72E6-9FA1-413B-8E4E-D965952BF9B4}">
      <dsp:nvSpPr>
        <dsp:cNvPr id="0" name=""/>
        <dsp:cNvSpPr/>
      </dsp:nvSpPr>
      <dsp:spPr>
        <a:xfrm>
          <a:off x="1640686" y="1012036"/>
          <a:ext cx="1490141" cy="1490141"/>
        </a:xfrm>
        <a:prstGeom prst="ellipse">
          <a:avLst/>
        </a:prstGeom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Tomasz Trześniewski</a:t>
          </a:r>
        </a:p>
      </dsp:txBody>
      <dsp:txXfrm>
        <a:off x="1640686" y="1012036"/>
        <a:ext cx="1490141" cy="1490141"/>
      </dsp:txXfrm>
    </dsp:sp>
    <dsp:sp modelId="{0BE936A6-FA17-4F0B-9566-E35DF3753184}">
      <dsp:nvSpPr>
        <dsp:cNvPr id="0" name=""/>
        <dsp:cNvSpPr/>
      </dsp:nvSpPr>
      <dsp:spPr>
        <a:xfrm>
          <a:off x="2573710" y="267974"/>
          <a:ext cx="1490141" cy="1490141"/>
        </a:xfrm>
        <a:prstGeom prst="ellipse">
          <a:avLst/>
        </a:prstGeom>
        <a:solidFill>
          <a:schemeClr val="accent2">
            <a:alpha val="12000"/>
          </a:schemeClr>
        </a:solidFill>
        <a:ln w="63500" cmpd="dbl">
          <a:solidFill>
            <a:srgbClr val="C000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fov="2700000" zoom="92000">
            <a:rot lat="21299999" lon="0" rev="0"/>
          </a:camera>
          <a:lightRig rig="flat" dir="t">
            <a:rot lat="0" lon="0" rev="0"/>
          </a:lightRig>
        </a:scene3d>
        <a:sp3d z="31750">
          <a:bevelT w="50800" h="50800"/>
          <a:bevelB w="50800" h="508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Aneta Wojnar</a:t>
          </a:r>
        </a:p>
      </dsp:txBody>
      <dsp:txXfrm>
        <a:off x="2573710" y="267974"/>
        <a:ext cx="1490141" cy="14901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261B0-6DAE-46ED-A298-70A5A1920316}">
      <dsp:nvSpPr>
        <dsp:cNvPr id="0" name=""/>
        <dsp:cNvSpPr/>
      </dsp:nvSpPr>
      <dsp:spPr>
        <a:xfrm rot="5400000">
          <a:off x="7274957" y="-747132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Kowalski-Glikman</a:t>
          </a:r>
          <a:r>
            <a:rPr lang="pl-PL" sz="1300" kern="1200" dirty="0" smtClean="0"/>
            <a:t>, </a:t>
          </a:r>
          <a:r>
            <a:rPr lang="pl-PL" sz="1300" kern="1200" dirty="0" err="1" smtClean="0"/>
            <a:t>Lukierski</a:t>
          </a:r>
          <a:endParaRPr lang="pl-PL" sz="1300" kern="1200" dirty="0" smtClean="0"/>
        </a:p>
      </dsp:txBody>
      <dsp:txXfrm rot="5400000">
        <a:off x="7274957" y="-747132"/>
        <a:ext cx="482441" cy="2104748"/>
      </dsp:txXfrm>
    </dsp:sp>
    <dsp:sp modelId="{4929580D-A0CF-4692-8A03-4CA5233C57B3}">
      <dsp:nvSpPr>
        <dsp:cNvPr id="0" name=""/>
        <dsp:cNvSpPr/>
      </dsp:nvSpPr>
      <dsp:spPr>
        <a:xfrm>
          <a:off x="399" y="3716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ln>
                <a:noFill/>
              </a:ln>
            </a:rPr>
            <a:t>Kappa-Poincare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symmetry</a:t>
          </a:r>
          <a:r>
            <a:rPr lang="pl-PL" sz="1700" kern="1200" dirty="0" smtClean="0">
              <a:ln>
                <a:noFill/>
              </a:ln>
            </a:rPr>
            <a:t>, </a:t>
          </a:r>
          <a:r>
            <a:rPr lang="pl-PL" sz="1700" kern="1200" dirty="0" err="1" smtClean="0">
              <a:ln>
                <a:noFill/>
              </a:ln>
            </a:rPr>
            <a:t>Doubly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Special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Relativity</a:t>
          </a:r>
          <a:endParaRPr lang="pl-PL" sz="1700" kern="1200" dirty="0" smtClean="0">
            <a:ln>
              <a:noFill/>
            </a:ln>
          </a:endParaRPr>
        </a:p>
      </dsp:txBody>
      <dsp:txXfrm>
        <a:off x="399" y="3716"/>
        <a:ext cx="6463404" cy="603051"/>
      </dsp:txXfrm>
    </dsp:sp>
    <dsp:sp modelId="{B555F26F-5971-4F0B-B570-AB52108AED76}">
      <dsp:nvSpPr>
        <dsp:cNvPr id="0" name=""/>
        <dsp:cNvSpPr/>
      </dsp:nvSpPr>
      <dsp:spPr>
        <a:xfrm rot="5400000">
          <a:off x="7274957" y="-113928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Kowalski-Glikman</a:t>
          </a:r>
          <a:r>
            <a:rPr lang="pl-PL" sz="1300" kern="1200" dirty="0" smtClean="0"/>
            <a:t>, </a:t>
          </a:r>
          <a:r>
            <a:rPr lang="pl-PL" sz="1300" kern="1200" dirty="0" err="1" smtClean="0"/>
            <a:t>Lukierski</a:t>
          </a:r>
          <a:r>
            <a:rPr lang="pl-PL" sz="1300" kern="1200" dirty="0" smtClean="0"/>
            <a:t>, Borowiec</a:t>
          </a:r>
        </a:p>
      </dsp:txBody>
      <dsp:txXfrm rot="5400000">
        <a:off x="7274957" y="-113928"/>
        <a:ext cx="482441" cy="2104748"/>
      </dsp:txXfrm>
    </dsp:sp>
    <dsp:sp modelId="{A7481DAD-7B92-4C2A-8AF3-81040E9C911F}">
      <dsp:nvSpPr>
        <dsp:cNvPr id="0" name=""/>
        <dsp:cNvSpPr/>
      </dsp:nvSpPr>
      <dsp:spPr>
        <a:xfrm>
          <a:off x="399" y="636920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n>
                <a:noFill/>
              </a:ln>
            </a:rPr>
            <a:t>Field </a:t>
          </a:r>
          <a:r>
            <a:rPr lang="pl-PL" sz="1700" kern="1200" dirty="0" err="1" smtClean="0">
              <a:ln>
                <a:noFill/>
              </a:ln>
            </a:rPr>
            <a:t>theory</a:t>
          </a:r>
          <a:r>
            <a:rPr lang="pl-PL" sz="1700" kern="1200" dirty="0" smtClean="0">
              <a:ln>
                <a:noFill/>
              </a:ln>
            </a:rPr>
            <a:t> on </a:t>
          </a:r>
          <a:r>
            <a:rPr lang="pl-PL" sz="1700" kern="1200" dirty="0" err="1" smtClean="0">
              <a:ln>
                <a:noFill/>
              </a:ln>
            </a:rPr>
            <a:t>non-commutative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spacetime</a:t>
          </a:r>
          <a:endParaRPr lang="pl-PL" sz="1700" kern="1200" dirty="0" smtClean="0">
            <a:ln>
              <a:noFill/>
            </a:ln>
          </a:endParaRPr>
        </a:p>
      </dsp:txBody>
      <dsp:txXfrm>
        <a:off x="399" y="636920"/>
        <a:ext cx="6463404" cy="603051"/>
      </dsp:txXfrm>
    </dsp:sp>
    <dsp:sp modelId="{2313A5A1-A011-4582-8AAB-400FFCCFD2D9}">
      <dsp:nvSpPr>
        <dsp:cNvPr id="0" name=""/>
        <dsp:cNvSpPr/>
      </dsp:nvSpPr>
      <dsp:spPr>
        <a:xfrm rot="5400000">
          <a:off x="7274957" y="519275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Borowiec</a:t>
          </a:r>
          <a:endParaRPr lang="pl-PL" sz="1300" kern="1200" dirty="0" smtClean="0"/>
        </a:p>
      </dsp:txBody>
      <dsp:txXfrm rot="5400000">
        <a:off x="7274957" y="519275"/>
        <a:ext cx="482441" cy="2104748"/>
      </dsp:txXfrm>
    </dsp:sp>
    <dsp:sp modelId="{B9CE4D25-E8AE-4E63-BE50-C9AA2C174088}">
      <dsp:nvSpPr>
        <dsp:cNvPr id="0" name=""/>
        <dsp:cNvSpPr/>
      </dsp:nvSpPr>
      <dsp:spPr>
        <a:xfrm>
          <a:off x="399" y="1270124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noFill/>
              </a:ln>
            </a:rPr>
            <a:t>Cosmological models and the </a:t>
          </a:r>
          <a:r>
            <a:rPr lang="pl-PL" sz="1700" kern="1200" dirty="0" smtClean="0">
              <a:ln>
                <a:noFill/>
              </a:ln>
            </a:rPr>
            <a:t>p</a:t>
          </a:r>
          <a:r>
            <a:rPr lang="en-US" sz="1700" kern="1200" dirty="0" err="1" smtClean="0">
              <a:ln>
                <a:noFill/>
              </a:ln>
            </a:rPr>
            <a:t>roblem</a:t>
          </a:r>
          <a:r>
            <a:rPr lang="en-US" sz="1700" kern="1200" dirty="0" smtClean="0">
              <a:ln>
                <a:noFill/>
              </a:ln>
            </a:rPr>
            <a:t> of dark matter and dark energy</a:t>
          </a:r>
          <a:endParaRPr lang="pl-PL" sz="1700" kern="1200" dirty="0" smtClean="0">
            <a:ln>
              <a:noFill/>
            </a:ln>
          </a:endParaRPr>
        </a:p>
      </dsp:txBody>
      <dsp:txXfrm>
        <a:off x="399" y="1270124"/>
        <a:ext cx="6463404" cy="603051"/>
      </dsp:txXfrm>
    </dsp:sp>
    <dsp:sp modelId="{523AAD12-AA40-40E4-8EDD-611CBC7EC238}">
      <dsp:nvSpPr>
        <dsp:cNvPr id="0" name=""/>
        <dsp:cNvSpPr/>
      </dsp:nvSpPr>
      <dsp:spPr>
        <a:xfrm rot="5400000">
          <a:off x="7274957" y="1152479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Jaskólski</a:t>
          </a:r>
          <a:r>
            <a:rPr lang="pl-PL" sz="1300" kern="1200" dirty="0" smtClean="0"/>
            <a:t>, Suchanek</a:t>
          </a:r>
          <a:endParaRPr lang="pl-PL" sz="1300" kern="1200" dirty="0"/>
        </a:p>
      </dsp:txBody>
      <dsp:txXfrm rot="5400000">
        <a:off x="7274957" y="1152479"/>
        <a:ext cx="482441" cy="2104748"/>
      </dsp:txXfrm>
    </dsp:sp>
    <dsp:sp modelId="{07EB91F5-C4E2-4D11-9A23-57BB6F74841A}">
      <dsp:nvSpPr>
        <dsp:cNvPr id="0" name=""/>
        <dsp:cNvSpPr/>
      </dsp:nvSpPr>
      <dsp:spPr>
        <a:xfrm>
          <a:off x="399" y="1903328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noFill/>
              </a:ln>
            </a:rPr>
            <a:t>Conformal and </a:t>
          </a:r>
          <a:r>
            <a:rPr lang="en-US" sz="1700" kern="1200" dirty="0" err="1" smtClean="0">
              <a:ln>
                <a:noFill/>
              </a:ln>
            </a:rPr>
            <a:t>supeconformal</a:t>
          </a:r>
          <a:r>
            <a:rPr lang="en-US" sz="1700" kern="1200" dirty="0" smtClean="0">
              <a:ln>
                <a:noFill/>
              </a:ln>
            </a:rPr>
            <a:t> field theories in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en-US" sz="1700" kern="1200" dirty="0" smtClean="0">
              <a:ln>
                <a:noFill/>
              </a:ln>
            </a:rPr>
            <a:t>2-dimensions</a:t>
          </a:r>
          <a:endParaRPr lang="pl-PL" sz="1700" kern="1200" dirty="0" smtClean="0">
            <a:ln>
              <a:noFill/>
            </a:ln>
          </a:endParaRPr>
        </a:p>
      </dsp:txBody>
      <dsp:txXfrm>
        <a:off x="399" y="1903328"/>
        <a:ext cx="6463404" cy="603051"/>
      </dsp:txXfrm>
    </dsp:sp>
    <dsp:sp modelId="{185C65D6-A8B3-43B3-A259-55CC335F9C4E}">
      <dsp:nvSpPr>
        <dsp:cNvPr id="0" name=""/>
        <dsp:cNvSpPr/>
      </dsp:nvSpPr>
      <dsp:spPr>
        <a:xfrm rot="5400000">
          <a:off x="7274957" y="1785683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Borowiec</a:t>
          </a:r>
          <a:endParaRPr lang="pl-PL" sz="1300" kern="1200" dirty="0"/>
        </a:p>
      </dsp:txBody>
      <dsp:txXfrm rot="5400000">
        <a:off x="7274957" y="1785683"/>
        <a:ext cx="482441" cy="2104748"/>
      </dsp:txXfrm>
    </dsp:sp>
    <dsp:sp modelId="{E7127FE4-25E2-4B11-AB3D-4D595F886308}">
      <dsp:nvSpPr>
        <dsp:cNvPr id="0" name=""/>
        <dsp:cNvSpPr/>
      </dsp:nvSpPr>
      <dsp:spPr>
        <a:xfrm>
          <a:off x="399" y="2536532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noFill/>
              </a:ln>
            </a:rPr>
            <a:t>Geometric methods in field theory</a:t>
          </a:r>
          <a:endParaRPr lang="pl-PL" sz="1700" kern="1200" dirty="0">
            <a:ln>
              <a:noFill/>
            </a:ln>
          </a:endParaRPr>
        </a:p>
      </dsp:txBody>
      <dsp:txXfrm>
        <a:off x="399" y="2536532"/>
        <a:ext cx="6463404" cy="603051"/>
      </dsp:txXfrm>
    </dsp:sp>
    <dsp:sp modelId="{E58833FE-9046-410B-AC03-13C258CBE8B8}">
      <dsp:nvSpPr>
        <dsp:cNvPr id="0" name=""/>
        <dsp:cNvSpPr/>
      </dsp:nvSpPr>
      <dsp:spPr>
        <a:xfrm rot="5400000">
          <a:off x="7274957" y="2418887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Lukierski</a:t>
          </a:r>
          <a:r>
            <a:rPr lang="pl-PL" sz="1300" kern="1200" dirty="0" smtClean="0"/>
            <a:t>, </a:t>
          </a:r>
          <a:r>
            <a:rPr lang="pl-PL" sz="1300" kern="1200" dirty="0" err="1" smtClean="0"/>
            <a:t>Frydryszak</a:t>
          </a:r>
          <a:endParaRPr lang="pl-PL" sz="1300" kern="1200"/>
        </a:p>
      </dsp:txBody>
      <dsp:txXfrm rot="5400000">
        <a:off x="7274957" y="2418887"/>
        <a:ext cx="482441" cy="2104748"/>
      </dsp:txXfrm>
    </dsp:sp>
    <dsp:sp modelId="{3F3E2B48-6F2B-4CA6-B1A9-3EA18ED39792}">
      <dsp:nvSpPr>
        <dsp:cNvPr id="0" name=""/>
        <dsp:cNvSpPr/>
      </dsp:nvSpPr>
      <dsp:spPr>
        <a:xfrm>
          <a:off x="399" y="3169736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ln>
                <a:noFill/>
              </a:ln>
            </a:rPr>
            <a:t>Twistorial</a:t>
          </a:r>
          <a:r>
            <a:rPr lang="pl-PL" sz="1700" kern="1200" dirty="0" smtClean="0">
              <a:ln>
                <a:noFill/>
              </a:ln>
            </a:rPr>
            <a:t> and </a:t>
          </a:r>
          <a:r>
            <a:rPr lang="pl-PL" sz="1700" kern="1200" dirty="0" err="1" smtClean="0">
              <a:ln>
                <a:noFill/>
              </a:ln>
            </a:rPr>
            <a:t>supertwistorial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formalisms</a:t>
          </a:r>
          <a:endParaRPr lang="pl-PL" sz="1700" kern="1200" dirty="0">
            <a:ln>
              <a:noFill/>
            </a:ln>
          </a:endParaRPr>
        </a:p>
      </dsp:txBody>
      <dsp:txXfrm>
        <a:off x="399" y="3169736"/>
        <a:ext cx="6463404" cy="603051"/>
      </dsp:txXfrm>
    </dsp:sp>
    <dsp:sp modelId="{E700C5FA-526C-4B2E-8264-AACA6A7676C7}">
      <dsp:nvSpPr>
        <dsp:cNvPr id="0" name=""/>
        <dsp:cNvSpPr/>
      </dsp:nvSpPr>
      <dsp:spPr>
        <a:xfrm rot="5400000">
          <a:off x="7274957" y="3052091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Błaut</a:t>
          </a:r>
          <a:endParaRPr lang="pl-PL" sz="1300" kern="1200" dirty="0"/>
        </a:p>
      </dsp:txBody>
      <dsp:txXfrm rot="5400000">
        <a:off x="7274957" y="3052091"/>
        <a:ext cx="482441" cy="2104748"/>
      </dsp:txXfrm>
    </dsp:sp>
    <dsp:sp modelId="{99F5A60D-832D-42C0-9911-5D00B71BEB5E}">
      <dsp:nvSpPr>
        <dsp:cNvPr id="0" name=""/>
        <dsp:cNvSpPr/>
      </dsp:nvSpPr>
      <dsp:spPr>
        <a:xfrm>
          <a:off x="399" y="3802940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noFill/>
              </a:ln>
            </a:rPr>
            <a:t>Data analysis for gravitational waves detectors</a:t>
          </a:r>
          <a:endParaRPr lang="pl-PL" sz="1700" kern="1200" dirty="0">
            <a:ln>
              <a:noFill/>
            </a:ln>
          </a:endParaRPr>
        </a:p>
      </dsp:txBody>
      <dsp:txXfrm>
        <a:off x="399" y="3802940"/>
        <a:ext cx="6463404" cy="603051"/>
      </dsp:txXfrm>
    </dsp:sp>
    <dsp:sp modelId="{5F1CC799-22E5-4C23-BD80-8D3A19180813}">
      <dsp:nvSpPr>
        <dsp:cNvPr id="0" name=""/>
        <dsp:cNvSpPr/>
      </dsp:nvSpPr>
      <dsp:spPr>
        <a:xfrm rot="5400000">
          <a:off x="7274957" y="3685295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Kowalski-Glikman</a:t>
          </a:r>
          <a:r>
            <a:rPr lang="pl-PL" sz="1300" kern="1200" dirty="0" smtClean="0"/>
            <a:t>, Durka, </a:t>
          </a:r>
          <a:r>
            <a:rPr lang="pl-PL" sz="1300" kern="1200" dirty="0" err="1" smtClean="0"/>
            <a:t>Lukierski</a:t>
          </a:r>
          <a:endParaRPr lang="pl-PL" sz="1300" kern="1200" dirty="0"/>
        </a:p>
      </dsp:txBody>
      <dsp:txXfrm rot="5400000">
        <a:off x="7274957" y="3685295"/>
        <a:ext cx="482441" cy="2104748"/>
      </dsp:txXfrm>
    </dsp:sp>
    <dsp:sp modelId="{9ACAFC61-7EA1-4CB3-8DEC-8A25BD8F291A}">
      <dsp:nvSpPr>
        <dsp:cNvPr id="0" name=""/>
        <dsp:cNvSpPr/>
      </dsp:nvSpPr>
      <dsp:spPr>
        <a:xfrm>
          <a:off x="399" y="4436144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ln>
                <a:noFill/>
              </a:ln>
            </a:rPr>
            <a:t>Gravity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models</a:t>
          </a:r>
          <a:r>
            <a:rPr lang="pl-PL" sz="1700" kern="1200" dirty="0" smtClean="0">
              <a:ln>
                <a:noFill/>
              </a:ln>
            </a:rPr>
            <a:t>, </a:t>
          </a:r>
          <a:r>
            <a:rPr lang="pl-PL" sz="1700" kern="1200" dirty="0" err="1" smtClean="0">
              <a:ln>
                <a:noFill/>
              </a:ln>
            </a:rPr>
            <a:t>supergravity</a:t>
          </a:r>
          <a:endParaRPr lang="pl-PL" sz="1700" kern="1200" dirty="0">
            <a:ln>
              <a:noFill/>
            </a:ln>
          </a:endParaRPr>
        </a:p>
      </dsp:txBody>
      <dsp:txXfrm>
        <a:off x="399" y="4436144"/>
        <a:ext cx="6463404" cy="603051"/>
      </dsp:txXfrm>
    </dsp:sp>
    <dsp:sp modelId="{C95B7478-1CCF-4652-9102-9ABAB3AB60C4}">
      <dsp:nvSpPr>
        <dsp:cNvPr id="0" name=""/>
        <dsp:cNvSpPr/>
      </dsp:nvSpPr>
      <dsp:spPr>
        <a:xfrm rot="5400000">
          <a:off x="7274957" y="4318499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Cianfrani</a:t>
          </a:r>
          <a:endParaRPr lang="pl-PL" sz="1300" kern="1200" dirty="0"/>
        </a:p>
      </dsp:txBody>
      <dsp:txXfrm rot="5400000">
        <a:off x="7274957" y="4318499"/>
        <a:ext cx="482441" cy="2104748"/>
      </dsp:txXfrm>
    </dsp:sp>
    <dsp:sp modelId="{69D31668-BFCF-430D-BE61-A7CFC33127EC}">
      <dsp:nvSpPr>
        <dsp:cNvPr id="0" name=""/>
        <dsp:cNvSpPr/>
      </dsp:nvSpPr>
      <dsp:spPr>
        <a:xfrm>
          <a:off x="399" y="5069348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ln>
                <a:noFill/>
              </a:ln>
            </a:rPr>
            <a:t>Loop</a:t>
          </a:r>
          <a:r>
            <a:rPr lang="pl-PL" sz="1700" kern="1200" dirty="0" smtClean="0">
              <a:ln>
                <a:noFill/>
              </a:ln>
            </a:rPr>
            <a:t> Quantum </a:t>
          </a:r>
          <a:r>
            <a:rPr lang="pl-PL" sz="1700" kern="1200" dirty="0" err="1" smtClean="0">
              <a:ln>
                <a:noFill/>
              </a:ln>
            </a:rPr>
            <a:t>Gravity</a:t>
          </a:r>
          <a:r>
            <a:rPr lang="pl-PL" sz="1700" kern="1200" dirty="0" smtClean="0">
              <a:ln>
                <a:noFill/>
              </a:ln>
            </a:rPr>
            <a:t> and </a:t>
          </a:r>
          <a:r>
            <a:rPr lang="pl-PL" sz="1700" kern="1200" dirty="0" err="1" smtClean="0">
              <a:ln>
                <a:noFill/>
              </a:ln>
            </a:rPr>
            <a:t>Cosmology</a:t>
          </a:r>
          <a:endParaRPr lang="pl-PL" sz="1700" kern="1200" dirty="0">
            <a:ln>
              <a:noFill/>
            </a:ln>
          </a:endParaRPr>
        </a:p>
      </dsp:txBody>
      <dsp:txXfrm>
        <a:off x="399" y="5069348"/>
        <a:ext cx="6463404" cy="603051"/>
      </dsp:txXfrm>
    </dsp:sp>
    <dsp:sp modelId="{5C05B695-7355-4C54-94C6-FF058EF74541}">
      <dsp:nvSpPr>
        <dsp:cNvPr id="0" name=""/>
        <dsp:cNvSpPr/>
      </dsp:nvSpPr>
      <dsp:spPr>
        <a:xfrm rot="5400000">
          <a:off x="7274957" y="4951703"/>
          <a:ext cx="482441" cy="21047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Kowalski-Glikman</a:t>
          </a:r>
          <a:r>
            <a:rPr lang="pl-PL" sz="1300" kern="1200" dirty="0" smtClean="0"/>
            <a:t>, </a:t>
          </a:r>
          <a:r>
            <a:rPr lang="pl-PL" sz="1300" kern="1200" dirty="0" err="1" smtClean="0"/>
            <a:t>Rosati</a:t>
          </a:r>
          <a:endParaRPr lang="pl-PL" sz="1300" kern="1200" dirty="0"/>
        </a:p>
      </dsp:txBody>
      <dsp:txXfrm rot="5400000">
        <a:off x="7274957" y="4951703"/>
        <a:ext cx="482441" cy="2104748"/>
      </dsp:txXfrm>
    </dsp:sp>
    <dsp:sp modelId="{D32C74E2-1206-4543-B0EE-AF173FF16C6B}">
      <dsp:nvSpPr>
        <dsp:cNvPr id="0" name=""/>
        <dsp:cNvSpPr/>
      </dsp:nvSpPr>
      <dsp:spPr>
        <a:xfrm>
          <a:off x="399" y="5702552"/>
          <a:ext cx="6463404" cy="603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Above" zoom="92000">
            <a:rot lat="2099999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ln>
                <a:noFill/>
              </a:ln>
            </a:rPr>
            <a:t>Relative</a:t>
          </a:r>
          <a:r>
            <a:rPr lang="pl-PL" sz="1700" kern="1200" dirty="0" smtClean="0">
              <a:ln>
                <a:noFill/>
              </a:ln>
            </a:rPr>
            <a:t> </a:t>
          </a:r>
          <a:r>
            <a:rPr lang="pl-PL" sz="1700" kern="1200" dirty="0" err="1" smtClean="0">
              <a:ln>
                <a:noFill/>
              </a:ln>
            </a:rPr>
            <a:t>Locality</a:t>
          </a:r>
          <a:endParaRPr lang="pl-PL" sz="1700" kern="1200" dirty="0">
            <a:ln>
              <a:noFill/>
            </a:ln>
          </a:endParaRPr>
        </a:p>
      </dsp:txBody>
      <dsp:txXfrm>
        <a:off x="399" y="5702552"/>
        <a:ext cx="6463404" cy="6030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2EDCD-34C3-4009-B2E5-5F9F5E1165CA}">
      <dsp:nvSpPr>
        <dsp:cNvPr id="0" name=""/>
        <dsp:cNvSpPr/>
      </dsp:nvSpPr>
      <dsp:spPr>
        <a:xfrm>
          <a:off x="3117525" y="620402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43914" y="663578"/>
        <a:ext cx="25440" cy="5088"/>
      </dsp:txXfrm>
    </dsp:sp>
    <dsp:sp modelId="{C5E401E7-3740-4EE6-8836-CB8AB60FDB60}">
      <dsp:nvSpPr>
        <dsp:cNvPr id="0" name=""/>
        <dsp:cNvSpPr/>
      </dsp:nvSpPr>
      <dsp:spPr>
        <a:xfrm>
          <a:off x="907070" y="2445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smtClean="0"/>
            <a:t>Jagielloński  </a:t>
          </a:r>
          <a:r>
            <a:rPr lang="pl-PL" sz="1400" b="1" i="0" kern="1200" dirty="0" err="1" smtClean="0"/>
            <a:t>University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 L. </a:t>
          </a:r>
          <a:r>
            <a:rPr lang="pl-PL" sz="1400" b="0" i="0" kern="1200" dirty="0" err="1" smtClean="0"/>
            <a:t>Hadasz</a:t>
          </a:r>
          <a:r>
            <a:rPr lang="pl-PL" sz="1400" b="0" i="0" kern="1200" dirty="0" smtClean="0"/>
            <a:t>, P.  (Jaskólski); M. Szydłowski (Borowiec)</a:t>
          </a:r>
          <a:endParaRPr lang="pl-PL" sz="1400" b="0" i="0" kern="1200" dirty="0"/>
        </a:p>
      </dsp:txBody>
      <dsp:txXfrm>
        <a:off x="907070" y="2445"/>
        <a:ext cx="2212255" cy="1327353"/>
      </dsp:txXfrm>
    </dsp:sp>
    <dsp:sp modelId="{6F89B357-3064-4C76-AB0E-99F1C833B320}">
      <dsp:nvSpPr>
        <dsp:cNvPr id="0" name=""/>
        <dsp:cNvSpPr/>
      </dsp:nvSpPr>
      <dsp:spPr>
        <a:xfrm>
          <a:off x="5838599" y="620402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64988" y="663578"/>
        <a:ext cx="25440" cy="5088"/>
      </dsp:txXfrm>
    </dsp:sp>
    <dsp:sp modelId="{CE306DE0-BD8D-428F-8015-BD22C28366AA}">
      <dsp:nvSpPr>
        <dsp:cNvPr id="0" name=""/>
        <dsp:cNvSpPr/>
      </dsp:nvSpPr>
      <dsp:spPr>
        <a:xfrm>
          <a:off x="3628144" y="2445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smtClean="0"/>
            <a:t>ZIBJ Dubna</a:t>
          </a:r>
          <a:r>
            <a:rPr lang="pl-PL" sz="1400" b="0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S. </a:t>
          </a:r>
          <a:r>
            <a:rPr lang="pl-PL" sz="1400" b="0" i="0" kern="1200" dirty="0" err="1" smtClean="0"/>
            <a:t>Fedoruk</a:t>
          </a:r>
          <a:r>
            <a:rPr lang="pl-PL" sz="1400" b="0" i="0" kern="1200" dirty="0" smtClean="0"/>
            <a:t> i E. </a:t>
          </a:r>
          <a:r>
            <a:rPr lang="pl-PL" sz="1400" b="0" i="0" kern="1200" dirty="0" err="1" smtClean="0"/>
            <a:t>Ivanov</a:t>
          </a:r>
          <a:r>
            <a:rPr lang="pl-PL" sz="1400" b="0" i="0" kern="1200" dirty="0" smtClean="0"/>
            <a:t> (Borowiec, </a:t>
          </a:r>
          <a:r>
            <a:rPr lang="pl-PL" sz="1400" b="0" i="0" kern="1200" dirty="0" err="1" smtClean="0"/>
            <a:t>Lukierski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3628144" y="2445"/>
        <a:ext cx="2212255" cy="1327353"/>
      </dsp:txXfrm>
    </dsp:sp>
    <dsp:sp modelId="{BA25FDD3-7CB3-4188-8A72-17394E1FA46D}">
      <dsp:nvSpPr>
        <dsp:cNvPr id="0" name=""/>
        <dsp:cNvSpPr/>
      </dsp:nvSpPr>
      <dsp:spPr>
        <a:xfrm>
          <a:off x="2013198" y="1327998"/>
          <a:ext cx="5442147" cy="478218"/>
        </a:xfrm>
        <a:custGeom>
          <a:avLst/>
          <a:gdLst/>
          <a:ahLst/>
          <a:cxnLst/>
          <a:rect l="0" t="0" r="0" b="0"/>
          <a:pathLst>
            <a:path>
              <a:moveTo>
                <a:pt x="5442147" y="0"/>
              </a:moveTo>
              <a:lnTo>
                <a:pt x="5442147" y="256209"/>
              </a:lnTo>
              <a:lnTo>
                <a:pt x="0" y="256209"/>
              </a:lnTo>
              <a:lnTo>
                <a:pt x="0" y="478218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597624" y="1564564"/>
        <a:ext cx="273294" cy="5088"/>
      </dsp:txXfrm>
    </dsp:sp>
    <dsp:sp modelId="{6E9CA760-43F3-4616-A7DE-A654FF2DC7A6}">
      <dsp:nvSpPr>
        <dsp:cNvPr id="0" name=""/>
        <dsp:cNvSpPr/>
      </dsp:nvSpPr>
      <dsp:spPr>
        <a:xfrm>
          <a:off x="6349218" y="2445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University</a:t>
          </a:r>
          <a:r>
            <a:rPr lang="pl-PL" sz="1400" b="1" i="0" kern="1200" dirty="0" smtClean="0"/>
            <a:t> of </a:t>
          </a:r>
          <a:r>
            <a:rPr lang="pl-PL" sz="1400" b="1" i="0" kern="1200" dirty="0" err="1" smtClean="0"/>
            <a:t>Turin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M. </a:t>
          </a:r>
          <a:r>
            <a:rPr lang="pl-PL" sz="1400" b="0" i="0" kern="1200" dirty="0" err="1" smtClean="0"/>
            <a:t>Ferraris</a:t>
          </a:r>
          <a:r>
            <a:rPr lang="pl-PL" sz="1400" b="0" i="0" kern="1200" dirty="0" smtClean="0"/>
            <a:t>, M. </a:t>
          </a:r>
          <a:r>
            <a:rPr lang="pl-PL" sz="1400" b="0" i="0" kern="1200" dirty="0" err="1" smtClean="0"/>
            <a:t>Francavigla</a:t>
          </a:r>
          <a:r>
            <a:rPr lang="pl-PL" sz="1400" b="0" i="0" kern="1200" dirty="0" smtClean="0"/>
            <a:t> (Borowiec)</a:t>
          </a:r>
          <a:endParaRPr lang="pl-PL" sz="1400" b="0" i="0" kern="1200" dirty="0"/>
        </a:p>
      </dsp:txBody>
      <dsp:txXfrm>
        <a:off x="6349218" y="2445"/>
        <a:ext cx="2212255" cy="1327353"/>
      </dsp:txXfrm>
    </dsp:sp>
    <dsp:sp modelId="{8F50DECF-5665-4E69-B28F-FBB56B875EBB}">
      <dsp:nvSpPr>
        <dsp:cNvPr id="0" name=""/>
        <dsp:cNvSpPr/>
      </dsp:nvSpPr>
      <dsp:spPr>
        <a:xfrm>
          <a:off x="3117525" y="2456574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43914" y="2499750"/>
        <a:ext cx="25440" cy="5088"/>
      </dsp:txXfrm>
    </dsp:sp>
    <dsp:sp modelId="{E29C5D9C-3EB2-4BE1-82BE-2E87CD071848}">
      <dsp:nvSpPr>
        <dsp:cNvPr id="0" name=""/>
        <dsp:cNvSpPr/>
      </dsp:nvSpPr>
      <dsp:spPr>
        <a:xfrm>
          <a:off x="907070" y="1838617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Perimeter</a:t>
          </a:r>
          <a:r>
            <a:rPr lang="pl-PL" sz="1400" b="1" i="0" kern="1200" dirty="0" smtClean="0"/>
            <a:t> </a:t>
          </a:r>
          <a:r>
            <a:rPr lang="pl-PL" sz="1400" b="1" i="0" kern="1200" dirty="0" err="1" smtClean="0"/>
            <a:t>Institute</a:t>
          </a:r>
          <a:r>
            <a:rPr lang="pl-PL" sz="1400" b="1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L. </a:t>
          </a:r>
          <a:r>
            <a:rPr lang="pl-PL" sz="1400" b="0" i="0" kern="1200" dirty="0" err="1" smtClean="0"/>
            <a:t>Freidel</a:t>
          </a:r>
          <a:r>
            <a:rPr lang="pl-PL" sz="1400" b="0" i="0" kern="1200" dirty="0" smtClean="0"/>
            <a:t>, L. </a:t>
          </a:r>
          <a:r>
            <a:rPr lang="pl-PL" sz="1400" b="0" i="0" kern="1200" dirty="0" err="1" smtClean="0"/>
            <a:t>Smolin</a:t>
          </a:r>
          <a:r>
            <a:rPr lang="pl-PL" sz="1400" b="0" i="0" kern="1200" dirty="0" smtClean="0"/>
            <a:t> (</a:t>
          </a:r>
          <a:r>
            <a:rPr lang="pl-PL" sz="1400" b="0" i="0" kern="1200" dirty="0" err="1" smtClean="0"/>
            <a:t>Kowalski-Glikman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907070" y="1838617"/>
        <a:ext cx="2212255" cy="1327353"/>
      </dsp:txXfrm>
    </dsp:sp>
    <dsp:sp modelId="{0C1DEF42-A2F0-48C4-A9F8-FB54C05CE595}">
      <dsp:nvSpPr>
        <dsp:cNvPr id="0" name=""/>
        <dsp:cNvSpPr/>
      </dsp:nvSpPr>
      <dsp:spPr>
        <a:xfrm>
          <a:off x="5838599" y="2456574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64988" y="2499750"/>
        <a:ext cx="25440" cy="5088"/>
      </dsp:txXfrm>
    </dsp:sp>
    <dsp:sp modelId="{1FB21FFA-6A35-4A39-A7BE-A52CCE2B0770}">
      <dsp:nvSpPr>
        <dsp:cNvPr id="0" name=""/>
        <dsp:cNvSpPr/>
      </dsp:nvSpPr>
      <dsp:spPr>
        <a:xfrm>
          <a:off x="3628144" y="1838617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Rome</a:t>
          </a:r>
          <a:r>
            <a:rPr lang="pl-PL" sz="1400" b="1" i="0" kern="1200" dirty="0" smtClean="0"/>
            <a:t> La </a:t>
          </a:r>
          <a:r>
            <a:rPr lang="pl-PL" sz="1400" b="1" i="0" kern="1200" dirty="0" err="1" smtClean="0"/>
            <a:t>Sapienza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G. </a:t>
          </a:r>
          <a:r>
            <a:rPr lang="pl-PL" sz="1400" b="0" i="0" kern="1200" dirty="0" err="1" smtClean="0"/>
            <a:t>Amelino-Camelia</a:t>
          </a:r>
          <a:r>
            <a:rPr lang="pl-PL" sz="1400" b="0" i="0" kern="1200" dirty="0" smtClean="0"/>
            <a:t>, M. </a:t>
          </a:r>
          <a:r>
            <a:rPr lang="pl-PL" sz="1400" b="0" i="0" kern="1200" dirty="0" err="1" smtClean="0"/>
            <a:t>Arzano</a:t>
          </a:r>
          <a:r>
            <a:rPr lang="pl-PL" sz="1400" b="0" i="0" kern="1200" dirty="0" smtClean="0"/>
            <a:t>  (</a:t>
          </a:r>
          <a:r>
            <a:rPr lang="pl-PL" sz="1400" b="0" i="0" kern="1200" dirty="0" err="1" smtClean="0"/>
            <a:t>Kowalski-Glikman</a:t>
          </a:r>
          <a:r>
            <a:rPr lang="pl-PL" sz="1400" b="0" i="0" kern="1200" dirty="0" smtClean="0"/>
            <a:t>, </a:t>
          </a:r>
          <a:r>
            <a:rPr lang="pl-PL" sz="1400" b="0" i="0" kern="1200" dirty="0" err="1" smtClean="0"/>
            <a:t>Rosati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3628144" y="1838617"/>
        <a:ext cx="2212255" cy="1327353"/>
      </dsp:txXfrm>
    </dsp:sp>
    <dsp:sp modelId="{7DCC8A90-D8AB-4363-AB2A-0D969FF0E404}">
      <dsp:nvSpPr>
        <dsp:cNvPr id="0" name=""/>
        <dsp:cNvSpPr/>
      </dsp:nvSpPr>
      <dsp:spPr>
        <a:xfrm>
          <a:off x="2013198" y="3164170"/>
          <a:ext cx="5442147" cy="478218"/>
        </a:xfrm>
        <a:custGeom>
          <a:avLst/>
          <a:gdLst/>
          <a:ahLst/>
          <a:cxnLst/>
          <a:rect l="0" t="0" r="0" b="0"/>
          <a:pathLst>
            <a:path>
              <a:moveTo>
                <a:pt x="5442147" y="0"/>
              </a:moveTo>
              <a:lnTo>
                <a:pt x="5442147" y="256209"/>
              </a:lnTo>
              <a:lnTo>
                <a:pt x="0" y="256209"/>
              </a:lnTo>
              <a:lnTo>
                <a:pt x="0" y="478218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597624" y="3400735"/>
        <a:ext cx="273294" cy="5088"/>
      </dsp:txXfrm>
    </dsp:sp>
    <dsp:sp modelId="{74EFDC5B-70AE-4E53-B3A0-E70F92B575BF}">
      <dsp:nvSpPr>
        <dsp:cNvPr id="0" name=""/>
        <dsp:cNvSpPr/>
      </dsp:nvSpPr>
      <dsp:spPr>
        <a:xfrm>
          <a:off x="6349218" y="1838617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University</a:t>
          </a:r>
          <a:r>
            <a:rPr lang="pl-PL" sz="1400" b="1" i="0" kern="1200" dirty="0" smtClean="0"/>
            <a:t> of Valencia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J.A, de </a:t>
          </a:r>
          <a:r>
            <a:rPr lang="pl-PL" sz="1400" b="0" i="0" kern="1200" dirty="0" err="1" smtClean="0"/>
            <a:t>Azcarraga</a:t>
          </a:r>
          <a:r>
            <a:rPr lang="pl-PL" sz="1400" b="0" i="0" kern="1200" dirty="0" smtClean="0"/>
            <a:t> , Jose M. </a:t>
          </a:r>
          <a:r>
            <a:rPr lang="pl-PL" sz="1400" b="0" i="0" kern="1200" dirty="0" err="1" smtClean="0"/>
            <a:t>Izquierdo</a:t>
          </a:r>
          <a:r>
            <a:rPr lang="pl-PL" sz="1400" b="0" i="0" kern="1200" dirty="0" smtClean="0"/>
            <a:t> (</a:t>
          </a:r>
          <a:r>
            <a:rPr lang="pl-PL" sz="1400" b="0" i="0" kern="1200" dirty="0" err="1" smtClean="0"/>
            <a:t>Lukierski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6349218" y="1838617"/>
        <a:ext cx="2212255" cy="1327353"/>
      </dsp:txXfrm>
    </dsp:sp>
    <dsp:sp modelId="{AC2F3C10-D409-41DB-A243-9C5F87FE4EF1}">
      <dsp:nvSpPr>
        <dsp:cNvPr id="0" name=""/>
        <dsp:cNvSpPr/>
      </dsp:nvSpPr>
      <dsp:spPr>
        <a:xfrm>
          <a:off x="3117525" y="4292745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43914" y="4335921"/>
        <a:ext cx="25440" cy="5088"/>
      </dsp:txXfrm>
    </dsp:sp>
    <dsp:sp modelId="{C3E1C2F5-151D-44A0-96B2-47662806F5D4}">
      <dsp:nvSpPr>
        <dsp:cNvPr id="0" name=""/>
        <dsp:cNvSpPr/>
      </dsp:nvSpPr>
      <dsp:spPr>
        <a:xfrm>
          <a:off x="907070" y="3674789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smtClean="0"/>
            <a:t>Barcelona </a:t>
          </a:r>
          <a:r>
            <a:rPr lang="pl-PL" sz="1400" b="1" i="0" kern="1200" dirty="0" err="1" smtClean="0"/>
            <a:t>University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err="1" smtClean="0"/>
            <a:t>Joaquim</a:t>
          </a:r>
          <a:r>
            <a:rPr lang="pl-PL" sz="1400" b="0" i="0" kern="1200" dirty="0" smtClean="0"/>
            <a:t> </a:t>
          </a:r>
          <a:r>
            <a:rPr lang="pl-PL" sz="1400" b="0" i="0" kern="1200" dirty="0" err="1" smtClean="0"/>
            <a:t>Gomis</a:t>
          </a:r>
          <a:r>
            <a:rPr lang="pl-PL" sz="1400" b="0" i="0" kern="1200" dirty="0" smtClean="0"/>
            <a:t> (</a:t>
          </a:r>
          <a:r>
            <a:rPr lang="pl-PL" sz="1400" b="0" i="0" kern="1200" dirty="0" err="1" smtClean="0"/>
            <a:t>Lukierski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907070" y="3674789"/>
        <a:ext cx="2212255" cy="1327353"/>
      </dsp:txXfrm>
    </dsp:sp>
    <dsp:sp modelId="{EFF4B1BA-2F78-436E-B191-D3ED51F43C36}">
      <dsp:nvSpPr>
        <dsp:cNvPr id="0" name=""/>
        <dsp:cNvSpPr/>
      </dsp:nvSpPr>
      <dsp:spPr>
        <a:xfrm>
          <a:off x="5838599" y="4292745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64988" y="4335921"/>
        <a:ext cx="25440" cy="5088"/>
      </dsp:txXfrm>
    </dsp:sp>
    <dsp:sp modelId="{A1854427-5EB2-4277-B025-81BA4EA3A44E}">
      <dsp:nvSpPr>
        <dsp:cNvPr id="0" name=""/>
        <dsp:cNvSpPr/>
      </dsp:nvSpPr>
      <dsp:spPr>
        <a:xfrm>
          <a:off x="3628144" y="3674789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 smtClean="0"/>
            <a:t>IBPF, Rio de Janeiro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smtClean="0"/>
            <a:t> </a:t>
          </a:r>
          <a:r>
            <a:rPr lang="pl-PL" sz="1400" b="0" i="0" kern="1200" dirty="0" smtClean="0"/>
            <a:t>F</a:t>
          </a:r>
          <a:r>
            <a:rPr lang="pt-BR" sz="1400" b="0" i="0" kern="1200" dirty="0" smtClean="0"/>
            <a:t>rancesco Toppan (Lukierski)</a:t>
          </a:r>
          <a:endParaRPr lang="pt-BR" sz="1400" b="0" i="0" kern="1200" dirty="0"/>
        </a:p>
      </dsp:txBody>
      <dsp:txXfrm>
        <a:off x="3628144" y="3674789"/>
        <a:ext cx="2212255" cy="1327353"/>
      </dsp:txXfrm>
    </dsp:sp>
    <dsp:sp modelId="{037EAD82-B2D8-43FE-A703-12A88B0428B4}">
      <dsp:nvSpPr>
        <dsp:cNvPr id="0" name=""/>
        <dsp:cNvSpPr/>
      </dsp:nvSpPr>
      <dsp:spPr>
        <a:xfrm>
          <a:off x="2013198" y="5000342"/>
          <a:ext cx="5442147" cy="478218"/>
        </a:xfrm>
        <a:custGeom>
          <a:avLst/>
          <a:gdLst/>
          <a:ahLst/>
          <a:cxnLst/>
          <a:rect l="0" t="0" r="0" b="0"/>
          <a:pathLst>
            <a:path>
              <a:moveTo>
                <a:pt x="5442147" y="0"/>
              </a:moveTo>
              <a:lnTo>
                <a:pt x="5442147" y="256209"/>
              </a:lnTo>
              <a:lnTo>
                <a:pt x="0" y="256209"/>
              </a:lnTo>
              <a:lnTo>
                <a:pt x="0" y="478218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597624" y="5236907"/>
        <a:ext cx="273294" cy="5088"/>
      </dsp:txXfrm>
    </dsp:sp>
    <dsp:sp modelId="{73D2E573-7C16-4CCB-9A04-ADAEB4E02224}">
      <dsp:nvSpPr>
        <dsp:cNvPr id="0" name=""/>
        <dsp:cNvSpPr/>
      </dsp:nvSpPr>
      <dsp:spPr>
        <a:xfrm>
          <a:off x="6349218" y="3674789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Moscow</a:t>
          </a:r>
          <a:endParaRPr lang="pl-PL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 V. </a:t>
          </a:r>
          <a:r>
            <a:rPr lang="pl-PL" sz="1400" b="0" i="0" kern="1200" dirty="0" err="1" smtClean="0"/>
            <a:t>Tolstoy</a:t>
          </a:r>
          <a:r>
            <a:rPr lang="pl-PL" sz="1400" b="0" i="0" kern="1200" dirty="0" smtClean="0"/>
            <a:t> (Borowiec, </a:t>
          </a:r>
          <a:r>
            <a:rPr lang="pl-PL" sz="1400" b="0" i="0" kern="1200" dirty="0" err="1" smtClean="0"/>
            <a:t>Lukierski</a:t>
          </a:r>
          <a:r>
            <a:rPr lang="pl-PL" sz="1400" b="0" i="0" kern="1200" dirty="0" smtClean="0"/>
            <a:t>)</a:t>
          </a:r>
          <a:endParaRPr lang="pl-PL" sz="1400" b="0" i="0" kern="1200" dirty="0"/>
        </a:p>
      </dsp:txBody>
      <dsp:txXfrm>
        <a:off x="6349218" y="3674789"/>
        <a:ext cx="2212255" cy="1327353"/>
      </dsp:txXfrm>
    </dsp:sp>
    <dsp:sp modelId="{EC979106-6E42-422A-9AA6-8BE38CFC4013}">
      <dsp:nvSpPr>
        <dsp:cNvPr id="0" name=""/>
        <dsp:cNvSpPr/>
      </dsp:nvSpPr>
      <dsp:spPr>
        <a:xfrm>
          <a:off x="3117525" y="6128917"/>
          <a:ext cx="478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21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  <a:scene3d>
          <a:camera prst="orthographicFront" zoom="92000"/>
          <a:lightRig rig="balanced" dir="t">
            <a:rot lat="0" lon="0" rev="12700000"/>
          </a:lightRig>
        </a:scene3d>
        <a:sp3d prstMaterial="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43914" y="6172093"/>
        <a:ext cx="25440" cy="5088"/>
      </dsp:txXfrm>
    </dsp:sp>
    <dsp:sp modelId="{67E45784-00B7-44C1-AF14-853F509921D5}">
      <dsp:nvSpPr>
        <dsp:cNvPr id="0" name=""/>
        <dsp:cNvSpPr/>
      </dsp:nvSpPr>
      <dsp:spPr>
        <a:xfrm>
          <a:off x="907070" y="5510961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err="1" smtClean="0"/>
            <a:t>Mathematics</a:t>
          </a:r>
          <a:r>
            <a:rPr lang="pl-PL" sz="1400" b="1" i="0" kern="1200" dirty="0" smtClean="0"/>
            <a:t> Inst. PAN Warsaw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 A. Królak (Błaut)</a:t>
          </a:r>
          <a:endParaRPr lang="pl-PL" sz="1400" b="0" i="0" kern="1200" dirty="0"/>
        </a:p>
      </dsp:txBody>
      <dsp:txXfrm>
        <a:off x="907070" y="5510961"/>
        <a:ext cx="2212255" cy="1327353"/>
      </dsp:txXfrm>
    </dsp:sp>
    <dsp:sp modelId="{054B63A0-9BF6-4A4B-9D7B-A80A931C31E6}">
      <dsp:nvSpPr>
        <dsp:cNvPr id="0" name=""/>
        <dsp:cNvSpPr/>
      </dsp:nvSpPr>
      <dsp:spPr>
        <a:xfrm>
          <a:off x="3628144" y="5510961"/>
          <a:ext cx="2212255" cy="1327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prstMaterial="powder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0" kern="1200" dirty="0" smtClean="0"/>
            <a:t>AEI </a:t>
          </a:r>
          <a:r>
            <a:rPr lang="pl-PL" sz="1400" b="1" i="0" kern="1200" dirty="0" err="1" smtClean="0"/>
            <a:t>Potsdam</a:t>
          </a:r>
          <a:r>
            <a:rPr lang="pl-PL" sz="1400" b="1" i="0" kern="1200" dirty="0" smtClean="0"/>
            <a:t>, Germany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S. </a:t>
          </a:r>
          <a:r>
            <a:rPr lang="pl-PL" sz="1400" b="0" i="0" kern="1200" dirty="0" err="1" smtClean="0"/>
            <a:t>Babak</a:t>
          </a:r>
          <a:r>
            <a:rPr lang="pl-PL" sz="1400" b="0" i="0" kern="1200" dirty="0" smtClean="0"/>
            <a:t> (Błaut)</a:t>
          </a:r>
          <a:endParaRPr lang="pl-PL" sz="1400" b="0" i="0" kern="1200" dirty="0"/>
        </a:p>
      </dsp:txBody>
      <dsp:txXfrm>
        <a:off x="3628144" y="5510961"/>
        <a:ext cx="2212255" cy="13273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074E9-E583-492F-B355-C7B814130BE1}">
      <dsp:nvSpPr>
        <dsp:cNvPr id="0" name=""/>
        <dsp:cNvSpPr/>
      </dsp:nvSpPr>
      <dsp:spPr>
        <a:xfrm>
          <a:off x="0" y="0"/>
          <a:ext cx="2232248" cy="1116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Deformed</a:t>
          </a:r>
          <a:r>
            <a:rPr lang="pl-PL" sz="1800" kern="1200" dirty="0" smtClean="0"/>
            <a:t> </a:t>
          </a:r>
          <a:r>
            <a:rPr lang="en-US" sz="1800" kern="1200" dirty="0" smtClean="0"/>
            <a:t>topological </a:t>
          </a:r>
          <a:r>
            <a:rPr lang="en-US" sz="1800" kern="1200" dirty="0"/>
            <a:t>BF theory as </a:t>
          </a:r>
          <a:r>
            <a:rPr lang="en-US" sz="1800" kern="1200" dirty="0" smtClean="0"/>
            <a:t>gravity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theory</a:t>
          </a:r>
          <a:endParaRPr lang="pl-PL" sz="1800" kern="1200" dirty="0"/>
        </a:p>
      </dsp:txBody>
      <dsp:txXfrm>
        <a:off x="0" y="0"/>
        <a:ext cx="2232248" cy="1116124"/>
      </dsp:txXfrm>
    </dsp:sp>
    <dsp:sp modelId="{DB69CB69-5CF5-47A6-A301-3FB2A1A0E7DA}">
      <dsp:nvSpPr>
        <dsp:cNvPr id="0" name=""/>
        <dsp:cNvSpPr/>
      </dsp:nvSpPr>
      <dsp:spPr>
        <a:xfrm>
          <a:off x="223224" y="1116124"/>
          <a:ext cx="223224" cy="88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598"/>
              </a:lnTo>
              <a:lnTo>
                <a:pt x="223224" y="8865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7C4BF2-528A-4A1A-AE38-979B6981BCFE}">
      <dsp:nvSpPr>
        <dsp:cNvPr id="0" name=""/>
        <dsp:cNvSpPr/>
      </dsp:nvSpPr>
      <dsp:spPr>
        <a:xfrm>
          <a:off x="446449" y="1444660"/>
          <a:ext cx="1785798" cy="11161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Immirzi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parameter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</a:t>
          </a:r>
          <a:endParaRPr lang="pl-PL" sz="1600" b="1" kern="1200" dirty="0"/>
        </a:p>
      </dsp:txBody>
      <dsp:txXfrm>
        <a:off x="446449" y="1444660"/>
        <a:ext cx="1785798" cy="1116124"/>
      </dsp:txXfrm>
    </dsp:sp>
    <dsp:sp modelId="{33D66AF6-9F71-45CD-A66D-52C0ACF11238}">
      <dsp:nvSpPr>
        <dsp:cNvPr id="0" name=""/>
        <dsp:cNvSpPr/>
      </dsp:nvSpPr>
      <dsp:spPr>
        <a:xfrm>
          <a:off x="223224" y="1116124"/>
          <a:ext cx="223224" cy="228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53"/>
              </a:lnTo>
              <a:lnTo>
                <a:pt x="223224" y="228175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2E8B14-A68C-4D23-8B7C-4FC8F977CED1}">
      <dsp:nvSpPr>
        <dsp:cNvPr id="0" name=""/>
        <dsp:cNvSpPr/>
      </dsp:nvSpPr>
      <dsp:spPr>
        <a:xfrm>
          <a:off x="446449" y="2839815"/>
          <a:ext cx="1785798" cy="11161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supergravity</a:t>
          </a:r>
          <a:endParaRPr lang="pl-PL" sz="1800" kern="1200" dirty="0"/>
        </a:p>
      </dsp:txBody>
      <dsp:txXfrm>
        <a:off x="446449" y="2839815"/>
        <a:ext cx="1785798" cy="1116124"/>
      </dsp:txXfrm>
    </dsp:sp>
    <dsp:sp modelId="{3DF8D6B2-8478-4392-9CB4-2EB6CB05F94A}">
      <dsp:nvSpPr>
        <dsp:cNvPr id="0" name=""/>
        <dsp:cNvSpPr/>
      </dsp:nvSpPr>
      <dsp:spPr>
        <a:xfrm>
          <a:off x="223224" y="1116124"/>
          <a:ext cx="223224" cy="367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908"/>
              </a:lnTo>
              <a:lnTo>
                <a:pt x="223224" y="36769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A1CA83-DAEB-433F-8F20-B441EF44F082}">
      <dsp:nvSpPr>
        <dsp:cNvPr id="0" name=""/>
        <dsp:cNvSpPr/>
      </dsp:nvSpPr>
      <dsp:spPr>
        <a:xfrm>
          <a:off x="446449" y="4234970"/>
          <a:ext cx="1785798" cy="11161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perspectiveRelaxedModerately" zoom="92000">
            <a:rot lat="20990637" lon="0" rev="0"/>
          </a:camera>
          <a:lightRig rig="balanced" dir="t">
            <a:rot lat="0" lon="0" rev="12700000"/>
          </a:lightRig>
        </a:scene3d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AdS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black</a:t>
          </a:r>
          <a:r>
            <a:rPr lang="pl-PL" sz="1800" kern="1200" dirty="0" smtClean="0"/>
            <a:t> </a:t>
          </a:r>
          <a:r>
            <a:rPr lang="pl-PL" sz="1800" kern="1200" dirty="0"/>
            <a:t>hole </a:t>
          </a:r>
          <a:r>
            <a:rPr lang="pl-PL" sz="1800" kern="1200" dirty="0" err="1" smtClean="0"/>
            <a:t>thermodynamics</a:t>
          </a:r>
          <a:endParaRPr lang="pl-PL" sz="1800" kern="1200" dirty="0"/>
        </a:p>
      </dsp:txBody>
      <dsp:txXfrm>
        <a:off x="446449" y="4234970"/>
        <a:ext cx="1785798" cy="111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FA49-7163-43ED-AAFD-DFEFF03505E4}" type="datetimeFigureOut">
              <a:rPr lang="pl-PL" smtClean="0"/>
              <a:pPr/>
              <a:t>2013-02-10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51CB-696E-4A00-9151-70ADF75EB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C238408C-6839-46EE-8131-EDA75C487F2E}" type="datetimeFigureOut">
              <a:rPr/>
              <a:pPr/>
              <a:t>2006-06-30</a:t>
            </a:fld>
            <a:endParaRPr lang="pl-PL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l-PL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topics</a:t>
            </a:r>
          </a:p>
          <a:p>
            <a:r>
              <a:rPr lang="en-US" dirty="0" smtClean="0"/>
              <a:t>The staff of the Division carries research on various approaches to fundamental theory of nature. The structure of quantum </a:t>
            </a:r>
            <a:r>
              <a:rPr lang="en-US" dirty="0" err="1" smtClean="0"/>
              <a:t>spacetime</a:t>
            </a:r>
            <a:r>
              <a:rPr lang="en-US" dirty="0" smtClean="0"/>
              <a:t> symmetries,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non-commutative geometry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/>
              <a:t>deformed symmetries and quantum groups, quantum theory of gravity, </a:t>
            </a:r>
            <a:r>
              <a:rPr lang="en-US" dirty="0" err="1" smtClean="0"/>
              <a:t>twistorial</a:t>
            </a:r>
            <a:r>
              <a:rPr lang="en-US" dirty="0" smtClean="0"/>
              <a:t> and </a:t>
            </a:r>
            <a:r>
              <a:rPr lang="en-US" dirty="0" err="1" smtClean="0"/>
              <a:t>supertwistorial</a:t>
            </a:r>
            <a:r>
              <a:rPr lang="en-US" dirty="0" smtClean="0"/>
              <a:t> models,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theory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conformal field theory, and detection of gravitational waves are investigated.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Keywords</a:t>
            </a:r>
            <a:r>
              <a:rPr lang="pl-PL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pl-PL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eformations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of space-time symmetries, Quantum groups and </a:t>
            </a:r>
            <a:r>
              <a:rPr lang="en-US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supergroups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Twistors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supertwistors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Geometric and algebraic methods in mechanics and field theory, Conformal field theory, Quantum gravity, Gravitational waves.</a:t>
            </a:r>
            <a:endParaRPr lang="pl-PL" sz="12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Wrocław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fourth biggest city in Poland.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islands and 112 bridges. It is the economic, cultural and intellectual capital of Lower Silesia.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calling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Wrocław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city of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meetings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Wrocław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the host of Euro 2012 has been selected as a European Capital of Culture for 2016.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landmarks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dirty="0" err="1" smtClean="0"/>
              <a:t>Centenial</a:t>
            </a:r>
            <a:r>
              <a:rPr lang="pl-PL" dirty="0" smtClean="0"/>
              <a:t> Hall, </a:t>
            </a:r>
            <a:r>
              <a:rPr lang="pl-PL" dirty="0" err="1" smtClean="0"/>
              <a:t>Multimedial</a:t>
            </a:r>
            <a:r>
              <a:rPr lang="pl-PL" dirty="0" smtClean="0"/>
              <a:t> </a:t>
            </a:r>
            <a:r>
              <a:rPr lang="pl-PL" dirty="0" err="1" smtClean="0"/>
              <a:t>Fountain</a:t>
            </a:r>
            <a:r>
              <a:rPr lang="pl-PL" dirty="0" smtClean="0"/>
              <a:t>, </a:t>
            </a:r>
            <a:r>
              <a:rPr lang="pl-PL" dirty="0" err="1" smtClean="0"/>
              <a:t>Sky</a:t>
            </a:r>
            <a:r>
              <a:rPr lang="pl-PL" dirty="0" smtClean="0"/>
              <a:t> Tower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ago Wrocław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celebrated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existance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nine Nobel Prize winners associated with the University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Wrocław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the past called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Schlesische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Friedrich-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Wilhelms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Breslau)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the University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Wrocław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largest university in the region and teaches over 40,000 students and around 1300 doctoral students at 10 Faculties. 9000 students graduate from the University every year.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l-PL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2006-06-30</a:t>
            </a:fld>
            <a:endParaRPr lang="pl-PL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latinLnBrk="0">
              <a:defRPr lang="pl-PL" sz="3800"/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pl-PL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2006-06-30</a:t>
            </a:fld>
            <a:endParaRPr lang="pl-PL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pl-PL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pl-PL" sz="2000">
                <a:solidFill>
                  <a:schemeClr val="tx2"/>
                </a:solidFill>
              </a:defRPr>
            </a:lvl1pPr>
            <a:lvl2pPr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2006-06-30</a:t>
            </a:fld>
            <a:endParaRPr lang="pl-PL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pl-PL" sz="2000"/>
            </a:lvl1pPr>
            <a:lvl2pPr>
              <a:defRPr lang="pl-PL" sz="2400"/>
            </a:lvl2pPr>
            <a:lvl3pPr>
              <a:defRPr lang="pl-PL" sz="2000"/>
            </a:lvl3pPr>
            <a:lvl4pPr>
              <a:defRPr lang="pl-PL" sz="1800"/>
            </a:lvl4pPr>
            <a:lvl5pPr>
              <a:defRPr lang="pl-PL"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pl-PL" sz="2800"/>
            </a:lvl1pPr>
            <a:lvl2pPr>
              <a:defRPr lang="pl-PL" sz="2400"/>
            </a:lvl2pPr>
            <a:lvl3pPr>
              <a:defRPr lang="pl-PL" sz="2000"/>
            </a:lvl3pPr>
            <a:lvl4pPr>
              <a:defRPr lang="pl-PL" sz="1800"/>
            </a:lvl4pPr>
            <a:lvl5pPr>
              <a:defRPr lang="pl-PL"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2006-06-30</a:t>
            </a:fld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latinLnBrk="0">
              <a:defRPr lang="pl-PL" sz="4000"/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pl-PL" sz="2400" b="1">
                <a:solidFill>
                  <a:schemeClr val="accent2"/>
                </a:solidFill>
              </a:defRPr>
            </a:lvl1pPr>
            <a:lvl2pPr>
              <a:buNone/>
              <a:defRPr lang="pl-PL" sz="2000" b="1"/>
            </a:lvl2pPr>
            <a:lvl3pPr>
              <a:buNone/>
              <a:defRPr lang="pl-PL" sz="1800" b="1"/>
            </a:lvl3pPr>
            <a:lvl4pPr>
              <a:buNone/>
              <a:defRPr lang="pl-PL" sz="1600" b="1"/>
            </a:lvl4pPr>
            <a:lvl5pPr>
              <a:buNone/>
              <a:defRPr lang="pl-PL"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pl-PL" sz="2400" b="1">
                <a:solidFill>
                  <a:schemeClr val="accent2"/>
                </a:solidFill>
              </a:defRPr>
            </a:lvl1pPr>
            <a:lvl2pPr>
              <a:buNone/>
              <a:defRPr lang="pl-PL" sz="2000" b="1"/>
            </a:lvl2pPr>
            <a:lvl3pPr>
              <a:buNone/>
              <a:defRPr lang="pl-PL" sz="1800" b="1"/>
            </a:lvl3pPr>
            <a:lvl4pPr>
              <a:buNone/>
              <a:defRPr lang="pl-PL" sz="1600" b="1"/>
            </a:lvl4pPr>
            <a:lvl5pPr>
              <a:buNone/>
              <a:defRPr lang="pl-PL"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pl-PL" sz="2400"/>
            </a:lvl1pPr>
            <a:lvl2pPr>
              <a:defRPr lang="pl-PL" sz="2000"/>
            </a:lvl2pPr>
            <a:lvl3pPr>
              <a:defRPr lang="pl-PL" sz="1800"/>
            </a:lvl3pPr>
            <a:lvl4pPr>
              <a:defRPr lang="pl-PL" sz="1600"/>
            </a:lvl4pPr>
            <a:lvl5pPr>
              <a:defRPr lang="pl-PL"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pl-PL" sz="2400"/>
            </a:lvl1pPr>
            <a:lvl2pPr>
              <a:defRPr lang="pl-PL" sz="2000"/>
            </a:lvl2pPr>
            <a:lvl3pPr>
              <a:defRPr lang="pl-PL" sz="1800"/>
            </a:lvl3pPr>
            <a:lvl4pPr>
              <a:defRPr lang="pl-PL" sz="1600"/>
            </a:lvl4pPr>
            <a:lvl5pPr>
              <a:defRPr lang="pl-PL"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2006-06-30</a:t>
            </a:fld>
            <a:endParaRPr lang="pl-PL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latinLnBrk="0">
              <a:defRPr lang="pl-PL" sz="4000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2006-06-30</a:t>
            </a:fld>
            <a:endParaRPr lang="pl-PL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2006-06-30</a:t>
            </a:fld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latinLnBrk="0">
              <a:buNone/>
              <a:defRPr lang="pl-PL" sz="3600" b="0"/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pl-PL" sz="1800"/>
            </a:lvl1pPr>
            <a:lvl2pPr>
              <a:buNone/>
              <a:defRPr lang="pl-PL" sz="1200"/>
            </a:lvl2pPr>
            <a:lvl3pPr>
              <a:buNone/>
              <a:defRPr lang="pl-PL" sz="1000"/>
            </a:lvl3pPr>
            <a:lvl4pPr>
              <a:buNone/>
              <a:defRPr lang="pl-PL" sz="900"/>
            </a:lvl4pPr>
            <a:lvl5pPr>
              <a:buNone/>
              <a:defRPr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pl-PL" sz="3200"/>
            </a:lvl1pPr>
            <a:lvl2pPr>
              <a:defRPr lang="pl-PL" sz="28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2006-06-30</a:t>
            </a:fld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latinLnBrk="0">
              <a:buNone/>
              <a:defRPr lang="pl-PL" sz="2100" b="0"/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pl-PL" sz="3200"/>
            </a:lvl1pPr>
            <a:extLst/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pl-PL" sz="1400">
                <a:solidFill>
                  <a:srgbClr val="FFFFFF"/>
                </a:solidFill>
              </a:defRPr>
            </a:lvl1pPr>
            <a:lvl2pPr>
              <a:defRPr lang="pl-PL" sz="1200"/>
            </a:lvl2pPr>
            <a:lvl3pPr>
              <a:defRPr lang="pl-PL" sz="1000"/>
            </a:lvl3pPr>
            <a:lvl4pPr>
              <a:defRPr lang="pl-PL" sz="900"/>
            </a:lvl4pPr>
            <a:lvl5pPr>
              <a:defRPr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2006-06-30</a:t>
            </a:fld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l-PL"/>
          </a:p>
        </p:txBody>
      </p: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pl-PL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pl-PL">
                <a:solidFill>
                  <a:schemeClr val="tx2"/>
                </a:solidFill>
              </a:rPr>
              <a:pPr/>
              <a:t>2013-02-10</a:t>
            </a:fld>
            <a:endParaRPr lang="pl-PL" sz="11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l-PL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pl-PL" sz="110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pl-PL" sz="1200">
                <a:solidFill>
                  <a:schemeClr val="tx2"/>
                </a:solidFill>
              </a:rPr>
              <a:pPr algn="l"/>
              <a:t>‹#›</a:t>
            </a:fld>
            <a:endParaRPr lang="pl-P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pl-PL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pl-PL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pl-P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pl-PL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1.png"/><Relationship Id="rId4" Type="http://schemas.openxmlformats.org/officeDocument/2006/relationships/diagramData" Target="../diagrams/data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6156176" cy="936104"/>
          </a:xfrm>
        </p:spPr>
        <p:txBody>
          <a:bodyPr/>
          <a:lstStyle>
            <a:extLst/>
          </a:lstStyle>
          <a:p>
            <a:r>
              <a:rPr lang="pl-PL" dirty="0" err="1" smtClean="0">
                <a:solidFill>
                  <a:srgbClr val="00B0F0"/>
                </a:solidFill>
              </a:rPr>
              <a:t>University</a:t>
            </a:r>
            <a:r>
              <a:rPr lang="pl-PL" dirty="0" smtClean="0">
                <a:solidFill>
                  <a:srgbClr val="00B0F0"/>
                </a:solidFill>
              </a:rPr>
              <a:t> of Wrocław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7092280" y="6354168"/>
            <a:ext cx="2051720" cy="503832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algn="r"/>
            <a:endParaRPr lang="pl-PL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l-PL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Remigiusz Durka 2013</a:t>
            </a:r>
            <a:endParaRPr lang="pl-PL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131840" y="4005064"/>
            <a:ext cx="5688632" cy="151216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Institute</a:t>
            </a:r>
            <a:r>
              <a:rPr kumimoji="0" lang="pl-PL" sz="4000" b="1" i="0" u="none" strike="noStrike" kern="1200" cap="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1" i="0" u="none" strike="noStrike" kern="1200" cap="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pl-PL" sz="4000" b="1" i="0" u="none" strike="noStrike" kern="1200" cap="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sz="4000" b="1" i="0" u="none" strike="noStrike" kern="1200" cap="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Theoretical</a:t>
            </a:r>
            <a:r>
              <a:rPr kumimoji="0" lang="pl-PL" sz="4000" b="1" i="0" u="none" strike="noStrike" kern="1200" cap="all" spc="-150" normalizeH="0" baseline="0" noProof="0" dirty="0" smtClean="0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Physics</a:t>
            </a:r>
            <a:r>
              <a:rPr kumimoji="0" lang="pl-PL" sz="4000" b="1" i="0" u="none" strike="noStrike" kern="1200" cap="all" spc="-150" normalizeH="0" baseline="0" noProof="0" dirty="0" smtClean="0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l-PL" sz="4000" b="1" i="0" u="none" strike="noStrike" kern="1200" cap="all" spc="-150" normalizeH="0" baseline="0" noProof="0" dirty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Remi\Desktop\Clipbo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5"/>
            <a:ext cx="5616624" cy="116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560840" cy="1325987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Fundamental Interactions Theory and Quantum Gravity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1"/>
          <p:cNvSpPr txBox="1">
            <a:spLocks/>
          </p:cNvSpPr>
          <p:nvPr/>
        </p:nvSpPr>
        <p:spPr>
          <a:xfrm>
            <a:off x="0" y="0"/>
            <a:ext cx="2915816" cy="67791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members</a:t>
            </a:r>
            <a:endParaRPr kumimoji="0" lang="pl-P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3528" y="404664"/>
          <a:ext cx="856895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71600" y="6669360"/>
            <a:ext cx="7772400" cy="914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683568" y="0"/>
            <a:ext cx="7772400" cy="67791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Research</a:t>
            </a:r>
            <a:r>
              <a:rPr kumimoji="0" lang="pl-PL" sz="4000" b="1" i="0" u="none" strike="noStrike" kern="1200" cap="all" spc="-150" normalizeH="0" baseline="0" noProof="0" dirty="0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all" spc="-150" normalizeH="0" baseline="0" noProof="0" dirty="0" err="1" smtClean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Subjects</a:t>
            </a:r>
            <a:endParaRPr kumimoji="0" lang="pl-PL" sz="4000" b="1" i="0" u="none" strike="noStrik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29580D-A0CF-4692-8A03-4CA5233C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929580D-A0CF-4692-8A03-4CA5233C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929580D-A0CF-4692-8A03-4CA5233C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7261B0-6DAE-46ED-A298-70A5A192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2D7261B0-6DAE-46ED-A298-70A5A192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2D7261B0-6DAE-46ED-A298-70A5A192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81DAD-7B92-4C2A-8AF3-81040E9C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A7481DAD-7B92-4C2A-8AF3-81040E9C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7481DAD-7B92-4C2A-8AF3-81040E9C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5F26F-5971-4F0B-B570-AB52108A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B555F26F-5971-4F0B-B570-AB52108A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B555F26F-5971-4F0B-B570-AB52108A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CE4D25-E8AE-4E63-BE50-C9AA2C17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9CE4D25-E8AE-4E63-BE50-C9AA2C17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B9CE4D25-E8AE-4E63-BE50-C9AA2C17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13A5A1-A011-4582-8AAB-400FFCCFD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2313A5A1-A011-4582-8AAB-400FFCCFD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2313A5A1-A011-4582-8AAB-400FFCCFD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EB91F5-C4E2-4D11-9A23-57BB6F748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7EB91F5-C4E2-4D11-9A23-57BB6F748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7EB91F5-C4E2-4D11-9A23-57BB6F748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3AAD12-AA40-40E4-8EDD-611CBC7E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523AAD12-AA40-40E4-8EDD-611CBC7E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523AAD12-AA40-40E4-8EDD-611CBC7E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127FE4-25E2-4B11-AB3D-4D595F886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E7127FE4-25E2-4B11-AB3D-4D595F886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E7127FE4-25E2-4B11-AB3D-4D595F886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C65D6-A8B3-43B3-A259-55CC335F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185C65D6-A8B3-43B3-A259-55CC335F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185C65D6-A8B3-43B3-A259-55CC335F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3E2B48-6F2B-4CA6-B1A9-3EA18ED3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F3E2B48-6F2B-4CA6-B1A9-3EA18ED3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F3E2B48-6F2B-4CA6-B1A9-3EA18ED3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833FE-9046-410B-AC03-13C258CB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E58833FE-9046-410B-AC03-13C258CB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E58833FE-9046-410B-AC03-13C258CB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F5A60D-832D-42C0-9911-5D00B71B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9F5A60D-832D-42C0-9911-5D00B71B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99F5A60D-832D-42C0-9911-5D00B71B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00C5FA-526C-4B2E-8264-AACA6A767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E700C5FA-526C-4B2E-8264-AACA6A767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700C5FA-526C-4B2E-8264-AACA6A767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CAFC61-7EA1-4CB3-8DEC-8A25BD8F2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9ACAFC61-7EA1-4CB3-8DEC-8A25BD8F2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9ACAFC61-7EA1-4CB3-8DEC-8A25BD8F2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CC799-22E5-4C23-BD80-8D3A19180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5F1CC799-22E5-4C23-BD80-8D3A19180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5F1CC799-22E5-4C23-BD80-8D3A19180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D31668-BFCF-430D-BE61-A7CFC3312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69D31668-BFCF-430D-BE61-A7CFC3312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69D31668-BFCF-430D-BE61-A7CFC3312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5B7478-1CCF-4652-9102-9ABAB3AB6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95B7478-1CCF-4652-9102-9ABAB3AB6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C95B7478-1CCF-4652-9102-9ABAB3AB6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2C74E2-1206-4543-B0EE-AF173FF16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D32C74E2-1206-4543-B0EE-AF173FF16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D32C74E2-1206-4543-B0EE-AF173FF16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05B695-7355-4C54-94C6-FF058EF74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5C05B695-7355-4C54-94C6-FF058EF74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5C05B695-7355-4C54-94C6-FF058EF74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324544" y="0"/>
          <a:ext cx="9468544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5589240"/>
            <a:ext cx="3369568" cy="673723"/>
          </a:xfrm>
        </p:spPr>
        <p:txBody>
          <a:bodyPr/>
          <a:lstStyle/>
          <a:p>
            <a:r>
              <a:rPr lang="pl-PL" sz="3200" dirty="0" err="1" smtClean="0"/>
              <a:t>Collaboration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7101408"/>
            <a:ext cx="7772400" cy="1052512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123295" cy="388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6660232" y="836712"/>
          <a:ext cx="22322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Prostokąt zaokrąglony 8"/>
          <p:cNvSpPr/>
          <p:nvPr/>
        </p:nvSpPr>
        <p:spPr>
          <a:xfrm rot="16200000">
            <a:off x="-2196752" y="3645024"/>
            <a:ext cx="5112568" cy="360040"/>
          </a:xfrm>
          <a:prstGeom prst="round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My </a:t>
            </a:r>
            <a:r>
              <a:rPr lang="pl-PL" dirty="0" err="1" smtClean="0"/>
              <a:t>webpage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FF00"/>
                </a:solidFill>
              </a:rPr>
              <a:t>http://www.ift.uni.wroc.pl/~rdurka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420888"/>
            <a:ext cx="1512168" cy="3843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340768"/>
            <a:ext cx="5760640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2924943"/>
            <a:ext cx="504056" cy="4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683568" y="332656"/>
            <a:ext cx="3438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MY RESEARCH</a:t>
            </a:r>
            <a:endParaRPr lang="pl-PL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B074E9-E583-492F-B355-C7B814130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FB074E9-E583-492F-B355-C7B814130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FB074E9-E583-492F-B355-C7B814130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69CB69-5CF5-47A6-A301-3FB2A1A0E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DB69CB69-5CF5-47A6-A301-3FB2A1A0E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DB69CB69-5CF5-47A6-A301-3FB2A1A0E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7C4BF2-528A-4A1A-AE38-979B6981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47C4BF2-528A-4A1A-AE38-979B6981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47C4BF2-528A-4A1A-AE38-979B6981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D66AF6-9F71-45CD-A66D-52C0ACF11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33D66AF6-9F71-45CD-A66D-52C0ACF11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3D66AF6-9F71-45CD-A66D-52C0ACF11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2E8B14-A68C-4D23-8B7C-4FC8F977C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A2E8B14-A68C-4D23-8B7C-4FC8F977C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3A2E8B14-A68C-4D23-8B7C-4FC8F977C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F8D6B2-8478-4392-9CB4-2EB6CB05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DF8D6B2-8478-4392-9CB4-2EB6CB05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DF8D6B2-8478-4392-9CB4-2EB6CB05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A1CA83-DAEB-433F-8F20-B441EF4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8A1CA83-DAEB-433F-8F20-B441EF4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8A1CA83-DAEB-433F-8F20-B441EF4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Remi\Desktop\Wrocław\Rynek_Wroclaw_Summer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5079739" cy="3384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6" name="Picture 12" descr="C:\Users\Remi\Desktop\uniwerek-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5284988" cy="2880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3" name="Picture 9" descr="C:\Users\Remi\Desktop\Wrocław\614px-Wroclaw-Ratha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3463698" cy="3384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2160" y="3717032"/>
            <a:ext cx="2736304" cy="745731"/>
          </a:xfrm>
        </p:spPr>
        <p:txBody>
          <a:bodyPr/>
          <a:lstStyle/>
          <a:p>
            <a:r>
              <a:rPr lang="pl-PL" dirty="0" smtClean="0"/>
              <a:t>Wrocław</a:t>
            </a:r>
            <a:endParaRPr lang="pl-PL" dirty="0"/>
          </a:p>
        </p:txBody>
      </p:sp>
      <p:pic>
        <p:nvPicPr>
          <p:cNvPr id="3075" name="Picture 3" descr="C:\Users\Remi\Desktop\herbwrocla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366" y="4771891"/>
            <a:ext cx="1484026" cy="175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6611779"/>
            <a:ext cx="651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http://en.wikipedia.org/wiki/Wroc%C5%82aw#Gallery</a:t>
            </a:r>
            <a:endParaRPr lang="pl-PL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7" name="Picture 13" descr="C:\Users\Remi\Desktop\f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5070226" cy="33843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2" name="Picture 8" descr="C:\Users\Remi\Desktop\Wrocław\z11679754V,Centennial-Hall-in-Wroclaw-is-the-most-popular-sh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990207" cy="2664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C:\Users\Remi\Desktop\stad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4736526" cy="26642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C:\Users\Remi\Desktop\Sky-Tow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0968"/>
            <a:ext cx="3611764" cy="33843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4"/>
          <p:cNvGraphicFramePr>
            <a:graphicFrameLocks/>
          </p:cNvGraphicFramePr>
          <p:nvPr/>
        </p:nvGraphicFramePr>
        <p:xfrm>
          <a:off x="683568" y="836712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508104" y="0"/>
            <a:ext cx="3816424" cy="692696"/>
          </a:xfrm>
        </p:spPr>
        <p:txBody>
          <a:bodyPr/>
          <a:lstStyle>
            <a:extLst/>
          </a:lstStyle>
          <a:p>
            <a:r>
              <a:rPr lang="pl-PL" dirty="0" smtClean="0"/>
              <a:t>Nobel </a:t>
            </a:r>
            <a:r>
              <a:rPr lang="pl-PL" dirty="0" err="1" smtClean="0"/>
              <a:t>Prize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55892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/>
              <a:t>Fritz Haber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48064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/>
              <a:t>Friedrich </a:t>
            </a:r>
            <a:r>
              <a:rPr lang="pl-PL" sz="2400" dirty="0" err="1" smtClean="0"/>
              <a:t>Bergius</a:t>
            </a:r>
            <a:endParaRPr lang="pl-PL" sz="2400" b="1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0" y="332656"/>
            <a:ext cx="5004048" cy="148478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Institute</a:t>
            </a:r>
            <a:r>
              <a:rPr lang="pl-PL" sz="32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Theoretical</a:t>
            </a:r>
            <a:r>
              <a:rPr lang="pl-PL" sz="32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32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Physics</a:t>
            </a:r>
            <a:endParaRPr lang="pl-PL" sz="3200" b="1" cap="all" spc="-150" dirty="0" smtClean="0">
              <a:ln/>
              <a:effectLst>
                <a:reflection blurRad="12700" stA="50000" endPos="50000" dir="5400000" sy="-100000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all" spc="-150" normalizeH="0" baseline="0" noProof="0" dirty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 descr="C:\Users\Remi\Desktop\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1"/>
            <a:ext cx="3563888" cy="2236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6660232" y="5565338"/>
            <a:ext cx="2305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err="1" smtClean="0"/>
              <a:t>Address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M</a:t>
            </a:r>
            <a:r>
              <a:rPr lang="pl-PL" sz="2000" dirty="0" err="1" smtClean="0"/>
              <a:t>ax</a:t>
            </a:r>
            <a:r>
              <a:rPr lang="pl-PL" sz="2000" dirty="0" smtClean="0"/>
              <a:t> </a:t>
            </a:r>
            <a:r>
              <a:rPr lang="en-US" sz="2000" dirty="0" smtClean="0"/>
              <a:t>Born</a:t>
            </a:r>
            <a:r>
              <a:rPr lang="pl-PL" sz="2000" dirty="0" smtClean="0"/>
              <a:t> </a:t>
            </a:r>
            <a:r>
              <a:rPr lang="pl-PL" sz="2000" dirty="0" err="1" smtClean="0"/>
              <a:t>Square</a:t>
            </a:r>
            <a:r>
              <a:rPr lang="pl-PL" sz="2000" dirty="0" smtClean="0"/>
              <a:t> </a:t>
            </a:r>
            <a:r>
              <a:rPr lang="en-US" sz="2000" dirty="0" smtClean="0"/>
              <a:t> 9</a:t>
            </a:r>
          </a:p>
          <a:p>
            <a:r>
              <a:rPr lang="en-US" sz="2000" dirty="0" smtClean="0"/>
              <a:t>50-204 Wroclaw</a:t>
            </a:r>
            <a:endParaRPr lang="pl-PL" sz="20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en-US" sz="2800" dirty="0" smtClean="0"/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99592" y="1628800"/>
            <a:ext cx="347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http://www.ift.uni.wroc.pl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3080" name="Picture 8" descr="C:\Users\Remi\Desktop\in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6195247" cy="38884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6732240" y="270892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</a:rPr>
              <a:t>FacuLty</a:t>
            </a:r>
            <a:r>
              <a:rPr lang="pl-PL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 </a:t>
            </a:r>
            <a:r>
              <a:rPr lang="pl-PL" sz="1100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of</a:t>
            </a:r>
            <a:r>
              <a:rPr lang="pl-PL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 </a:t>
            </a:r>
            <a:r>
              <a:rPr lang="pl-PL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</a:rPr>
              <a:t>Physics</a:t>
            </a:r>
            <a:r>
              <a:rPr lang="pl-PL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 </a:t>
            </a:r>
            <a:r>
              <a:rPr lang="pl-PL" sz="1100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and </a:t>
            </a:r>
            <a:r>
              <a:rPr lang="pl-PL" b="1" cap="all" spc="-150" dirty="0" smtClean="0">
                <a:ln/>
                <a:effectLst>
                  <a:reflection blurRad="12700" stA="50000" endPos="50000" dir="5400000" sy="-100000" rotWithShape="0"/>
                </a:effectLst>
              </a:rPr>
              <a:t> </a:t>
            </a:r>
            <a:r>
              <a:rPr lang="pl-PL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</a:rPr>
              <a:t>Astronomy</a:t>
            </a:r>
            <a:endParaRPr lang="pl-PL" b="1" cap="all" spc="-150" dirty="0" smtClean="0">
              <a:ln/>
              <a:effectLst>
                <a:reflection blurRad="12700" stA="50000" endPos="50000" dir="5400000" sy="-100000" rotWithShape="0"/>
              </a:effectLst>
            </a:endParaRPr>
          </a:p>
        </p:txBody>
      </p:sp>
      <p:pic>
        <p:nvPicPr>
          <p:cNvPr id="10" name="Picture 2" descr="C:\Users\Remi\Desktop\w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1959992" cy="1316870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179512" y="278092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cap="all" spc="-150" dirty="0" smtClean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</a:rPr>
              <a:t>Instytut Fizyki  Teoretycznej  (IFT)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804248" y="49411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rgbClr val="FFFF00"/>
                </a:solidFill>
              </a:rPr>
              <a:t>wfa.uni.wroc.pl</a:t>
            </a:r>
            <a:endParaRPr lang="pl-PL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601715"/>
          </a:xfrm>
        </p:spPr>
        <p:txBody>
          <a:bodyPr/>
          <a:lstStyle/>
          <a:p>
            <a:r>
              <a:rPr lang="pl-PL" sz="3200" dirty="0" err="1" smtClean="0"/>
              <a:t>The</a:t>
            </a:r>
            <a:r>
              <a:rPr lang="pl-PL" sz="3200" dirty="0" smtClean="0"/>
              <a:t>   </a:t>
            </a:r>
            <a:r>
              <a:rPr lang="pl-PL" sz="3200" dirty="0" err="1" smtClean="0"/>
              <a:t>Institute</a:t>
            </a:r>
            <a:r>
              <a:rPr lang="pl-PL" sz="3200" dirty="0" smtClean="0"/>
              <a:t>   </a:t>
            </a:r>
            <a:r>
              <a:rPr lang="pl-PL" sz="3200" dirty="0" err="1" smtClean="0"/>
              <a:t>Founding</a:t>
            </a:r>
            <a:r>
              <a:rPr lang="pl-PL" sz="3200" dirty="0" smtClean="0"/>
              <a:t>    </a:t>
            </a:r>
            <a:r>
              <a:rPr lang="pl-PL" sz="3200" dirty="0" err="1" smtClean="0"/>
              <a:t>Fathers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5373216"/>
            <a:ext cx="7848872" cy="1296144"/>
          </a:xfrm>
        </p:spPr>
        <p:txBody>
          <a:bodyPr/>
          <a:lstStyle/>
          <a:p>
            <a:pPr algn="ctr"/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Haag-Łopuszański-Sohnius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  <a:endParaRPr lang="pl-PL" dirty="0" smtClean="0"/>
          </a:p>
          <a:p>
            <a:pPr algn="ct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Possible Generators of </a:t>
            </a:r>
            <a:r>
              <a:rPr lang="en-US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Supersymmetries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 Matrix</a:t>
            </a:r>
            <a:r>
              <a:rPr lang="pl-PL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 </a:t>
            </a:r>
            <a:r>
              <a:rPr lang="pl-PL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citations</a:t>
            </a:r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dirty="0"/>
          </a:p>
        </p:txBody>
      </p:sp>
      <p:pic>
        <p:nvPicPr>
          <p:cNvPr id="2050" name="Picture 2" descr="C:\Users\Remi\Desktop\Rzewu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1981120" cy="2663690"/>
          </a:xfrm>
          <a:prstGeom prst="rect">
            <a:avLst/>
          </a:prstGeom>
          <a:ln w="95250" cap="rnd" cmpd="sng">
            <a:solidFill>
              <a:schemeClr val="tx1">
                <a:alpha val="89000"/>
              </a:schemeClr>
            </a:solidFill>
            <a:rou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0" lon="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Remi\Desktop\Lopuszanski_1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1904889" cy="2736304"/>
          </a:xfrm>
          <a:prstGeom prst="rect">
            <a:avLst/>
          </a:prstGeom>
          <a:ln w="95250" cap="rnd" cmpd="sng">
            <a:solidFill>
              <a:schemeClr val="tx1">
                <a:alpha val="89000"/>
              </a:schemeClr>
            </a:solidFill>
            <a:rou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0" lon="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Remi\Desktop\RSI_zdjec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12776"/>
            <a:ext cx="1970555" cy="2690608"/>
          </a:xfrm>
          <a:prstGeom prst="rect">
            <a:avLst/>
          </a:prstGeom>
          <a:ln w="95250" cap="rnd" cmpd="sng">
            <a:solidFill>
              <a:schemeClr val="tx1">
                <a:alpha val="89000"/>
              </a:schemeClr>
            </a:solidFill>
            <a:rou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0" lon="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pole tekstowe 6"/>
          <p:cNvSpPr txBox="1"/>
          <p:nvPr/>
        </p:nvSpPr>
        <p:spPr>
          <a:xfrm>
            <a:off x="395536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Jan Rzewuski (1916-1994)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059832" y="9807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Jan Łopuszański (1923-2008)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12160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Roman Ingarden (1920-2011)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51720" y="6165304"/>
            <a:ext cx="7092280" cy="692696"/>
          </a:xfrm>
        </p:spPr>
        <p:txBody>
          <a:bodyPr/>
          <a:lstStyle>
            <a:extLst/>
          </a:lstStyle>
          <a:p>
            <a:r>
              <a:rPr lang="pl-PL" dirty="0" err="1" smtClean="0"/>
              <a:t>maSter</a:t>
            </a:r>
            <a:r>
              <a:rPr lang="pl-PL" dirty="0" smtClean="0"/>
              <a:t>  </a:t>
            </a:r>
            <a:r>
              <a:rPr lang="pl-PL" dirty="0" err="1" smtClean="0"/>
              <a:t>Studies</a:t>
            </a:r>
            <a:r>
              <a:rPr lang="pl-PL" dirty="0" smtClean="0"/>
              <a:t>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 of   Wrocław</a:t>
            </a:r>
            <a:endParaRPr lang="pl-PL" sz="2000" dirty="0"/>
          </a:p>
        </p:txBody>
      </p:sp>
      <p:pic>
        <p:nvPicPr>
          <p:cNvPr id="2050" name="Picture 2" descr="C:\Users\Remi\Desktop\stud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4479232" cy="5490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868144" y="836712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endParaRPr lang="pl-PL" dirty="0"/>
          </a:p>
        </p:txBody>
      </p:sp>
      <p:sp>
        <p:nvSpPr>
          <p:cNvPr id="5" name="Rounded Rectangle 7"/>
          <p:cNvSpPr/>
          <p:nvPr/>
        </p:nvSpPr>
        <p:spPr>
          <a:xfrm>
            <a:off x="5652120" y="1268760"/>
            <a:ext cx="3312368" cy="2160240"/>
          </a:xfrm>
          <a:prstGeom prst="roundRect">
            <a:avLst>
              <a:gd name="adj" fmla="val 10807"/>
            </a:avLst>
          </a:prstGeom>
          <a:solidFill>
            <a:schemeClr val="tx1"/>
          </a:solidFill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Left" fov="0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endParaRPr lang="pl-PL" sz="2400" b="1" dirty="0" smtClean="0"/>
          </a:p>
          <a:p>
            <a:r>
              <a:rPr lang="pl-PL" sz="2400" b="1" dirty="0" smtClean="0"/>
              <a:t>+ </a:t>
            </a:r>
            <a:r>
              <a:rPr lang="en-US" sz="2400" b="1" dirty="0" smtClean="0"/>
              <a:t>Specialized and Monographic Lectures</a:t>
            </a:r>
            <a:endParaRPr lang="pl-PL" sz="2400" b="1" dirty="0" smtClean="0"/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There are several proposals of these lectures changing from year to year.</a:t>
            </a:r>
            <a:endParaRPr lang="pl-PL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Subjects and detailed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programs depend on students' interest and current scientific activities of the research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 err="1" smtClean="0">
                <a:solidFill>
                  <a:schemeClr val="bg1"/>
                </a:solidFill>
              </a:rPr>
              <a:t>groups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-3290501" y="3259723"/>
            <a:ext cx="685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85000"/>
                  </a:schemeClr>
                </a:solidFill>
              </a:rPr>
              <a:t>http://international.uni.wroc.pl/en/study-english/programs-english</a:t>
            </a:r>
            <a:endParaRPr lang="pl-PL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0"/>
            <a:ext cx="3888432" cy="745731"/>
          </a:xfrm>
        </p:spPr>
        <p:txBody>
          <a:bodyPr/>
          <a:lstStyle/>
          <a:p>
            <a:pPr algn="ctr"/>
            <a:r>
              <a:rPr lang="pl-PL" dirty="0" err="1" smtClean="0"/>
              <a:t>PhD</a:t>
            </a:r>
            <a:r>
              <a:rPr lang="pl-PL" dirty="0" smtClean="0"/>
              <a:t> </a:t>
            </a:r>
            <a:r>
              <a:rPr lang="pl-PL" dirty="0" err="1" smtClean="0"/>
              <a:t>Studies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 rot="16200000">
            <a:off x="-1917204" y="4266084"/>
            <a:ext cx="4377680" cy="5432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http://sd.ift.uni.wroc.pl/en</a:t>
            </a:r>
            <a:endParaRPr lang="pl-PL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692696"/>
          <a:ext cx="849694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Remi\Desktop\ph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140968"/>
            <a:ext cx="6984776" cy="3172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13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14"/>
          <p:cNvGraphicFramePr>
            <a:graphicFrameLocks/>
          </p:cNvGraphicFramePr>
          <p:nvPr/>
        </p:nvGraphicFramePr>
        <p:xfrm>
          <a:off x="1115616" y="0"/>
          <a:ext cx="7488832" cy="694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971600" y="188640"/>
            <a:ext cx="7772400" cy="85571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Divisions</a:t>
            </a:r>
            <a:r>
              <a:rPr lang="pl-PL"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4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</a:t>
            </a:r>
            <a:r>
              <a:rPr lang="pl-PL" sz="24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24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our</a:t>
            </a:r>
            <a:r>
              <a:rPr lang="pl-PL" sz="4000" b="1" cap="all" spc="-150" dirty="0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000" b="1" cap="all" spc="-150" dirty="0" err="1" smtClean="0">
                <a:ln/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Institute</a:t>
            </a:r>
            <a:endParaRPr kumimoji="0" lang="pl-PL" sz="2400" b="1" i="0" u="none" strike="noStrike" kern="1200" cap="all" spc="-150" normalizeH="0" baseline="0" noProof="0" dirty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76926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D82997-2844-4812-A27F-CA8D028B0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TS010176926</Template>
  <TotalTime>0</TotalTime>
  <Words>682</Words>
  <Application>Microsoft Office PowerPoint</Application>
  <PresentationFormat>Pokaz na ekranie (4:3)</PresentationFormat>
  <Paragraphs>170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TS010176926</vt:lpstr>
      <vt:lpstr>University of Wrocław</vt:lpstr>
      <vt:lpstr>Wrocław</vt:lpstr>
      <vt:lpstr>Slajd 3</vt:lpstr>
      <vt:lpstr>Nobel Prize</vt:lpstr>
      <vt:lpstr>Slajd 5</vt:lpstr>
      <vt:lpstr>The   Institute   Founding    Fathers</vt:lpstr>
      <vt:lpstr>maSter  Studies University  of   Wrocław</vt:lpstr>
      <vt:lpstr>PhD Studies</vt:lpstr>
      <vt:lpstr>Slajd 9</vt:lpstr>
      <vt:lpstr>Fundamental Interactions Theory and Quantum Gravity</vt:lpstr>
      <vt:lpstr>Slajd 11</vt:lpstr>
      <vt:lpstr>Slajd 12</vt:lpstr>
      <vt:lpstr>Collaboration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2013-01-31T22:50:02Z</dcterms:created>
  <dcterms:modified xsi:type="dcterms:W3CDTF">2013-02-10T14:18:18Z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