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2" autoAdjust="0"/>
    <p:restoredTop sz="94660"/>
  </p:normalViewPr>
  <p:slideViewPr>
    <p:cSldViewPr>
      <p:cViewPr varScale="1">
        <p:scale>
          <a:sx n="107" d="100"/>
          <a:sy n="107" d="100"/>
        </p:scale>
        <p:origin x="-110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0475CB-762F-4997-9A04-DFA7235E2520}" type="doc">
      <dgm:prSet loTypeId="urn:microsoft.com/office/officeart/2005/8/layout/vList2" loCatId="list" qsTypeId="urn:microsoft.com/office/officeart/2009/2/quickstyle/3d8" qsCatId="3D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C0ADDAD5-84EB-4D81-8407-C581C5413F77}">
      <dgm:prSet phldrT="[Tekst]"/>
      <dgm:spPr/>
      <dgm:t>
        <a:bodyPr/>
        <a:lstStyle/>
        <a:p>
          <a:r>
            <a:rPr lang="pl-PL" dirty="0" smtClean="0"/>
            <a:t>T. </a:t>
          </a:r>
          <a:r>
            <a:rPr lang="pl-PL" dirty="0" err="1" smtClean="0"/>
            <a:t>Pratchett</a:t>
          </a:r>
          <a:endParaRPr lang="pl-PL" dirty="0"/>
        </a:p>
      </dgm:t>
    </dgm:pt>
    <dgm:pt modelId="{03DC35F5-8663-4E75-9AC9-88E825C56AE4}" type="parTrans" cxnId="{AC95084F-1098-4724-A3C1-06DD7246ECD4}">
      <dgm:prSet/>
      <dgm:spPr/>
      <dgm:t>
        <a:bodyPr/>
        <a:lstStyle/>
        <a:p>
          <a:endParaRPr lang="pl-PL"/>
        </a:p>
      </dgm:t>
    </dgm:pt>
    <dgm:pt modelId="{F2549F88-13F2-49F7-9243-FBE739024CF2}" type="sibTrans" cxnId="{AC95084F-1098-4724-A3C1-06DD7246ECD4}">
      <dgm:prSet/>
      <dgm:spPr/>
      <dgm:t>
        <a:bodyPr/>
        <a:lstStyle/>
        <a:p>
          <a:endParaRPr lang="pl-PL"/>
        </a:p>
      </dgm:t>
    </dgm:pt>
    <dgm:pt modelId="{C5BE1B4A-5D86-461E-A3E1-13B9165364CF}">
      <dgm:prSet phldrT="[Tekst]"/>
      <dgm:spPr/>
      <dgm:t>
        <a:bodyPr/>
        <a:lstStyle/>
        <a:p>
          <a:r>
            <a:rPr lang="pl-PL" dirty="0" smtClean="0"/>
            <a:t>„Nauka świata dysku I”</a:t>
          </a:r>
          <a:endParaRPr lang="pl-PL" dirty="0"/>
        </a:p>
      </dgm:t>
    </dgm:pt>
    <dgm:pt modelId="{17691C3E-2ACD-4AF6-9DD0-D29D162C27FE}" type="parTrans" cxnId="{13AF1D07-80A5-44EC-898B-7EE96D0A3BD3}">
      <dgm:prSet/>
      <dgm:spPr/>
      <dgm:t>
        <a:bodyPr/>
        <a:lstStyle/>
        <a:p>
          <a:endParaRPr lang="pl-PL"/>
        </a:p>
      </dgm:t>
    </dgm:pt>
    <dgm:pt modelId="{E2725FAE-1560-4321-BBC8-8914AD6500C4}" type="sibTrans" cxnId="{13AF1D07-80A5-44EC-898B-7EE96D0A3BD3}">
      <dgm:prSet/>
      <dgm:spPr/>
      <dgm:t>
        <a:bodyPr/>
        <a:lstStyle/>
        <a:p>
          <a:endParaRPr lang="pl-PL"/>
        </a:p>
      </dgm:t>
    </dgm:pt>
    <dgm:pt modelId="{ED0BD2C1-F551-495A-9382-E44F28536A41}">
      <dgm:prSet phldrT="[Tekst]"/>
      <dgm:spPr/>
      <dgm:t>
        <a:bodyPr/>
        <a:lstStyle/>
        <a:p>
          <a:r>
            <a:rPr lang="pl-PL" dirty="0" smtClean="0"/>
            <a:t>C. Sagan</a:t>
          </a:r>
          <a:endParaRPr lang="pl-PL" dirty="0"/>
        </a:p>
      </dgm:t>
    </dgm:pt>
    <dgm:pt modelId="{B5F2CD9B-9A11-4142-86B5-DD8819F60F28}" type="parTrans" cxnId="{C4402EFD-E960-4ABA-8DC6-76B67EC874A7}">
      <dgm:prSet/>
      <dgm:spPr/>
      <dgm:t>
        <a:bodyPr/>
        <a:lstStyle/>
        <a:p>
          <a:endParaRPr lang="pl-PL"/>
        </a:p>
      </dgm:t>
    </dgm:pt>
    <dgm:pt modelId="{17E67CAB-4F30-4CCC-B8E9-4CC905D7389B}" type="sibTrans" cxnId="{C4402EFD-E960-4ABA-8DC6-76B67EC874A7}">
      <dgm:prSet/>
      <dgm:spPr/>
      <dgm:t>
        <a:bodyPr/>
        <a:lstStyle/>
        <a:p>
          <a:endParaRPr lang="pl-PL"/>
        </a:p>
      </dgm:t>
    </dgm:pt>
    <dgm:pt modelId="{ECA78DF7-E979-45FA-9883-693D7E5199A5}">
      <dgm:prSet phldrT="[Tekst]"/>
      <dgm:spPr/>
      <dgm:t>
        <a:bodyPr/>
        <a:lstStyle/>
        <a:p>
          <a:r>
            <a:rPr lang="pl-PL" dirty="0" smtClean="0"/>
            <a:t>„</a:t>
          </a:r>
          <a:r>
            <a:rPr lang="pl-PL" dirty="0" smtClean="0"/>
            <a:t>Świat nawiedzany przez demony”</a:t>
          </a:r>
          <a:endParaRPr lang="pl-PL" dirty="0"/>
        </a:p>
      </dgm:t>
    </dgm:pt>
    <dgm:pt modelId="{4CFB436E-06DC-44F2-AD8A-3901EACFD95D}" type="parTrans" cxnId="{CF684E49-E430-40C1-A13A-EF6DE11D4BEF}">
      <dgm:prSet/>
      <dgm:spPr/>
      <dgm:t>
        <a:bodyPr/>
        <a:lstStyle/>
        <a:p>
          <a:endParaRPr lang="pl-PL"/>
        </a:p>
      </dgm:t>
    </dgm:pt>
    <dgm:pt modelId="{D7F87491-8297-429D-A025-08D01A474813}" type="sibTrans" cxnId="{CF684E49-E430-40C1-A13A-EF6DE11D4BEF}">
      <dgm:prSet/>
      <dgm:spPr/>
      <dgm:t>
        <a:bodyPr/>
        <a:lstStyle/>
        <a:p>
          <a:endParaRPr lang="pl-PL"/>
        </a:p>
      </dgm:t>
    </dgm:pt>
    <dgm:pt modelId="{9C75F638-2BD9-4D0D-AC2C-AD6AA4220E6E}">
      <dgm:prSet phldrT="[Tekst]"/>
      <dgm:spPr/>
      <dgm:t>
        <a:bodyPr/>
        <a:lstStyle/>
        <a:p>
          <a:r>
            <a:rPr lang="pl-PL" dirty="0" smtClean="0"/>
            <a:t>„Kosmos”</a:t>
          </a:r>
          <a:endParaRPr lang="pl-PL" dirty="0"/>
        </a:p>
      </dgm:t>
    </dgm:pt>
    <dgm:pt modelId="{3A833169-6509-4080-AE51-9C5147CAEF21}" type="parTrans" cxnId="{8F56B1EE-ABAA-4F55-83F0-E4E5590EA506}">
      <dgm:prSet/>
      <dgm:spPr/>
      <dgm:t>
        <a:bodyPr/>
        <a:lstStyle/>
        <a:p>
          <a:endParaRPr lang="pl-PL"/>
        </a:p>
      </dgm:t>
    </dgm:pt>
    <dgm:pt modelId="{6DB6CCBD-D316-418F-AA1A-9B0E4014C00A}" type="sibTrans" cxnId="{8F56B1EE-ABAA-4F55-83F0-E4E5590EA506}">
      <dgm:prSet/>
      <dgm:spPr/>
      <dgm:t>
        <a:bodyPr/>
        <a:lstStyle/>
        <a:p>
          <a:endParaRPr lang="pl-PL"/>
        </a:p>
      </dgm:t>
    </dgm:pt>
    <dgm:pt modelId="{C77D8DD8-98D3-40F5-8623-8C65E315CC6C}">
      <dgm:prSet phldrT="[Tekst]"/>
      <dgm:spPr/>
      <dgm:t>
        <a:bodyPr/>
        <a:lstStyle/>
        <a:p>
          <a:r>
            <a:rPr lang="pl-PL" dirty="0" smtClean="0"/>
            <a:t>„Miliardy, miliardy”</a:t>
          </a:r>
          <a:endParaRPr lang="pl-PL" dirty="0"/>
        </a:p>
      </dgm:t>
    </dgm:pt>
    <dgm:pt modelId="{504BB64A-0E36-4702-B623-DA71D483B8A4}" type="parTrans" cxnId="{A6651769-163B-47AD-BED9-A71044471F7B}">
      <dgm:prSet/>
      <dgm:spPr/>
      <dgm:t>
        <a:bodyPr/>
        <a:lstStyle/>
        <a:p>
          <a:endParaRPr lang="pl-PL"/>
        </a:p>
      </dgm:t>
    </dgm:pt>
    <dgm:pt modelId="{0E506464-7282-41C0-992B-8D674FF89E27}" type="sibTrans" cxnId="{A6651769-163B-47AD-BED9-A71044471F7B}">
      <dgm:prSet/>
      <dgm:spPr/>
      <dgm:t>
        <a:bodyPr/>
        <a:lstStyle/>
        <a:p>
          <a:endParaRPr lang="pl-PL"/>
        </a:p>
      </dgm:t>
    </dgm:pt>
    <dgm:pt modelId="{F4B84948-0B8C-480B-A032-62BA88B308D4}">
      <dgm:prSet phldrT="[Tekst]"/>
      <dgm:spPr/>
      <dgm:t>
        <a:bodyPr/>
        <a:lstStyle/>
        <a:p>
          <a:r>
            <a:rPr lang="pl-PL" dirty="0" smtClean="0"/>
            <a:t>„Nauka świata dysku II”</a:t>
          </a:r>
          <a:endParaRPr lang="pl-PL" dirty="0"/>
        </a:p>
      </dgm:t>
    </dgm:pt>
    <dgm:pt modelId="{555BC389-68C7-48D5-8862-AC1E713C0EBB}" type="parTrans" cxnId="{0D16438D-6928-475C-B0C8-CECCB65B2ECF}">
      <dgm:prSet/>
      <dgm:spPr/>
      <dgm:t>
        <a:bodyPr/>
        <a:lstStyle/>
        <a:p>
          <a:endParaRPr lang="pl-PL"/>
        </a:p>
      </dgm:t>
    </dgm:pt>
    <dgm:pt modelId="{2E0C94C2-D4AB-4B7C-BEF0-C71512756701}" type="sibTrans" cxnId="{0D16438D-6928-475C-B0C8-CECCB65B2ECF}">
      <dgm:prSet/>
      <dgm:spPr/>
      <dgm:t>
        <a:bodyPr/>
        <a:lstStyle/>
        <a:p>
          <a:endParaRPr lang="pl-PL"/>
        </a:p>
      </dgm:t>
    </dgm:pt>
    <dgm:pt modelId="{2752868B-C6C3-4456-9C01-DD33247E5D9A}">
      <dgm:prSet phldrT="[Tekst]"/>
      <dgm:spPr/>
      <dgm:t>
        <a:bodyPr/>
        <a:lstStyle/>
        <a:p>
          <a:r>
            <a:rPr lang="pl-PL" dirty="0" smtClean="0"/>
            <a:t>„Nauka świata dysku III”</a:t>
          </a:r>
          <a:br>
            <a:rPr lang="pl-PL" dirty="0" smtClean="0"/>
          </a:br>
          <a:endParaRPr lang="pl-PL" dirty="0"/>
        </a:p>
      </dgm:t>
    </dgm:pt>
    <dgm:pt modelId="{EF364EB9-BF6E-4BD4-BAD1-CC3907CDA704}" type="parTrans" cxnId="{1AF5CCFA-47ED-4991-B31E-51257F0D84A4}">
      <dgm:prSet/>
      <dgm:spPr/>
      <dgm:t>
        <a:bodyPr/>
        <a:lstStyle/>
        <a:p>
          <a:endParaRPr lang="pl-PL"/>
        </a:p>
      </dgm:t>
    </dgm:pt>
    <dgm:pt modelId="{28023AB5-C283-4B43-95AC-F59216F23516}" type="sibTrans" cxnId="{1AF5CCFA-47ED-4991-B31E-51257F0D84A4}">
      <dgm:prSet/>
      <dgm:spPr/>
      <dgm:t>
        <a:bodyPr/>
        <a:lstStyle/>
        <a:p>
          <a:endParaRPr lang="pl-PL"/>
        </a:p>
      </dgm:t>
    </dgm:pt>
    <dgm:pt modelId="{0C0ED017-B168-47A2-975C-2C1DD18A21EB}" type="pres">
      <dgm:prSet presAssocID="{6D0475CB-762F-4997-9A04-DFA7235E2520}" presName="linear" presStyleCnt="0">
        <dgm:presLayoutVars>
          <dgm:animLvl val="lvl"/>
          <dgm:resizeHandles val="exact"/>
        </dgm:presLayoutVars>
      </dgm:prSet>
      <dgm:spPr/>
    </dgm:pt>
    <dgm:pt modelId="{D360009E-839F-4088-899E-F4B23C00401C}" type="pres">
      <dgm:prSet presAssocID="{C0ADDAD5-84EB-4D81-8407-C581C5413F7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C2C45BE-DF8C-4E12-A577-15BFFA36C803}" type="pres">
      <dgm:prSet presAssocID="{C0ADDAD5-84EB-4D81-8407-C581C5413F7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6CCD3DA-8E6D-4883-B82B-B94B04B89008}" type="pres">
      <dgm:prSet presAssocID="{ED0BD2C1-F551-495A-9382-E44F28536A4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BA01859-BBDF-4F0C-96AF-4EE5E1247414}" type="pres">
      <dgm:prSet presAssocID="{ED0BD2C1-F551-495A-9382-E44F28536A4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D7853B2-70A3-44FF-9ECE-303396390F72}" type="presOf" srcId="{9C75F638-2BD9-4D0D-AC2C-AD6AA4220E6E}" destId="{0BA01859-BBDF-4F0C-96AF-4EE5E1247414}" srcOrd="0" destOrd="1" presId="urn:microsoft.com/office/officeart/2005/8/layout/vList2"/>
    <dgm:cxn modelId="{C4402EFD-E960-4ABA-8DC6-76B67EC874A7}" srcId="{6D0475CB-762F-4997-9A04-DFA7235E2520}" destId="{ED0BD2C1-F551-495A-9382-E44F28536A41}" srcOrd="1" destOrd="0" parTransId="{B5F2CD9B-9A11-4142-86B5-DD8819F60F28}" sibTransId="{17E67CAB-4F30-4CCC-B8E9-4CC905D7389B}"/>
    <dgm:cxn modelId="{CF684E49-E430-40C1-A13A-EF6DE11D4BEF}" srcId="{ED0BD2C1-F551-495A-9382-E44F28536A41}" destId="{ECA78DF7-E979-45FA-9883-693D7E5199A5}" srcOrd="0" destOrd="0" parTransId="{4CFB436E-06DC-44F2-AD8A-3901EACFD95D}" sibTransId="{D7F87491-8297-429D-A025-08D01A474813}"/>
    <dgm:cxn modelId="{1AF5CCFA-47ED-4991-B31E-51257F0D84A4}" srcId="{C0ADDAD5-84EB-4D81-8407-C581C5413F77}" destId="{2752868B-C6C3-4456-9C01-DD33247E5D9A}" srcOrd="2" destOrd="0" parTransId="{EF364EB9-BF6E-4BD4-BAD1-CC3907CDA704}" sibTransId="{28023AB5-C283-4B43-95AC-F59216F23516}"/>
    <dgm:cxn modelId="{F12FAEFC-D72A-4C69-9342-9713CF346FF2}" type="presOf" srcId="{C5BE1B4A-5D86-461E-A3E1-13B9165364CF}" destId="{9C2C45BE-DF8C-4E12-A577-15BFFA36C803}" srcOrd="0" destOrd="0" presId="urn:microsoft.com/office/officeart/2005/8/layout/vList2"/>
    <dgm:cxn modelId="{E6C544D4-CCCB-49D4-B21B-5C5E1A02855C}" type="presOf" srcId="{2752868B-C6C3-4456-9C01-DD33247E5D9A}" destId="{9C2C45BE-DF8C-4E12-A577-15BFFA36C803}" srcOrd="0" destOrd="2" presId="urn:microsoft.com/office/officeart/2005/8/layout/vList2"/>
    <dgm:cxn modelId="{AC95084F-1098-4724-A3C1-06DD7246ECD4}" srcId="{6D0475CB-762F-4997-9A04-DFA7235E2520}" destId="{C0ADDAD5-84EB-4D81-8407-C581C5413F77}" srcOrd="0" destOrd="0" parTransId="{03DC35F5-8663-4E75-9AC9-88E825C56AE4}" sibTransId="{F2549F88-13F2-49F7-9243-FBE739024CF2}"/>
    <dgm:cxn modelId="{643B2B3F-391D-479A-8722-13A4EF10948C}" type="presOf" srcId="{C77D8DD8-98D3-40F5-8623-8C65E315CC6C}" destId="{0BA01859-BBDF-4F0C-96AF-4EE5E1247414}" srcOrd="0" destOrd="2" presId="urn:microsoft.com/office/officeart/2005/8/layout/vList2"/>
    <dgm:cxn modelId="{8AB45811-7879-45A6-9AD3-8AB81ED6CF1D}" type="presOf" srcId="{6D0475CB-762F-4997-9A04-DFA7235E2520}" destId="{0C0ED017-B168-47A2-975C-2C1DD18A21EB}" srcOrd="0" destOrd="0" presId="urn:microsoft.com/office/officeart/2005/8/layout/vList2"/>
    <dgm:cxn modelId="{FBDDD4EC-EE25-49F4-AFCC-1EDA9ED5A95A}" type="presOf" srcId="{ECA78DF7-E979-45FA-9883-693D7E5199A5}" destId="{0BA01859-BBDF-4F0C-96AF-4EE5E1247414}" srcOrd="0" destOrd="0" presId="urn:microsoft.com/office/officeart/2005/8/layout/vList2"/>
    <dgm:cxn modelId="{13AF1D07-80A5-44EC-898B-7EE96D0A3BD3}" srcId="{C0ADDAD5-84EB-4D81-8407-C581C5413F77}" destId="{C5BE1B4A-5D86-461E-A3E1-13B9165364CF}" srcOrd="0" destOrd="0" parTransId="{17691C3E-2ACD-4AF6-9DD0-D29D162C27FE}" sibTransId="{E2725FAE-1560-4321-BBC8-8914AD6500C4}"/>
    <dgm:cxn modelId="{8F56B1EE-ABAA-4F55-83F0-E4E5590EA506}" srcId="{ED0BD2C1-F551-495A-9382-E44F28536A41}" destId="{9C75F638-2BD9-4D0D-AC2C-AD6AA4220E6E}" srcOrd="1" destOrd="0" parTransId="{3A833169-6509-4080-AE51-9C5147CAEF21}" sibTransId="{6DB6CCBD-D316-418F-AA1A-9B0E4014C00A}"/>
    <dgm:cxn modelId="{A5421D1A-DEBC-4663-A360-6475A6033022}" type="presOf" srcId="{C0ADDAD5-84EB-4D81-8407-C581C5413F77}" destId="{D360009E-839F-4088-899E-F4B23C00401C}" srcOrd="0" destOrd="0" presId="urn:microsoft.com/office/officeart/2005/8/layout/vList2"/>
    <dgm:cxn modelId="{95AB2058-8B3C-461C-BE34-66FD5AEC6D7F}" type="presOf" srcId="{F4B84948-0B8C-480B-A032-62BA88B308D4}" destId="{9C2C45BE-DF8C-4E12-A577-15BFFA36C803}" srcOrd="0" destOrd="1" presId="urn:microsoft.com/office/officeart/2005/8/layout/vList2"/>
    <dgm:cxn modelId="{0D16438D-6928-475C-B0C8-CECCB65B2ECF}" srcId="{C0ADDAD5-84EB-4D81-8407-C581C5413F77}" destId="{F4B84948-0B8C-480B-A032-62BA88B308D4}" srcOrd="1" destOrd="0" parTransId="{555BC389-68C7-48D5-8862-AC1E713C0EBB}" sibTransId="{2E0C94C2-D4AB-4B7C-BEF0-C71512756701}"/>
    <dgm:cxn modelId="{1B34924E-EDC5-4D6E-B9A0-DA248568E469}" type="presOf" srcId="{ED0BD2C1-F551-495A-9382-E44F28536A41}" destId="{16CCD3DA-8E6D-4883-B82B-B94B04B89008}" srcOrd="0" destOrd="0" presId="urn:microsoft.com/office/officeart/2005/8/layout/vList2"/>
    <dgm:cxn modelId="{A6651769-163B-47AD-BED9-A71044471F7B}" srcId="{ED0BD2C1-F551-495A-9382-E44F28536A41}" destId="{C77D8DD8-98D3-40F5-8623-8C65E315CC6C}" srcOrd="2" destOrd="0" parTransId="{504BB64A-0E36-4702-B623-DA71D483B8A4}" sibTransId="{0E506464-7282-41C0-992B-8D674FF89E27}"/>
    <dgm:cxn modelId="{D717B67D-BD55-4CBE-AE6D-62DCC90836CE}" type="presParOf" srcId="{0C0ED017-B168-47A2-975C-2C1DD18A21EB}" destId="{D360009E-839F-4088-899E-F4B23C00401C}" srcOrd="0" destOrd="0" presId="urn:microsoft.com/office/officeart/2005/8/layout/vList2"/>
    <dgm:cxn modelId="{21D56221-2943-4E71-8B3A-D0A986EE5690}" type="presParOf" srcId="{0C0ED017-B168-47A2-975C-2C1DD18A21EB}" destId="{9C2C45BE-DF8C-4E12-A577-15BFFA36C803}" srcOrd="1" destOrd="0" presId="urn:microsoft.com/office/officeart/2005/8/layout/vList2"/>
    <dgm:cxn modelId="{1F7D668C-5146-465F-BD3F-CD87582FB87B}" type="presParOf" srcId="{0C0ED017-B168-47A2-975C-2C1DD18A21EB}" destId="{16CCD3DA-8E6D-4883-B82B-B94B04B89008}" srcOrd="2" destOrd="0" presId="urn:microsoft.com/office/officeart/2005/8/layout/vList2"/>
    <dgm:cxn modelId="{5C9285FD-3CAE-42CC-8E3B-7124BAF23C2C}" type="presParOf" srcId="{0C0ED017-B168-47A2-975C-2C1DD18A21EB}" destId="{0BA01859-BBDF-4F0C-96AF-4EE5E124741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476A5C-EFCE-4685-ACCF-5879DF0DEE1B}" type="doc">
      <dgm:prSet loTypeId="urn:microsoft.com/office/officeart/2005/8/layout/vList2" loCatId="list" qsTypeId="urn:microsoft.com/office/officeart/2009/2/quickstyle/3d8" qsCatId="3D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9791EA0D-BDFE-45BF-9004-35041495B64F}">
      <dgm:prSet phldrT="[Tekst]"/>
      <dgm:spPr/>
      <dgm:t>
        <a:bodyPr/>
        <a:lstStyle/>
        <a:p>
          <a:r>
            <a:rPr lang="pl-PL" dirty="0" smtClean="0"/>
            <a:t>S. Hawking</a:t>
          </a:r>
          <a:endParaRPr lang="pl-PL" dirty="0"/>
        </a:p>
      </dgm:t>
    </dgm:pt>
    <dgm:pt modelId="{EB0C1E4D-9D88-4D43-AC12-E1E3FCC21D42}" type="parTrans" cxnId="{023BC623-EFA8-4ACF-9914-6F114674BEC3}">
      <dgm:prSet/>
      <dgm:spPr/>
      <dgm:t>
        <a:bodyPr/>
        <a:lstStyle/>
        <a:p>
          <a:endParaRPr lang="pl-PL"/>
        </a:p>
      </dgm:t>
    </dgm:pt>
    <dgm:pt modelId="{00B9E341-3343-4203-BF98-ADDD335F22AC}" type="sibTrans" cxnId="{023BC623-EFA8-4ACF-9914-6F114674BEC3}">
      <dgm:prSet/>
      <dgm:spPr/>
      <dgm:t>
        <a:bodyPr/>
        <a:lstStyle/>
        <a:p>
          <a:endParaRPr lang="pl-PL"/>
        </a:p>
      </dgm:t>
    </dgm:pt>
    <dgm:pt modelId="{B0CA3829-0DDC-4FCC-A13B-5E3C26D49045}">
      <dgm:prSet phldrT="[Tekst]"/>
      <dgm:spPr/>
      <dgm:t>
        <a:bodyPr/>
        <a:lstStyle/>
        <a:p>
          <a:r>
            <a:rPr lang="pl-PL" dirty="0" smtClean="0"/>
            <a:t>„Krótka historia czasu”</a:t>
          </a:r>
          <a:endParaRPr lang="pl-PL" dirty="0"/>
        </a:p>
      </dgm:t>
    </dgm:pt>
    <dgm:pt modelId="{24F43A78-BEA7-4200-99DC-0214119ABBA7}" type="parTrans" cxnId="{E4D928E6-EBA0-4632-899B-F9268D367BDD}">
      <dgm:prSet/>
      <dgm:spPr/>
      <dgm:t>
        <a:bodyPr/>
        <a:lstStyle/>
        <a:p>
          <a:endParaRPr lang="pl-PL"/>
        </a:p>
      </dgm:t>
    </dgm:pt>
    <dgm:pt modelId="{01195A35-67AD-4A82-9040-F12188BAB154}" type="sibTrans" cxnId="{E4D928E6-EBA0-4632-899B-F9268D367BDD}">
      <dgm:prSet/>
      <dgm:spPr/>
      <dgm:t>
        <a:bodyPr/>
        <a:lstStyle/>
        <a:p>
          <a:endParaRPr lang="pl-PL"/>
        </a:p>
      </dgm:t>
    </dgm:pt>
    <dgm:pt modelId="{789A9693-0BEE-48FF-A26F-31C1570481AC}">
      <dgm:prSet phldrT="[Tekst]"/>
      <dgm:spPr/>
      <dgm:t>
        <a:bodyPr/>
        <a:lstStyle/>
        <a:p>
          <a:r>
            <a:rPr lang="pl-PL" dirty="0" smtClean="0"/>
            <a:t>R. </a:t>
          </a:r>
          <a:r>
            <a:rPr lang="pl-PL" dirty="0" err="1" smtClean="0"/>
            <a:t>Dawkins</a:t>
          </a:r>
          <a:endParaRPr lang="pl-PL" dirty="0"/>
        </a:p>
      </dgm:t>
    </dgm:pt>
    <dgm:pt modelId="{ECCFCA75-0337-41B5-8437-D979E4D45466}" type="parTrans" cxnId="{C80C53AF-8030-4114-BE00-1DEB4464E012}">
      <dgm:prSet/>
      <dgm:spPr/>
      <dgm:t>
        <a:bodyPr/>
        <a:lstStyle/>
        <a:p>
          <a:endParaRPr lang="pl-PL"/>
        </a:p>
      </dgm:t>
    </dgm:pt>
    <dgm:pt modelId="{CCF17EA6-912F-47A7-B3AF-EC55CEFB852B}" type="sibTrans" cxnId="{C80C53AF-8030-4114-BE00-1DEB4464E012}">
      <dgm:prSet/>
      <dgm:spPr/>
      <dgm:t>
        <a:bodyPr/>
        <a:lstStyle/>
        <a:p>
          <a:endParaRPr lang="pl-PL"/>
        </a:p>
      </dgm:t>
    </dgm:pt>
    <dgm:pt modelId="{336BADC7-CFB4-42E6-9EF8-105756F6FB69}">
      <dgm:prSet phldrT="[Tekst]"/>
      <dgm:spPr/>
      <dgm:t>
        <a:bodyPr/>
        <a:lstStyle/>
        <a:p>
          <a:r>
            <a:rPr lang="pl-PL" dirty="0" smtClean="0"/>
            <a:t>„Samolubny gen”</a:t>
          </a:r>
          <a:endParaRPr lang="pl-PL" dirty="0"/>
        </a:p>
      </dgm:t>
    </dgm:pt>
    <dgm:pt modelId="{10678A6F-D7CE-4892-B5C6-40702CB92D03}" type="parTrans" cxnId="{81949814-B3B8-4017-A657-FFEB4EC4BBB7}">
      <dgm:prSet/>
      <dgm:spPr/>
      <dgm:t>
        <a:bodyPr/>
        <a:lstStyle/>
        <a:p>
          <a:endParaRPr lang="pl-PL"/>
        </a:p>
      </dgm:t>
    </dgm:pt>
    <dgm:pt modelId="{3B4A6369-5A25-4726-B1C5-23C334BC78CC}" type="sibTrans" cxnId="{81949814-B3B8-4017-A657-FFEB4EC4BBB7}">
      <dgm:prSet/>
      <dgm:spPr/>
      <dgm:t>
        <a:bodyPr/>
        <a:lstStyle/>
        <a:p>
          <a:endParaRPr lang="pl-PL"/>
        </a:p>
      </dgm:t>
    </dgm:pt>
    <dgm:pt modelId="{C5799B8B-8CDD-42F6-B1BE-B226A941FBD4}">
      <dgm:prSet phldrT="[Tekst]"/>
      <dgm:spPr/>
      <dgm:t>
        <a:bodyPr/>
        <a:lstStyle/>
        <a:p>
          <a:endParaRPr lang="pl-PL" dirty="0"/>
        </a:p>
      </dgm:t>
    </dgm:pt>
    <dgm:pt modelId="{583399AA-3E31-4979-9DE9-04D5A3539758}" type="parTrans" cxnId="{257CD690-D73F-4E96-B424-08916FC4A88D}">
      <dgm:prSet/>
      <dgm:spPr/>
      <dgm:t>
        <a:bodyPr/>
        <a:lstStyle/>
        <a:p>
          <a:endParaRPr lang="pl-PL"/>
        </a:p>
      </dgm:t>
    </dgm:pt>
    <dgm:pt modelId="{85C43A68-EAEC-4659-AA86-8B6A096D88E7}" type="sibTrans" cxnId="{257CD690-D73F-4E96-B424-08916FC4A88D}">
      <dgm:prSet/>
      <dgm:spPr/>
      <dgm:t>
        <a:bodyPr/>
        <a:lstStyle/>
        <a:p>
          <a:endParaRPr lang="pl-PL"/>
        </a:p>
      </dgm:t>
    </dgm:pt>
    <dgm:pt modelId="{11FE0E82-9DE3-4E7E-86B1-511AA9FBFF53}">
      <dgm:prSet phldrT="[Tekst]"/>
      <dgm:spPr/>
      <dgm:t>
        <a:bodyPr/>
        <a:lstStyle/>
        <a:p>
          <a:r>
            <a:rPr lang="pl-PL" dirty="0" smtClean="0"/>
            <a:t>„Teoria wszystkiego”</a:t>
          </a:r>
          <a:endParaRPr lang="pl-PL" dirty="0"/>
        </a:p>
      </dgm:t>
    </dgm:pt>
    <dgm:pt modelId="{68C12C62-6EED-48F0-A324-2BF55F7B3CE8}" type="parTrans" cxnId="{30F74871-1D16-4769-8DFB-44D86AED5E76}">
      <dgm:prSet/>
      <dgm:spPr/>
      <dgm:t>
        <a:bodyPr/>
        <a:lstStyle/>
        <a:p>
          <a:endParaRPr lang="pl-PL"/>
        </a:p>
      </dgm:t>
    </dgm:pt>
    <dgm:pt modelId="{DC13786F-5626-4B55-B04E-681F6197FD64}" type="sibTrans" cxnId="{30F74871-1D16-4769-8DFB-44D86AED5E76}">
      <dgm:prSet/>
      <dgm:spPr/>
      <dgm:t>
        <a:bodyPr/>
        <a:lstStyle/>
        <a:p>
          <a:endParaRPr lang="pl-PL"/>
        </a:p>
      </dgm:t>
    </dgm:pt>
    <dgm:pt modelId="{184D38CD-6F3E-4531-8CBF-3DE7AB2C7FC6}">
      <dgm:prSet phldrT="[Tekst]"/>
      <dgm:spPr/>
      <dgm:t>
        <a:bodyPr/>
        <a:lstStyle/>
        <a:p>
          <a:r>
            <a:rPr lang="pl-PL" dirty="0" smtClean="0"/>
            <a:t>„Rozplatanie tęczy”</a:t>
          </a:r>
          <a:endParaRPr lang="pl-PL" dirty="0"/>
        </a:p>
      </dgm:t>
    </dgm:pt>
    <dgm:pt modelId="{32B049B6-7971-4BEB-B976-1AF925794210}" type="parTrans" cxnId="{D53E98C3-74DA-4345-B5E0-899BBC598848}">
      <dgm:prSet/>
      <dgm:spPr/>
      <dgm:t>
        <a:bodyPr/>
        <a:lstStyle/>
        <a:p>
          <a:endParaRPr lang="pl-PL"/>
        </a:p>
      </dgm:t>
    </dgm:pt>
    <dgm:pt modelId="{649567A3-FB7B-4228-96A2-0E1D52565A82}" type="sibTrans" cxnId="{D53E98C3-74DA-4345-B5E0-899BBC598848}">
      <dgm:prSet/>
      <dgm:spPr/>
      <dgm:t>
        <a:bodyPr/>
        <a:lstStyle/>
        <a:p>
          <a:endParaRPr lang="pl-PL"/>
        </a:p>
      </dgm:t>
    </dgm:pt>
    <dgm:pt modelId="{3858D4A4-7A5F-451C-A038-3E1E044F8D39}">
      <dgm:prSet phldrT="[Tekst]"/>
      <dgm:spPr/>
      <dgm:t>
        <a:bodyPr/>
        <a:lstStyle/>
        <a:p>
          <a:r>
            <a:rPr lang="pl-PL" dirty="0" smtClean="0"/>
            <a:t>„Rzeka genów”</a:t>
          </a:r>
          <a:endParaRPr lang="pl-PL" dirty="0"/>
        </a:p>
      </dgm:t>
    </dgm:pt>
    <dgm:pt modelId="{0796E80A-3746-441B-9F8D-63514F5001B6}" type="parTrans" cxnId="{C1F8A418-AC83-479F-BB3E-DCFCE4980A02}">
      <dgm:prSet/>
      <dgm:spPr/>
      <dgm:t>
        <a:bodyPr/>
        <a:lstStyle/>
        <a:p>
          <a:endParaRPr lang="pl-PL"/>
        </a:p>
      </dgm:t>
    </dgm:pt>
    <dgm:pt modelId="{80FB8FA5-2540-4016-A2A7-3C2BC60AB059}" type="sibTrans" cxnId="{C1F8A418-AC83-479F-BB3E-DCFCE4980A02}">
      <dgm:prSet/>
      <dgm:spPr/>
      <dgm:t>
        <a:bodyPr/>
        <a:lstStyle/>
        <a:p>
          <a:endParaRPr lang="pl-PL"/>
        </a:p>
      </dgm:t>
    </dgm:pt>
    <dgm:pt modelId="{5219335A-6EF9-4D05-9A59-0D87A35CBA9A}" type="pres">
      <dgm:prSet presAssocID="{A8476A5C-EFCE-4685-ACCF-5879DF0DEE1B}" presName="linear" presStyleCnt="0">
        <dgm:presLayoutVars>
          <dgm:animLvl val="lvl"/>
          <dgm:resizeHandles val="exact"/>
        </dgm:presLayoutVars>
      </dgm:prSet>
      <dgm:spPr/>
    </dgm:pt>
    <dgm:pt modelId="{AEF1B0BF-CD06-4FBD-8CBD-389ED1BEF455}" type="pres">
      <dgm:prSet presAssocID="{9791EA0D-BDFE-45BF-9004-35041495B64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557F319-92B9-4380-A286-B4E7F3542988}" type="pres">
      <dgm:prSet presAssocID="{9791EA0D-BDFE-45BF-9004-35041495B64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B845735-5CFD-4C0B-B488-295C00CDA2D7}" type="pres">
      <dgm:prSet presAssocID="{789A9693-0BEE-48FF-A26F-31C1570481A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56510CE-197D-4216-8151-0204E1635455}" type="pres">
      <dgm:prSet presAssocID="{789A9693-0BEE-48FF-A26F-31C1570481AC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57CD690-D73F-4E96-B424-08916FC4A88D}" srcId="{9791EA0D-BDFE-45BF-9004-35041495B64F}" destId="{C5799B8B-8CDD-42F6-B1BE-B226A941FBD4}" srcOrd="2" destOrd="0" parTransId="{583399AA-3E31-4979-9DE9-04D5A3539758}" sibTransId="{85C43A68-EAEC-4659-AA86-8B6A096D88E7}"/>
    <dgm:cxn modelId="{299490C7-32FD-4073-85E6-287A6C38C418}" type="presOf" srcId="{9791EA0D-BDFE-45BF-9004-35041495B64F}" destId="{AEF1B0BF-CD06-4FBD-8CBD-389ED1BEF455}" srcOrd="0" destOrd="0" presId="urn:microsoft.com/office/officeart/2005/8/layout/vList2"/>
    <dgm:cxn modelId="{C1F8A418-AC83-479F-BB3E-DCFCE4980A02}" srcId="{789A9693-0BEE-48FF-A26F-31C1570481AC}" destId="{3858D4A4-7A5F-451C-A038-3E1E044F8D39}" srcOrd="2" destOrd="0" parTransId="{0796E80A-3746-441B-9F8D-63514F5001B6}" sibTransId="{80FB8FA5-2540-4016-A2A7-3C2BC60AB059}"/>
    <dgm:cxn modelId="{C80C53AF-8030-4114-BE00-1DEB4464E012}" srcId="{A8476A5C-EFCE-4685-ACCF-5879DF0DEE1B}" destId="{789A9693-0BEE-48FF-A26F-31C1570481AC}" srcOrd="1" destOrd="0" parTransId="{ECCFCA75-0337-41B5-8437-D979E4D45466}" sibTransId="{CCF17EA6-912F-47A7-B3AF-EC55CEFB852B}"/>
    <dgm:cxn modelId="{81949814-B3B8-4017-A657-FFEB4EC4BBB7}" srcId="{789A9693-0BEE-48FF-A26F-31C1570481AC}" destId="{336BADC7-CFB4-42E6-9EF8-105756F6FB69}" srcOrd="0" destOrd="0" parTransId="{10678A6F-D7CE-4892-B5C6-40702CB92D03}" sibTransId="{3B4A6369-5A25-4726-B1C5-23C334BC78CC}"/>
    <dgm:cxn modelId="{E4D928E6-EBA0-4632-899B-F9268D367BDD}" srcId="{9791EA0D-BDFE-45BF-9004-35041495B64F}" destId="{B0CA3829-0DDC-4FCC-A13B-5E3C26D49045}" srcOrd="0" destOrd="0" parTransId="{24F43A78-BEA7-4200-99DC-0214119ABBA7}" sibTransId="{01195A35-67AD-4A82-9040-F12188BAB154}"/>
    <dgm:cxn modelId="{E8B4AAC6-FA8A-4663-A460-CCB738FC4A15}" type="presOf" srcId="{C5799B8B-8CDD-42F6-B1BE-B226A941FBD4}" destId="{1557F319-92B9-4380-A286-B4E7F3542988}" srcOrd="0" destOrd="2" presId="urn:microsoft.com/office/officeart/2005/8/layout/vList2"/>
    <dgm:cxn modelId="{30F74871-1D16-4769-8DFB-44D86AED5E76}" srcId="{9791EA0D-BDFE-45BF-9004-35041495B64F}" destId="{11FE0E82-9DE3-4E7E-86B1-511AA9FBFF53}" srcOrd="1" destOrd="0" parTransId="{68C12C62-6EED-48F0-A324-2BF55F7B3CE8}" sibTransId="{DC13786F-5626-4B55-B04E-681F6197FD64}"/>
    <dgm:cxn modelId="{6CF87349-E2D0-4F5A-8214-8915C6B6C0C1}" type="presOf" srcId="{3858D4A4-7A5F-451C-A038-3E1E044F8D39}" destId="{F56510CE-197D-4216-8151-0204E1635455}" srcOrd="0" destOrd="2" presId="urn:microsoft.com/office/officeart/2005/8/layout/vList2"/>
    <dgm:cxn modelId="{44E669A0-55D9-437C-8053-51EE27887001}" type="presOf" srcId="{336BADC7-CFB4-42E6-9EF8-105756F6FB69}" destId="{F56510CE-197D-4216-8151-0204E1635455}" srcOrd="0" destOrd="0" presId="urn:microsoft.com/office/officeart/2005/8/layout/vList2"/>
    <dgm:cxn modelId="{26B14FFC-D9EB-426E-9031-0E554D4A51E5}" type="presOf" srcId="{A8476A5C-EFCE-4685-ACCF-5879DF0DEE1B}" destId="{5219335A-6EF9-4D05-9A59-0D87A35CBA9A}" srcOrd="0" destOrd="0" presId="urn:microsoft.com/office/officeart/2005/8/layout/vList2"/>
    <dgm:cxn modelId="{D53E98C3-74DA-4345-B5E0-899BBC598848}" srcId="{789A9693-0BEE-48FF-A26F-31C1570481AC}" destId="{184D38CD-6F3E-4531-8CBF-3DE7AB2C7FC6}" srcOrd="1" destOrd="0" parTransId="{32B049B6-7971-4BEB-B976-1AF925794210}" sibTransId="{649567A3-FB7B-4228-96A2-0E1D52565A82}"/>
    <dgm:cxn modelId="{A290823E-51BC-40E7-A5CB-B9BB64A45232}" type="presOf" srcId="{11FE0E82-9DE3-4E7E-86B1-511AA9FBFF53}" destId="{1557F319-92B9-4380-A286-B4E7F3542988}" srcOrd="0" destOrd="1" presId="urn:microsoft.com/office/officeart/2005/8/layout/vList2"/>
    <dgm:cxn modelId="{7CC7889A-D803-45C1-A5E7-92DEA2331EF0}" type="presOf" srcId="{B0CA3829-0DDC-4FCC-A13B-5E3C26D49045}" destId="{1557F319-92B9-4380-A286-B4E7F3542988}" srcOrd="0" destOrd="0" presId="urn:microsoft.com/office/officeart/2005/8/layout/vList2"/>
    <dgm:cxn modelId="{023BC623-EFA8-4ACF-9914-6F114674BEC3}" srcId="{A8476A5C-EFCE-4685-ACCF-5879DF0DEE1B}" destId="{9791EA0D-BDFE-45BF-9004-35041495B64F}" srcOrd="0" destOrd="0" parTransId="{EB0C1E4D-9D88-4D43-AC12-E1E3FCC21D42}" sibTransId="{00B9E341-3343-4203-BF98-ADDD335F22AC}"/>
    <dgm:cxn modelId="{1C233C6F-0EEF-43A5-A1C1-40003988B26B}" type="presOf" srcId="{184D38CD-6F3E-4531-8CBF-3DE7AB2C7FC6}" destId="{F56510CE-197D-4216-8151-0204E1635455}" srcOrd="0" destOrd="1" presId="urn:microsoft.com/office/officeart/2005/8/layout/vList2"/>
    <dgm:cxn modelId="{19190848-3F04-4B90-9B76-BFE9057650A3}" type="presOf" srcId="{789A9693-0BEE-48FF-A26F-31C1570481AC}" destId="{DB845735-5CFD-4C0B-B488-295C00CDA2D7}" srcOrd="0" destOrd="0" presId="urn:microsoft.com/office/officeart/2005/8/layout/vList2"/>
    <dgm:cxn modelId="{5910F609-93CD-4A46-B2CF-055773AF2A1A}" type="presParOf" srcId="{5219335A-6EF9-4D05-9A59-0D87A35CBA9A}" destId="{AEF1B0BF-CD06-4FBD-8CBD-389ED1BEF455}" srcOrd="0" destOrd="0" presId="urn:microsoft.com/office/officeart/2005/8/layout/vList2"/>
    <dgm:cxn modelId="{EC5B14C0-9944-4EF4-A7BD-280F018F3E3E}" type="presParOf" srcId="{5219335A-6EF9-4D05-9A59-0D87A35CBA9A}" destId="{1557F319-92B9-4380-A286-B4E7F3542988}" srcOrd="1" destOrd="0" presId="urn:microsoft.com/office/officeart/2005/8/layout/vList2"/>
    <dgm:cxn modelId="{E3274FB5-1DE9-45BF-A64F-55B41A117171}" type="presParOf" srcId="{5219335A-6EF9-4D05-9A59-0D87A35CBA9A}" destId="{DB845735-5CFD-4C0B-B488-295C00CDA2D7}" srcOrd="2" destOrd="0" presId="urn:microsoft.com/office/officeart/2005/8/layout/vList2"/>
    <dgm:cxn modelId="{B6AEFD52-38E1-49D2-85E9-762CE0D79699}" type="presParOf" srcId="{5219335A-6EF9-4D05-9A59-0D87A35CBA9A}" destId="{F56510CE-197D-4216-8151-0204E163545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60009E-839F-4088-899E-F4B23C00401C}">
      <dsp:nvSpPr>
        <dsp:cNvPr id="0" name=""/>
        <dsp:cNvSpPr/>
      </dsp:nvSpPr>
      <dsp:spPr>
        <a:xfrm>
          <a:off x="0" y="23592"/>
          <a:ext cx="3273425" cy="5405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T. </a:t>
          </a:r>
          <a:r>
            <a:rPr lang="pl-PL" sz="2100" kern="1200" dirty="0" err="1" smtClean="0"/>
            <a:t>Pratchett</a:t>
          </a:r>
          <a:endParaRPr lang="pl-PL" sz="2100" kern="1200" dirty="0"/>
        </a:p>
      </dsp:txBody>
      <dsp:txXfrm>
        <a:off x="26387" y="49979"/>
        <a:ext cx="3220651" cy="487766"/>
      </dsp:txXfrm>
    </dsp:sp>
    <dsp:sp modelId="{9C2C45BE-DF8C-4E12-A577-15BFFA36C803}">
      <dsp:nvSpPr>
        <dsp:cNvPr id="0" name=""/>
        <dsp:cNvSpPr/>
      </dsp:nvSpPr>
      <dsp:spPr>
        <a:xfrm>
          <a:off x="0" y="564132"/>
          <a:ext cx="3273425" cy="11519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931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600" kern="1200" dirty="0" smtClean="0"/>
            <a:t>„Nauka świata dysku I”</a:t>
          </a:r>
          <a:endParaRPr lang="pl-PL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600" kern="1200" dirty="0" smtClean="0"/>
            <a:t>„Nauka świata dysku II”</a:t>
          </a:r>
          <a:endParaRPr lang="pl-PL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600" kern="1200" dirty="0" smtClean="0"/>
            <a:t>„Nauka świata dysku III”</a:t>
          </a:r>
          <a:br>
            <a:rPr lang="pl-PL" sz="1600" kern="1200" dirty="0" smtClean="0"/>
          </a:br>
          <a:endParaRPr lang="pl-PL" sz="1600" kern="1200" dirty="0"/>
        </a:p>
      </dsp:txBody>
      <dsp:txXfrm>
        <a:off x="0" y="564132"/>
        <a:ext cx="3273425" cy="1151955"/>
      </dsp:txXfrm>
    </dsp:sp>
    <dsp:sp modelId="{16CCD3DA-8E6D-4883-B82B-B94B04B89008}">
      <dsp:nvSpPr>
        <dsp:cNvPr id="0" name=""/>
        <dsp:cNvSpPr/>
      </dsp:nvSpPr>
      <dsp:spPr>
        <a:xfrm>
          <a:off x="0" y="1716087"/>
          <a:ext cx="3273425" cy="5405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C. Sagan</a:t>
          </a:r>
          <a:endParaRPr lang="pl-PL" sz="2100" kern="1200" dirty="0"/>
        </a:p>
      </dsp:txBody>
      <dsp:txXfrm>
        <a:off x="26387" y="1742474"/>
        <a:ext cx="3220651" cy="487766"/>
      </dsp:txXfrm>
    </dsp:sp>
    <dsp:sp modelId="{0BA01859-BBDF-4F0C-96AF-4EE5E1247414}">
      <dsp:nvSpPr>
        <dsp:cNvPr id="0" name=""/>
        <dsp:cNvSpPr/>
      </dsp:nvSpPr>
      <dsp:spPr>
        <a:xfrm>
          <a:off x="0" y="2256627"/>
          <a:ext cx="3273425" cy="11519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931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600" kern="1200" dirty="0" smtClean="0"/>
            <a:t>„</a:t>
          </a:r>
          <a:r>
            <a:rPr lang="pl-PL" sz="1600" kern="1200" dirty="0" smtClean="0"/>
            <a:t>Świat nawiedzany przez demony”</a:t>
          </a:r>
          <a:endParaRPr lang="pl-PL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600" kern="1200" dirty="0" smtClean="0"/>
            <a:t>„Kosmos”</a:t>
          </a:r>
          <a:endParaRPr lang="pl-PL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600" kern="1200" dirty="0" smtClean="0"/>
            <a:t>„Miliardy, miliardy”</a:t>
          </a:r>
          <a:endParaRPr lang="pl-PL" sz="1600" kern="1200" dirty="0"/>
        </a:p>
      </dsp:txBody>
      <dsp:txXfrm>
        <a:off x="0" y="2256627"/>
        <a:ext cx="3273425" cy="11519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F1B0BF-CD06-4FBD-8CBD-389ED1BEF455}">
      <dsp:nvSpPr>
        <dsp:cNvPr id="0" name=""/>
        <dsp:cNvSpPr/>
      </dsp:nvSpPr>
      <dsp:spPr>
        <a:xfrm>
          <a:off x="0" y="3779"/>
          <a:ext cx="3273425" cy="61775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S. Hawking</a:t>
          </a:r>
          <a:endParaRPr lang="pl-PL" sz="2400" kern="1200" dirty="0"/>
        </a:p>
      </dsp:txBody>
      <dsp:txXfrm>
        <a:off x="30157" y="33936"/>
        <a:ext cx="3213111" cy="557445"/>
      </dsp:txXfrm>
    </dsp:sp>
    <dsp:sp modelId="{1557F319-92B9-4380-A286-B4E7F3542988}">
      <dsp:nvSpPr>
        <dsp:cNvPr id="0" name=""/>
        <dsp:cNvSpPr/>
      </dsp:nvSpPr>
      <dsp:spPr>
        <a:xfrm>
          <a:off x="0" y="621539"/>
          <a:ext cx="3273425" cy="1092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931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900" kern="1200" dirty="0" smtClean="0"/>
            <a:t>„Krótka historia czasu”</a:t>
          </a:r>
          <a:endParaRPr lang="pl-PL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900" kern="1200" dirty="0" smtClean="0"/>
            <a:t>„Teoria wszystkiego”</a:t>
          </a:r>
          <a:endParaRPr lang="pl-PL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pl-PL" sz="1900" kern="1200" dirty="0"/>
        </a:p>
      </dsp:txBody>
      <dsp:txXfrm>
        <a:off x="0" y="621539"/>
        <a:ext cx="3273425" cy="1092960"/>
      </dsp:txXfrm>
    </dsp:sp>
    <dsp:sp modelId="{DB845735-5CFD-4C0B-B488-295C00CDA2D7}">
      <dsp:nvSpPr>
        <dsp:cNvPr id="0" name=""/>
        <dsp:cNvSpPr/>
      </dsp:nvSpPr>
      <dsp:spPr>
        <a:xfrm>
          <a:off x="0" y="1714499"/>
          <a:ext cx="3273425" cy="61775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R. </a:t>
          </a:r>
          <a:r>
            <a:rPr lang="pl-PL" sz="2400" kern="1200" dirty="0" err="1" smtClean="0"/>
            <a:t>Dawkins</a:t>
          </a:r>
          <a:endParaRPr lang="pl-PL" sz="2400" kern="1200" dirty="0"/>
        </a:p>
      </dsp:txBody>
      <dsp:txXfrm>
        <a:off x="30157" y="1744656"/>
        <a:ext cx="3213111" cy="557445"/>
      </dsp:txXfrm>
    </dsp:sp>
    <dsp:sp modelId="{F56510CE-197D-4216-8151-0204E1635455}">
      <dsp:nvSpPr>
        <dsp:cNvPr id="0" name=""/>
        <dsp:cNvSpPr/>
      </dsp:nvSpPr>
      <dsp:spPr>
        <a:xfrm>
          <a:off x="0" y="2332260"/>
          <a:ext cx="3273425" cy="1092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931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900" kern="1200" dirty="0" smtClean="0"/>
            <a:t>„Samolubny gen”</a:t>
          </a:r>
          <a:endParaRPr lang="pl-PL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900" kern="1200" dirty="0" smtClean="0"/>
            <a:t>„Rozplatanie tęczy”</a:t>
          </a:r>
          <a:endParaRPr lang="pl-PL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900" kern="1200" dirty="0" smtClean="0"/>
            <a:t>„Rzeka genów”</a:t>
          </a:r>
          <a:endParaRPr lang="pl-PL" sz="1900" kern="1200" dirty="0"/>
        </a:p>
      </dsp:txBody>
      <dsp:txXfrm>
        <a:off x="0" y="2332260"/>
        <a:ext cx="3273425" cy="1092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EB33E-D77C-4AAD-B685-27286930837F}" type="datetimeFigureOut">
              <a:rPr lang="pl-PL" smtClean="0"/>
              <a:t>2012-11-20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84F19-C1FE-469E-89DB-65993CD7BE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3424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1628-E366-41AA-92D4-EBE6C5469249}" type="datetimeFigureOut">
              <a:rPr lang="pl-PL" smtClean="0"/>
              <a:t>2012-11-20</a:t>
            </a:fld>
            <a:endParaRPr lang="pl-P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36A615-306E-42CF-BF97-D45754DBD161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1628-E366-41AA-92D4-EBE6C5469249}" type="datetimeFigureOut">
              <a:rPr lang="pl-PL" smtClean="0"/>
              <a:t>2012-11-20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6A615-306E-42CF-BF97-D45754DBD16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1628-E366-41AA-92D4-EBE6C5469249}" type="datetimeFigureOut">
              <a:rPr lang="pl-PL" smtClean="0"/>
              <a:t>2012-11-20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6A615-306E-42CF-BF97-D45754DBD16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1628-E366-41AA-92D4-EBE6C5469249}" type="datetimeFigureOut">
              <a:rPr lang="pl-PL" smtClean="0"/>
              <a:t>2012-11-20</a:t>
            </a:fld>
            <a:endParaRPr lang="pl-P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36A615-306E-42CF-BF97-D45754DBD161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1628-E366-41AA-92D4-EBE6C5469249}" type="datetimeFigureOut">
              <a:rPr lang="pl-PL" smtClean="0"/>
              <a:t>2012-11-20</a:t>
            </a:fld>
            <a:endParaRPr lang="pl-P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36A615-306E-42CF-BF97-D45754DBD161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1628-E366-41AA-92D4-EBE6C5469249}" type="datetimeFigureOut">
              <a:rPr lang="pl-PL" smtClean="0"/>
              <a:t>2012-11-20</a:t>
            </a:fld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36A615-306E-42CF-BF97-D45754DBD161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1628-E366-41AA-92D4-EBE6C5469249}" type="datetimeFigureOut">
              <a:rPr lang="pl-PL" smtClean="0"/>
              <a:t>2012-11-20</a:t>
            </a:fld>
            <a:endParaRPr lang="pl-P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36A615-306E-42CF-BF97-D45754DBD161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1628-E366-41AA-92D4-EBE6C5469249}" type="datetimeFigureOut">
              <a:rPr lang="pl-PL" smtClean="0"/>
              <a:t>2012-11-20</a:t>
            </a:fld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36A615-306E-42CF-BF97-D45754DBD161}" type="slidenum">
              <a:rPr lang="pl-PL" smtClean="0"/>
              <a:t>‹#›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1628-E366-41AA-92D4-EBE6C5469249}" type="datetimeFigureOut">
              <a:rPr lang="pl-PL" smtClean="0"/>
              <a:t>2012-11-20</a:t>
            </a:fld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36A615-306E-42CF-BF97-D45754DBD161}" type="slidenum">
              <a:rPr lang="pl-PL" smtClean="0"/>
              <a:t>‹#›</a:t>
            </a:fld>
            <a:endParaRPr lang="pl-P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1628-E366-41AA-92D4-EBE6C5469249}" type="datetimeFigureOut">
              <a:rPr lang="pl-PL" smtClean="0"/>
              <a:t>2012-11-20</a:t>
            </a:fld>
            <a:endParaRPr lang="pl-P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36A615-306E-42CF-BF97-D45754DBD161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1628-E366-41AA-92D4-EBE6C5469249}" type="datetimeFigureOut">
              <a:rPr lang="pl-PL" smtClean="0"/>
              <a:t>2012-11-20</a:t>
            </a:fld>
            <a:endParaRPr lang="pl-P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36A615-306E-42CF-BF97-D45754DBD161}" type="slidenum">
              <a:rPr lang="pl-PL" smtClean="0"/>
              <a:t>‹#›</a:t>
            </a:fld>
            <a:endParaRPr lang="pl-PL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30321628-E366-41AA-92D4-EBE6C5469249}" type="datetimeFigureOut">
              <a:rPr lang="pl-PL" smtClean="0"/>
              <a:t>2012-11-20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F36A615-306E-42CF-BF97-D45754DBD161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Wstęp do literatury popularnonaukowej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Czyli nazwiska i tytuły, które warto znać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3" y="5413646"/>
            <a:ext cx="1158603" cy="1158603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5364088" y="5669781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Jakub Walicki</a:t>
            </a:r>
          </a:p>
          <a:p>
            <a:pPr algn="r"/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WNS NSA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6865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3419872" y="3140968"/>
            <a:ext cx="424847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zaokrąglony 3"/>
          <p:cNvSpPr/>
          <p:nvPr/>
        </p:nvSpPr>
        <p:spPr>
          <a:xfrm>
            <a:off x="2123728" y="1556792"/>
            <a:ext cx="60486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pl-PL" dirty="0" smtClean="0"/>
              <a:t>Książka odsłania </a:t>
            </a:r>
            <a:r>
              <a:rPr lang="pl-PL" dirty="0"/>
              <a:t>przed nami fascynujące fundamenty fizyki, chemii, biologii, geologii i astronomii, przedstawia najważniejsze odkrycia i idee tych dziedzin nauki. Dzięki żywej narracji, zabawnym anegdotom i niebanalnym przykładom to książka dla każdego, kogo interesuje naukowe badanie świata przyrody. </a:t>
            </a:r>
            <a:br>
              <a:rPr lang="pl-PL" dirty="0"/>
            </a:b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„Podróż galopem przez piękne podstawy nauki”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982101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Inne rekomendacje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pl-PL" dirty="0" smtClean="0"/>
              <a:t>„Krótka historia czasu” S. Hawking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„Krótka historia świata dla młodszych i starszych” E. Gombrich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„Samolubny gen” R. </a:t>
            </a:r>
            <a:r>
              <a:rPr lang="pl-PL" dirty="0" err="1" smtClean="0"/>
              <a:t>Dawkins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pl-PL" dirty="0" smtClean="0"/>
              <a:t>„Nauka świata dysku” T. </a:t>
            </a:r>
            <a:r>
              <a:rPr lang="pl-PL" dirty="0" err="1" smtClean="0"/>
              <a:t>Pratchett</a:t>
            </a:r>
            <a:endParaRPr lang="pl-PL" dirty="0" smtClean="0"/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„Świat nawiedzany przez demony” C. Sagan</a:t>
            </a:r>
            <a:endParaRPr lang="pl-PL" b="1" dirty="0" smtClean="0"/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„Droga do rzeczywistości” R. </a:t>
            </a:r>
            <a:r>
              <a:rPr lang="pl-PL" dirty="0" err="1" smtClean="0"/>
              <a:t>Penrose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072629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Inne rekomendacje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822955698"/>
              </p:ext>
            </p:extLst>
          </p:nvPr>
        </p:nvGraphicFramePr>
        <p:xfrm>
          <a:off x="5029200" y="658813"/>
          <a:ext cx="3273425" cy="3432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2756972"/>
              </p:ext>
            </p:extLst>
          </p:nvPr>
        </p:nvGraphicFramePr>
        <p:xfrm>
          <a:off x="1344613" y="658813"/>
          <a:ext cx="3273425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6019216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e ściętym rogiem 4"/>
          <p:cNvSpPr/>
          <p:nvPr/>
        </p:nvSpPr>
        <p:spPr>
          <a:xfrm>
            <a:off x="1907704" y="1484784"/>
            <a:ext cx="5688632" cy="201622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pl-PL" dirty="0" smtClean="0"/>
              <a:t>Prosto wyłożone podstawy nauk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Uzasadnione prognozy (futuryzm)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Charakterystyka wybitnych naukowców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Anegdoty ze świata nauki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Dlaczego warto?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76081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Przykłady popularyzatorów </a:t>
            </a:r>
            <a:r>
              <a:rPr lang="pl-PL" dirty="0" smtClean="0"/>
              <a:t>nauki</a:t>
            </a:r>
            <a:endParaRPr lang="pl-PL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Kanon twórców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03806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85" y="685800"/>
            <a:ext cx="3963629" cy="342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31750"/>
          </a:effectLst>
        </p:spPr>
      </p:pic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Wingdings" pitchFamily="2" charset="2"/>
              <a:buChar char="v"/>
            </a:pPr>
            <a:r>
              <a:rPr lang="pl-PL" dirty="0" smtClean="0"/>
              <a:t>Amerykański pisarz i podróżnik</a:t>
            </a:r>
          </a:p>
          <a:p>
            <a:pPr marL="285750" indent="-285750">
              <a:buFont typeface="Wingdings" pitchFamily="2" charset="2"/>
              <a:buChar char="v"/>
            </a:pPr>
            <a:endParaRPr lang="pl-PL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pl-PL" dirty="0" smtClean="0"/>
              <a:t>Związany z brytyjskim Durham University</a:t>
            </a:r>
          </a:p>
          <a:p>
            <a:pPr marL="285750" indent="-285750">
              <a:buFont typeface="Wingdings" pitchFamily="2" charset="2"/>
              <a:buChar char="v"/>
            </a:pPr>
            <a:endParaRPr lang="pl-PL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pl-PL" dirty="0" smtClean="0"/>
              <a:t>Odznaczony orderem Imperium Brytyjskiego za dorobek literacki</a:t>
            </a:r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Bill </a:t>
            </a:r>
            <a:r>
              <a:rPr lang="pl-PL" dirty="0" err="1" smtClean="0"/>
              <a:t>Bryson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00541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515" y="685800"/>
            <a:ext cx="2930769" cy="3429000"/>
          </a:xfrm>
          <a:effectLst>
            <a:softEdge rad="31750"/>
          </a:effectLst>
        </p:spPr>
      </p:pic>
      <p:sp>
        <p:nvSpPr>
          <p:cNvPr id="3" name="Symbol zastępczy tekstu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pl-PL" sz="1400" dirty="0" smtClean="0"/>
              <a:t>Angielski fizyk i matematyk</a:t>
            </a:r>
          </a:p>
          <a:p>
            <a:pPr marL="285750" indent="-285750">
              <a:buFont typeface="Wingdings" pitchFamily="2" charset="2"/>
              <a:buChar char="v"/>
            </a:pPr>
            <a:endParaRPr lang="pl-PL" sz="14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pl-PL" sz="1400" dirty="0" smtClean="0"/>
              <a:t>Związany m.in. z uniwersytetami w Cambridge i w Oxfordzie</a:t>
            </a:r>
          </a:p>
          <a:p>
            <a:pPr marL="285750" indent="-285750">
              <a:buFont typeface="Wingdings" pitchFamily="2" charset="2"/>
              <a:buChar char="v"/>
            </a:pPr>
            <a:endParaRPr lang="pl-PL" sz="14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pl-PL" sz="1400" dirty="0" smtClean="0"/>
              <a:t>Zajmuje się przede wszystkim fizyką kwantową</a:t>
            </a:r>
          </a:p>
          <a:p>
            <a:pPr marL="285750" indent="-285750">
              <a:buFont typeface="Wingdings" pitchFamily="2" charset="2"/>
              <a:buChar char="v"/>
            </a:pPr>
            <a:endParaRPr lang="pl-PL" sz="14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pl-PL" sz="1400" dirty="0" smtClean="0"/>
              <a:t>Stworzył m.in. kwantową teorię świadomości ORCH-OR </a:t>
            </a:r>
            <a:endParaRPr lang="pl-PL" sz="1400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Roger </a:t>
            </a:r>
            <a:r>
              <a:rPr lang="pl-PL" dirty="0" err="1" smtClean="0"/>
              <a:t>Penrose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71862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900" y="685800"/>
            <a:ext cx="2286000" cy="3429000"/>
          </a:xfrm>
          <a:effectLst>
            <a:softEdge rad="31750"/>
          </a:effectLst>
        </p:spPr>
      </p:pic>
      <p:sp>
        <p:nvSpPr>
          <p:cNvPr id="3" name="Symbol zastępczy tekstu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Wingdings" pitchFamily="2" charset="2"/>
              <a:buChar char="v"/>
            </a:pPr>
            <a:endParaRPr lang="pl-PL" dirty="0" smtClean="0"/>
          </a:p>
          <a:p>
            <a:pPr marL="285750" indent="-285750">
              <a:buFont typeface="Wingdings" pitchFamily="2" charset="2"/>
              <a:buChar char="v"/>
            </a:pPr>
            <a:endParaRPr lang="pl-PL" dirty="0"/>
          </a:p>
          <a:p>
            <a:pPr marL="285750" indent="-285750">
              <a:buFont typeface="Wingdings" pitchFamily="2" charset="2"/>
              <a:buChar char="v"/>
            </a:pPr>
            <a:r>
              <a:rPr lang="pl-PL" dirty="0" smtClean="0"/>
              <a:t>Amerykańska pisarka literatury faktu</a:t>
            </a:r>
          </a:p>
          <a:p>
            <a:pPr marL="285750" indent="-285750">
              <a:buFont typeface="Wingdings" pitchFamily="2" charset="2"/>
              <a:buChar char="v"/>
            </a:pPr>
            <a:endParaRPr lang="pl-PL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pl-PL" dirty="0" smtClean="0"/>
              <a:t>Dziennikarka tematyki naukowej dla New York Timesa</a:t>
            </a:r>
          </a:p>
          <a:p>
            <a:pPr marL="285750" indent="-285750">
              <a:buFont typeface="Wingdings" pitchFamily="2" charset="2"/>
              <a:buChar char="v"/>
            </a:pPr>
            <a:endParaRPr lang="pl-PL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pl-PL" dirty="0" smtClean="0"/>
              <a:t>Laureatka nagrody Pulitzera</a:t>
            </a:r>
          </a:p>
          <a:p>
            <a:pPr marL="285750" indent="-285750">
              <a:buFontTx/>
              <a:buChar char="-"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Natalie </a:t>
            </a:r>
            <a:r>
              <a:rPr lang="pl-PL" dirty="0" err="1" smtClean="0"/>
              <a:t>Angier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448349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Książki godne zakupy</a:t>
            </a:r>
            <a:endParaRPr lang="pl-PL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Kanon powieści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68568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ostokąt zaokrąglony 15"/>
          <p:cNvSpPr/>
          <p:nvPr/>
        </p:nvSpPr>
        <p:spPr>
          <a:xfrm>
            <a:off x="2941464" y="2708920"/>
            <a:ext cx="292668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rostokąt zaokrąglony 14"/>
          <p:cNvSpPr/>
          <p:nvPr/>
        </p:nvSpPr>
        <p:spPr>
          <a:xfrm>
            <a:off x="5868144" y="1340768"/>
            <a:ext cx="187220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„Krótka historia prawie wszystkiego”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pl-PL" dirty="0"/>
              <a:t>To lekko i dowcipnie napisany wykład z nauk ścisłych, który czyta się jak dobrą </a:t>
            </a:r>
            <a:r>
              <a:rPr lang="pl-PL" dirty="0" smtClean="0"/>
              <a:t>powieść.</a:t>
            </a:r>
          </a:p>
          <a:p>
            <a:pPr marL="18288" indent="0">
              <a:buNone/>
            </a:pPr>
            <a:r>
              <a:rPr lang="pl-PL" dirty="0"/>
              <a:t>Bill </a:t>
            </a:r>
            <a:r>
              <a:rPr lang="pl-PL" dirty="0" err="1"/>
              <a:t>Bryson</a:t>
            </a:r>
            <a:r>
              <a:rPr lang="pl-PL" dirty="0"/>
              <a:t> </a:t>
            </a:r>
            <a:r>
              <a:rPr lang="pl-PL" dirty="0" smtClean="0"/>
              <a:t>uczynił </a:t>
            </a:r>
            <a:r>
              <a:rPr lang="pl-PL" dirty="0"/>
              <a:t>ciekawymi tematy, które zwykle u większości z nas wywołują śmiertelną nudę: z geologii, chemii, fizyki </a:t>
            </a:r>
            <a:r>
              <a:rPr lang="pl-PL" dirty="0" smtClean="0"/>
              <a:t>uczynił </a:t>
            </a:r>
            <a:r>
              <a:rPr lang="pl-PL" dirty="0"/>
              <a:t>pasjonującą opowieść </a:t>
            </a:r>
            <a:r>
              <a:rPr lang="pl-PL" dirty="0" smtClean="0"/>
              <a:t>od </a:t>
            </a:r>
            <a:r>
              <a:rPr lang="pl-PL" dirty="0"/>
              <a:t>której naprawdę trudno, się </a:t>
            </a:r>
            <a:r>
              <a:rPr lang="pl-PL" dirty="0" smtClean="0"/>
              <a:t>oderwać.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25571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aokrąglony 4"/>
          <p:cNvSpPr/>
          <p:nvPr/>
        </p:nvSpPr>
        <p:spPr>
          <a:xfrm>
            <a:off x="2195736" y="1844824"/>
            <a:ext cx="583264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r>
              <a:rPr lang="pl-PL" dirty="0"/>
              <a:t>Zakres prezentowanych w fascynujący i często kontrowersyjny sposób tematów </a:t>
            </a:r>
            <a:r>
              <a:rPr lang="pl-PL" dirty="0" smtClean="0"/>
              <a:t>jest </a:t>
            </a:r>
            <a:r>
              <a:rPr lang="pl-PL" dirty="0"/>
              <a:t>szeroki: filozofia, matematyka, filozofia fizyki, teoria względności, mechanika kwantowa, kosmologia, zagadnienie czasu, </a:t>
            </a:r>
            <a:r>
              <a:rPr lang="pl-PL" dirty="0" smtClean="0"/>
              <a:t>świadomość. </a:t>
            </a:r>
          </a:p>
          <a:p>
            <a:pPr marL="18288" indent="0">
              <a:buNone/>
            </a:pPr>
            <a:r>
              <a:rPr lang="pl-PL" dirty="0"/>
              <a:t>Książka </a:t>
            </a:r>
            <a:r>
              <a:rPr lang="pl-PL" dirty="0" smtClean="0"/>
              <a:t>w sam dla </a:t>
            </a:r>
            <a:r>
              <a:rPr lang="pl-PL" dirty="0"/>
              <a:t>laików, nie bojących się ścisłego myślenia i ciekawych otaczającego świata.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„Nowy umysł cesarza”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677593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rny">
  <a:themeElements>
    <a:clrScheme name="Elementarny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rny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rny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110</TotalTime>
  <Words>392</Words>
  <Application>Microsoft Office PowerPoint</Application>
  <PresentationFormat>Pokaz na ekranie (4:3)</PresentationFormat>
  <Paragraphs>66</Paragraphs>
  <Slides>12</Slides>
  <Notes>0</Notes>
  <HiddenSlides>1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Elementarny</vt:lpstr>
      <vt:lpstr>Wstęp do literatury popularnonaukowej</vt:lpstr>
      <vt:lpstr>Dlaczego warto?</vt:lpstr>
      <vt:lpstr>Kanon twórców</vt:lpstr>
      <vt:lpstr>Bill Bryson</vt:lpstr>
      <vt:lpstr>Roger Penrose</vt:lpstr>
      <vt:lpstr>Natalie Angier</vt:lpstr>
      <vt:lpstr>Kanon powieści</vt:lpstr>
      <vt:lpstr>„Krótka historia prawie wszystkiego”</vt:lpstr>
      <vt:lpstr>„Nowy umysł cesarza”</vt:lpstr>
      <vt:lpstr>„Podróż galopem przez piękne podstawy nauki”</vt:lpstr>
      <vt:lpstr>Inne rekomendacje</vt:lpstr>
      <vt:lpstr>Inne rekomendacje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Wstęp do literatury popularnonaukowej</dc:title>
  <dc:creator>Technologie Informacyjne 9</dc:creator>
  <cp:lastModifiedBy>Technologie Informacyjne 9</cp:lastModifiedBy>
  <cp:revision>12</cp:revision>
  <dcterms:created xsi:type="dcterms:W3CDTF">2012-11-20T15:04:48Z</dcterms:created>
  <dcterms:modified xsi:type="dcterms:W3CDTF">2012-11-20T16:55:20Z</dcterms:modified>
</cp:coreProperties>
</file>